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340" r:id="rId2"/>
    <p:sldId id="301" r:id="rId3"/>
    <p:sldId id="259" r:id="rId4"/>
    <p:sldId id="260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296" r:id="rId41"/>
  </p:sldIdLst>
  <p:sldSz cx="12195175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59C"/>
    <a:srgbClr val="215968"/>
    <a:srgbClr val="F87A08"/>
    <a:srgbClr val="202A36"/>
    <a:srgbClr val="7CBF33"/>
    <a:srgbClr val="2DB2A4"/>
    <a:srgbClr val="34495E"/>
    <a:srgbClr val="E8E8E8"/>
    <a:srgbClr val="F9F9F9"/>
    <a:srgbClr val="D3D3D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340" autoAdjust="0"/>
  </p:normalViewPr>
  <p:slideViewPr>
    <p:cSldViewPr showGuides="1">
      <p:cViewPr>
        <p:scale>
          <a:sx n="90" d="100"/>
          <a:sy n="90" d="100"/>
        </p:scale>
        <p:origin x="-1356" y="-480"/>
      </p:cViewPr>
      <p:guideLst>
        <p:guide orient="horz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6AAD5-BB22-443A-B98E-11707CBE16C9}" type="doc">
      <dgm:prSet loTypeId="urn:microsoft.com/office/officeart/2005/8/layout/hProcess4#1" loCatId="process" qsTypeId="urn:microsoft.com/office/officeart/2005/8/quickstyle/simple1#1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62F3A35F-EA2B-462C-89DA-224952DBD84B}">
      <dgm:prSet phldrT="[Text]"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zh-CN" altLang="en-US" sz="1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6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68C8E73F-A05A-4DC8-914A-C484D8568F55}" type="parTrans" cxnId="{78D5CF50-3633-4A11-9FE0-D306D94A091D}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2A631F8-73E8-4437-A632-1DA4C96C2081}" type="sibTrans" cxnId="{78D5CF50-3633-4A11-9FE0-D306D94A091D}">
      <dgm:prSet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7FDA6AE-027B-4120-90CE-09301A415796}">
      <dgm:prSet phldrT="[Text]"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547554B-51EF-4D52-BD83-B530786A53F6}" type="parTrans" cxnId="{97371629-EAFB-49C5-8D4C-1C2CC8EF98DA}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ACFA7FC-124D-47F0-AAB7-D837F03A13D6}" type="sibTrans" cxnId="{97371629-EAFB-49C5-8D4C-1C2CC8EF98DA}">
      <dgm:prSet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C92A023-B595-4B7E-9FD1-86305B47363F}">
      <dgm:prSet phldrT="[Text]"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26030B6-AD92-4139-8AC7-ED96A61FFA13}" type="parTrans" cxnId="{6393EA77-6C35-4795-B9F8-BC384CEB01BB}">
      <dgm:prSet/>
      <dgm:spPr/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45610BF7-B096-4636-A867-71803911F6BC}" type="sibTrans" cxnId="{6393EA77-6C35-4795-B9F8-BC384CEB01BB}">
      <dgm:prSet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39B389E-0F3A-4E44-B6E2-13F1399C142F}">
      <dgm:prSet phldrT="[Text]" custT="1"/>
      <dgm:spPr>
        <a:solidFill>
          <a:schemeClr val="accent5">
            <a:lumMod val="75000"/>
          </a:schemeClr>
        </a:solidFill>
        <a:ln>
          <a:noFill/>
        </a:ln>
      </dgm:spPr>
      <dgm:t>
        <a:bodyPr/>
        <a:lstStyle/>
        <a:p>
          <a:r>
            <a:rPr lang="zh-CN" altLang="en-US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9C2D419A-4208-435A-8DFE-59E57C79B927}" type="parTrans" cxnId="{E9F581C8-1891-4557-8FD4-140226A54CF9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F45AFFE-9FF4-4A34-B11A-ED475E2D4999}" type="sibTrans" cxnId="{E9F581C8-1891-4557-8FD4-140226A54CF9}">
      <dgm:prSet/>
      <dgm:spPr/>
      <dgm:t>
        <a:bodyPr/>
        <a:lstStyle/>
        <a:p>
          <a:endParaRPr lang="en-US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29F22C9-55CE-4923-A3AD-2FFA227599C0}" type="pres">
      <dgm:prSet presAssocID="{ABB6AAD5-BB22-443A-B98E-11707CBE16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2017F4-5903-43E5-A816-F3AC98CFF3B1}" type="pres">
      <dgm:prSet presAssocID="{ABB6AAD5-BB22-443A-B98E-11707CBE16C9}" presName="tSp" presStyleCnt="0"/>
      <dgm:spPr/>
    </dgm:pt>
    <dgm:pt modelId="{D9FC563C-D769-4101-9655-D8B5A1C6252F}" type="pres">
      <dgm:prSet presAssocID="{ABB6AAD5-BB22-443A-B98E-11707CBE16C9}" presName="bSp" presStyleCnt="0"/>
      <dgm:spPr/>
    </dgm:pt>
    <dgm:pt modelId="{ED6524A3-5A32-48CD-B667-DFB44CF40773}" type="pres">
      <dgm:prSet presAssocID="{ABB6AAD5-BB22-443A-B98E-11707CBE16C9}" presName="process" presStyleCnt="0"/>
      <dgm:spPr/>
    </dgm:pt>
    <dgm:pt modelId="{D2991228-8CF8-4943-9450-6060DB6B2D0D}" type="pres">
      <dgm:prSet presAssocID="{62F3A35F-EA2B-462C-89DA-224952DBD84B}" presName="composite1" presStyleCnt="0"/>
      <dgm:spPr/>
    </dgm:pt>
    <dgm:pt modelId="{0A6DDAA2-A8F8-4C83-A2A4-E718221F4F47}" type="pres">
      <dgm:prSet presAssocID="{62F3A35F-EA2B-462C-89DA-224952DBD84B}" presName="dummyNode1" presStyleLbl="node1" presStyleIdx="0" presStyleCnt="4"/>
      <dgm:spPr/>
    </dgm:pt>
    <dgm:pt modelId="{5CD9D2C4-CA47-4E2F-9386-15BF2C5BFCE9}" type="pres">
      <dgm:prSet presAssocID="{62F3A35F-EA2B-462C-89DA-224952DBD84B}" presName="childNode1" presStyleLbl="bgAcc1" presStyleIdx="0" presStyleCnt="4">
        <dgm:presLayoutVars>
          <dgm:bulletEnabled val="1"/>
        </dgm:presLayoutVars>
      </dgm:prSet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id-ID"/>
        </a:p>
      </dgm:t>
    </dgm:pt>
    <dgm:pt modelId="{0AA0795C-3E61-4B6C-BFBF-9678D7606329}" type="pres">
      <dgm:prSet presAssocID="{62F3A35F-EA2B-462C-89DA-224952DBD84B}" presName="childNode1tx" presStyleLbl="bgAcc1" presStyleIdx="0" presStyleCnt="4">
        <dgm:presLayoutVars>
          <dgm:bulletEnabled val="1"/>
        </dgm:presLayoutVars>
      </dgm:prSet>
      <dgm:spPr/>
    </dgm:pt>
    <dgm:pt modelId="{3B837679-D346-4EBB-AB0C-EE653ACF3C6C}" type="pres">
      <dgm:prSet presAssocID="{62F3A35F-EA2B-462C-89DA-224952DBD84B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12213-4838-4C30-A681-20C663B3ED12}" type="pres">
      <dgm:prSet presAssocID="{62F3A35F-EA2B-462C-89DA-224952DBD84B}" presName="connSite1" presStyleCnt="0"/>
      <dgm:spPr/>
    </dgm:pt>
    <dgm:pt modelId="{1FE64DFD-23AF-4F50-BCBC-C27132FB3B0D}" type="pres">
      <dgm:prSet presAssocID="{12A631F8-73E8-4437-A632-1DA4C96C2081}" presName="Name9" presStyleLbl="sibTrans2D1" presStyleIdx="0" presStyleCnt="3" custLinFactNeighborY="-7560"/>
      <dgm:spPr/>
      <dgm:t>
        <a:bodyPr/>
        <a:lstStyle/>
        <a:p>
          <a:endParaRPr lang="en-US"/>
        </a:p>
      </dgm:t>
    </dgm:pt>
    <dgm:pt modelId="{3E192D9B-A9E7-40C2-8A43-829922D5ACBF}" type="pres">
      <dgm:prSet presAssocID="{37FDA6AE-027B-4120-90CE-09301A415796}" presName="composite2" presStyleCnt="0"/>
      <dgm:spPr/>
    </dgm:pt>
    <dgm:pt modelId="{C4A7D10B-4C13-456F-9E6C-9F9985127CE1}" type="pres">
      <dgm:prSet presAssocID="{37FDA6AE-027B-4120-90CE-09301A415796}" presName="dummyNode2" presStyleLbl="node1" presStyleIdx="0" presStyleCnt="4"/>
      <dgm:spPr/>
    </dgm:pt>
    <dgm:pt modelId="{B651F1CF-D429-4713-ABB8-9F7461E4F7F5}" type="pres">
      <dgm:prSet presAssocID="{37FDA6AE-027B-4120-90CE-09301A415796}" presName="childNode2" presStyleLbl="bgAcc1" presStyleIdx="1" presStyleCnt="4">
        <dgm:presLayoutVars>
          <dgm:bulletEnabled val="1"/>
        </dgm:presLayoutVars>
      </dgm:prSet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id-ID"/>
        </a:p>
      </dgm:t>
    </dgm:pt>
    <dgm:pt modelId="{935188BB-FF57-4D09-84D9-19ECEEFAA612}" type="pres">
      <dgm:prSet presAssocID="{37FDA6AE-027B-4120-90CE-09301A415796}" presName="childNode2tx" presStyleLbl="bgAcc1" presStyleIdx="1" presStyleCnt="4">
        <dgm:presLayoutVars>
          <dgm:bulletEnabled val="1"/>
        </dgm:presLayoutVars>
      </dgm:prSet>
      <dgm:spPr/>
    </dgm:pt>
    <dgm:pt modelId="{D1957E8D-52E6-47CA-9E1F-B3BE7EB3E09B}" type="pres">
      <dgm:prSet presAssocID="{37FDA6AE-027B-4120-90CE-09301A415796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ED883-7DB5-4B78-B4E7-386BDE96A531}" type="pres">
      <dgm:prSet presAssocID="{37FDA6AE-027B-4120-90CE-09301A415796}" presName="connSite2" presStyleCnt="0"/>
      <dgm:spPr/>
    </dgm:pt>
    <dgm:pt modelId="{BF198A36-C0C4-4E90-AC13-6C982ACE8400}" type="pres">
      <dgm:prSet presAssocID="{AACFA7FC-124D-47F0-AAB7-D837F03A13D6}" presName="Name18" presStyleLbl="sibTrans2D1" presStyleIdx="1" presStyleCnt="3" custLinFactNeighborY="4554"/>
      <dgm:spPr/>
      <dgm:t>
        <a:bodyPr/>
        <a:lstStyle/>
        <a:p>
          <a:endParaRPr lang="en-US"/>
        </a:p>
      </dgm:t>
    </dgm:pt>
    <dgm:pt modelId="{D6723E67-A432-4FEE-AC6B-8E6B17DEE5B7}" type="pres">
      <dgm:prSet presAssocID="{8C92A023-B595-4B7E-9FD1-86305B47363F}" presName="composite1" presStyleCnt="0"/>
      <dgm:spPr/>
    </dgm:pt>
    <dgm:pt modelId="{47D1E680-C156-4E6D-86C6-95E9E423BCC9}" type="pres">
      <dgm:prSet presAssocID="{8C92A023-B595-4B7E-9FD1-86305B47363F}" presName="dummyNode1" presStyleLbl="node1" presStyleIdx="1" presStyleCnt="4"/>
      <dgm:spPr/>
    </dgm:pt>
    <dgm:pt modelId="{C26DB7B9-FAD6-48DB-954D-A5E46F77BD6D}" type="pres">
      <dgm:prSet presAssocID="{8C92A023-B595-4B7E-9FD1-86305B47363F}" presName="childNode1" presStyleLbl="bgAcc1" presStyleIdx="2" presStyleCnt="4">
        <dgm:presLayoutVars>
          <dgm:bulletEnabled val="1"/>
        </dgm:presLayoutVars>
      </dgm:prSet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313EE525-068F-4B0D-B80F-E3D1A721A503}" type="pres">
      <dgm:prSet presAssocID="{8C92A023-B595-4B7E-9FD1-86305B47363F}" presName="childNode1tx" presStyleLbl="bgAcc1" presStyleIdx="2" presStyleCnt="4">
        <dgm:presLayoutVars>
          <dgm:bulletEnabled val="1"/>
        </dgm:presLayoutVars>
      </dgm:prSet>
      <dgm:spPr/>
    </dgm:pt>
    <dgm:pt modelId="{47A26F57-A010-4072-9EBD-86BD6484D91B}" type="pres">
      <dgm:prSet presAssocID="{8C92A023-B595-4B7E-9FD1-86305B47363F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06F52-42E7-4248-B79E-9B1077913B20}" type="pres">
      <dgm:prSet presAssocID="{8C92A023-B595-4B7E-9FD1-86305B47363F}" presName="connSite1" presStyleCnt="0"/>
      <dgm:spPr/>
    </dgm:pt>
    <dgm:pt modelId="{2467359E-7225-4CFB-BBD2-900CCD5D7BDE}" type="pres">
      <dgm:prSet presAssocID="{45610BF7-B096-4636-A867-71803911F6BC}" presName="Name9" presStyleLbl="sibTrans2D1" presStyleIdx="2" presStyleCnt="3" custLinFactNeighborY="-7560"/>
      <dgm:spPr/>
      <dgm:t>
        <a:bodyPr/>
        <a:lstStyle/>
        <a:p>
          <a:endParaRPr lang="en-US"/>
        </a:p>
      </dgm:t>
    </dgm:pt>
    <dgm:pt modelId="{0F447C47-A4FF-407A-BC1F-16AC042D6327}" type="pres">
      <dgm:prSet presAssocID="{839B389E-0F3A-4E44-B6E2-13F1399C142F}" presName="composite2" presStyleCnt="0"/>
      <dgm:spPr/>
    </dgm:pt>
    <dgm:pt modelId="{21F77DA2-0E77-43BA-AFE7-885029D8FC3B}" type="pres">
      <dgm:prSet presAssocID="{839B389E-0F3A-4E44-B6E2-13F1399C142F}" presName="dummyNode2" presStyleLbl="node1" presStyleIdx="2" presStyleCnt="4"/>
      <dgm:spPr/>
    </dgm:pt>
    <dgm:pt modelId="{939DFC11-B217-40F1-B0EE-ADA1D5FE8FDC}" type="pres">
      <dgm:prSet presAssocID="{839B389E-0F3A-4E44-B6E2-13F1399C142F}" presName="childNode2" presStyleLbl="bgAcc1" presStyleIdx="3" presStyleCnt="4">
        <dgm:presLayoutVars>
          <dgm:bulletEnabled val="1"/>
        </dgm:presLayoutVars>
      </dgm:prSet>
      <dgm:spPr>
        <a:noFill/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999DAA6F-B9C3-4EA2-A461-724C3FC87C73}" type="pres">
      <dgm:prSet presAssocID="{839B389E-0F3A-4E44-B6E2-13F1399C142F}" presName="childNode2tx" presStyleLbl="bgAcc1" presStyleIdx="3" presStyleCnt="4">
        <dgm:presLayoutVars>
          <dgm:bulletEnabled val="1"/>
        </dgm:presLayoutVars>
      </dgm:prSet>
      <dgm:spPr/>
    </dgm:pt>
    <dgm:pt modelId="{A9F63716-280D-4A8A-8AF8-9D84FEF36D8F}" type="pres">
      <dgm:prSet presAssocID="{839B389E-0F3A-4E44-B6E2-13F1399C142F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AE0843-F8C6-41B9-81A8-7C72B81CAA10}" type="pres">
      <dgm:prSet presAssocID="{839B389E-0F3A-4E44-B6E2-13F1399C142F}" presName="connSite2" presStyleCnt="0"/>
      <dgm:spPr/>
    </dgm:pt>
  </dgm:ptLst>
  <dgm:cxnLst>
    <dgm:cxn modelId="{73B86786-EFDE-4936-9C7D-DEB37BD7C2BF}" type="presOf" srcId="{12A631F8-73E8-4437-A632-1DA4C96C2081}" destId="{1FE64DFD-23AF-4F50-BCBC-C27132FB3B0D}" srcOrd="0" destOrd="0" presId="urn:microsoft.com/office/officeart/2005/8/layout/hProcess4#1"/>
    <dgm:cxn modelId="{6393EA77-6C35-4795-B9F8-BC384CEB01BB}" srcId="{ABB6AAD5-BB22-443A-B98E-11707CBE16C9}" destId="{8C92A023-B595-4B7E-9FD1-86305B47363F}" srcOrd="2" destOrd="0" parTransId="{126030B6-AD92-4139-8AC7-ED96A61FFA13}" sibTransId="{45610BF7-B096-4636-A867-71803911F6BC}"/>
    <dgm:cxn modelId="{F3C7D274-A49A-40CA-A5B6-B55E51618001}" type="presOf" srcId="{37FDA6AE-027B-4120-90CE-09301A415796}" destId="{D1957E8D-52E6-47CA-9E1F-B3BE7EB3E09B}" srcOrd="0" destOrd="0" presId="urn:microsoft.com/office/officeart/2005/8/layout/hProcess4#1"/>
    <dgm:cxn modelId="{97371629-EAFB-49C5-8D4C-1C2CC8EF98DA}" srcId="{ABB6AAD5-BB22-443A-B98E-11707CBE16C9}" destId="{37FDA6AE-027B-4120-90CE-09301A415796}" srcOrd="1" destOrd="0" parTransId="{F547554B-51EF-4D52-BD83-B530786A53F6}" sibTransId="{AACFA7FC-124D-47F0-AAB7-D837F03A13D6}"/>
    <dgm:cxn modelId="{F0E0955A-4F6A-4655-AAAB-FFCCE9EFCA7A}" type="presOf" srcId="{45610BF7-B096-4636-A867-71803911F6BC}" destId="{2467359E-7225-4CFB-BBD2-900CCD5D7BDE}" srcOrd="0" destOrd="0" presId="urn:microsoft.com/office/officeart/2005/8/layout/hProcess4#1"/>
    <dgm:cxn modelId="{E46108A8-ACD4-4B3A-8E59-F745B3F077F2}" type="presOf" srcId="{ABB6AAD5-BB22-443A-B98E-11707CBE16C9}" destId="{329F22C9-55CE-4923-A3AD-2FFA227599C0}" srcOrd="0" destOrd="0" presId="urn:microsoft.com/office/officeart/2005/8/layout/hProcess4#1"/>
    <dgm:cxn modelId="{415EE278-E640-4D8C-B475-D7F6FAF6CAC3}" type="presOf" srcId="{AACFA7FC-124D-47F0-AAB7-D837F03A13D6}" destId="{BF198A36-C0C4-4E90-AC13-6C982ACE8400}" srcOrd="0" destOrd="0" presId="urn:microsoft.com/office/officeart/2005/8/layout/hProcess4#1"/>
    <dgm:cxn modelId="{7D686CF4-746E-40AC-B098-9A014B0BE360}" type="presOf" srcId="{62F3A35F-EA2B-462C-89DA-224952DBD84B}" destId="{3B837679-D346-4EBB-AB0C-EE653ACF3C6C}" srcOrd="0" destOrd="0" presId="urn:microsoft.com/office/officeart/2005/8/layout/hProcess4#1"/>
    <dgm:cxn modelId="{78D5CF50-3633-4A11-9FE0-D306D94A091D}" srcId="{ABB6AAD5-BB22-443A-B98E-11707CBE16C9}" destId="{62F3A35F-EA2B-462C-89DA-224952DBD84B}" srcOrd="0" destOrd="0" parTransId="{68C8E73F-A05A-4DC8-914A-C484D8568F55}" sibTransId="{12A631F8-73E8-4437-A632-1DA4C96C2081}"/>
    <dgm:cxn modelId="{E9F581C8-1891-4557-8FD4-140226A54CF9}" srcId="{ABB6AAD5-BB22-443A-B98E-11707CBE16C9}" destId="{839B389E-0F3A-4E44-B6E2-13F1399C142F}" srcOrd="3" destOrd="0" parTransId="{9C2D419A-4208-435A-8DFE-59E57C79B927}" sibTransId="{8F45AFFE-9FF4-4A34-B11A-ED475E2D4999}"/>
    <dgm:cxn modelId="{A9D3477B-C971-451F-B15F-960451D53FA4}" type="presOf" srcId="{839B389E-0F3A-4E44-B6E2-13F1399C142F}" destId="{A9F63716-280D-4A8A-8AF8-9D84FEF36D8F}" srcOrd="0" destOrd="0" presId="urn:microsoft.com/office/officeart/2005/8/layout/hProcess4#1"/>
    <dgm:cxn modelId="{FA915A9A-80B7-4F3A-A927-0109031D8845}" type="presOf" srcId="{8C92A023-B595-4B7E-9FD1-86305B47363F}" destId="{47A26F57-A010-4072-9EBD-86BD6484D91B}" srcOrd="0" destOrd="0" presId="urn:microsoft.com/office/officeart/2005/8/layout/hProcess4#1"/>
    <dgm:cxn modelId="{A1BE9ACB-B456-4492-A1E1-B445230BA9A3}" type="presParOf" srcId="{329F22C9-55CE-4923-A3AD-2FFA227599C0}" destId="{872017F4-5903-43E5-A816-F3AC98CFF3B1}" srcOrd="0" destOrd="0" presId="urn:microsoft.com/office/officeart/2005/8/layout/hProcess4#1"/>
    <dgm:cxn modelId="{30061AA5-2F7E-4A70-8880-2B10285902C9}" type="presParOf" srcId="{329F22C9-55CE-4923-A3AD-2FFA227599C0}" destId="{D9FC563C-D769-4101-9655-D8B5A1C6252F}" srcOrd="1" destOrd="0" presId="urn:microsoft.com/office/officeart/2005/8/layout/hProcess4#1"/>
    <dgm:cxn modelId="{AB7E5B8F-B6DE-42A4-913E-4C49AEF0C2D7}" type="presParOf" srcId="{329F22C9-55CE-4923-A3AD-2FFA227599C0}" destId="{ED6524A3-5A32-48CD-B667-DFB44CF40773}" srcOrd="2" destOrd="0" presId="urn:microsoft.com/office/officeart/2005/8/layout/hProcess4#1"/>
    <dgm:cxn modelId="{EEED50F3-604B-435D-B3CC-13361D6A7DB4}" type="presParOf" srcId="{ED6524A3-5A32-48CD-B667-DFB44CF40773}" destId="{D2991228-8CF8-4943-9450-6060DB6B2D0D}" srcOrd="0" destOrd="0" presId="urn:microsoft.com/office/officeart/2005/8/layout/hProcess4#1"/>
    <dgm:cxn modelId="{1DCF7DA8-0BF5-4A2F-A92C-3BE99E12C312}" type="presParOf" srcId="{D2991228-8CF8-4943-9450-6060DB6B2D0D}" destId="{0A6DDAA2-A8F8-4C83-A2A4-E718221F4F47}" srcOrd="0" destOrd="0" presId="urn:microsoft.com/office/officeart/2005/8/layout/hProcess4#1"/>
    <dgm:cxn modelId="{EA0A8403-4E10-4B75-A27A-D6D8E81DB682}" type="presParOf" srcId="{D2991228-8CF8-4943-9450-6060DB6B2D0D}" destId="{5CD9D2C4-CA47-4E2F-9386-15BF2C5BFCE9}" srcOrd="1" destOrd="0" presId="urn:microsoft.com/office/officeart/2005/8/layout/hProcess4#1"/>
    <dgm:cxn modelId="{3B51CFD8-1E34-4EB3-AA52-CB32E0E9FC94}" type="presParOf" srcId="{D2991228-8CF8-4943-9450-6060DB6B2D0D}" destId="{0AA0795C-3E61-4B6C-BFBF-9678D7606329}" srcOrd="2" destOrd="0" presId="urn:microsoft.com/office/officeart/2005/8/layout/hProcess4#1"/>
    <dgm:cxn modelId="{4EB3D186-C102-460A-85EC-D51AD9F86499}" type="presParOf" srcId="{D2991228-8CF8-4943-9450-6060DB6B2D0D}" destId="{3B837679-D346-4EBB-AB0C-EE653ACF3C6C}" srcOrd="3" destOrd="0" presId="urn:microsoft.com/office/officeart/2005/8/layout/hProcess4#1"/>
    <dgm:cxn modelId="{7AAEAEE3-6132-4674-9849-0D3D15BC0EAE}" type="presParOf" srcId="{D2991228-8CF8-4943-9450-6060DB6B2D0D}" destId="{89312213-4838-4C30-A681-20C663B3ED12}" srcOrd="4" destOrd="0" presId="urn:microsoft.com/office/officeart/2005/8/layout/hProcess4#1"/>
    <dgm:cxn modelId="{B784A19C-0C5B-46C1-B77E-D381FF2038CC}" type="presParOf" srcId="{ED6524A3-5A32-48CD-B667-DFB44CF40773}" destId="{1FE64DFD-23AF-4F50-BCBC-C27132FB3B0D}" srcOrd="1" destOrd="0" presId="urn:microsoft.com/office/officeart/2005/8/layout/hProcess4#1"/>
    <dgm:cxn modelId="{EB1AF2CB-ACF8-4C17-AA46-FF09C9BE5AD0}" type="presParOf" srcId="{ED6524A3-5A32-48CD-B667-DFB44CF40773}" destId="{3E192D9B-A9E7-40C2-8A43-829922D5ACBF}" srcOrd="2" destOrd="0" presId="urn:microsoft.com/office/officeart/2005/8/layout/hProcess4#1"/>
    <dgm:cxn modelId="{09772B24-13E0-4255-B671-219306E38277}" type="presParOf" srcId="{3E192D9B-A9E7-40C2-8A43-829922D5ACBF}" destId="{C4A7D10B-4C13-456F-9E6C-9F9985127CE1}" srcOrd="0" destOrd="0" presId="urn:microsoft.com/office/officeart/2005/8/layout/hProcess4#1"/>
    <dgm:cxn modelId="{C28F6E87-D9C6-49EA-847D-2C0BE9F8DBF2}" type="presParOf" srcId="{3E192D9B-A9E7-40C2-8A43-829922D5ACBF}" destId="{B651F1CF-D429-4713-ABB8-9F7461E4F7F5}" srcOrd="1" destOrd="0" presId="urn:microsoft.com/office/officeart/2005/8/layout/hProcess4#1"/>
    <dgm:cxn modelId="{616E5F42-4D3E-4509-8C2B-5FEA61EB562E}" type="presParOf" srcId="{3E192D9B-A9E7-40C2-8A43-829922D5ACBF}" destId="{935188BB-FF57-4D09-84D9-19ECEEFAA612}" srcOrd="2" destOrd="0" presId="urn:microsoft.com/office/officeart/2005/8/layout/hProcess4#1"/>
    <dgm:cxn modelId="{ACB3EE61-D9B4-4703-ADCD-702691150B66}" type="presParOf" srcId="{3E192D9B-A9E7-40C2-8A43-829922D5ACBF}" destId="{D1957E8D-52E6-47CA-9E1F-B3BE7EB3E09B}" srcOrd="3" destOrd="0" presId="urn:microsoft.com/office/officeart/2005/8/layout/hProcess4#1"/>
    <dgm:cxn modelId="{1C5E2E69-2D96-4A63-B640-F51ABD040B31}" type="presParOf" srcId="{3E192D9B-A9E7-40C2-8A43-829922D5ACBF}" destId="{99CED883-7DB5-4B78-B4E7-386BDE96A531}" srcOrd="4" destOrd="0" presId="urn:microsoft.com/office/officeart/2005/8/layout/hProcess4#1"/>
    <dgm:cxn modelId="{4C4E7F91-99DC-4350-8C0B-2FDECF7421CF}" type="presParOf" srcId="{ED6524A3-5A32-48CD-B667-DFB44CF40773}" destId="{BF198A36-C0C4-4E90-AC13-6C982ACE8400}" srcOrd="3" destOrd="0" presId="urn:microsoft.com/office/officeart/2005/8/layout/hProcess4#1"/>
    <dgm:cxn modelId="{664A48F6-290D-46C3-B176-B8247749A75D}" type="presParOf" srcId="{ED6524A3-5A32-48CD-B667-DFB44CF40773}" destId="{D6723E67-A432-4FEE-AC6B-8E6B17DEE5B7}" srcOrd="4" destOrd="0" presId="urn:microsoft.com/office/officeart/2005/8/layout/hProcess4#1"/>
    <dgm:cxn modelId="{D46DB1C5-0EE8-49BF-8883-5A388CBCBDAD}" type="presParOf" srcId="{D6723E67-A432-4FEE-AC6B-8E6B17DEE5B7}" destId="{47D1E680-C156-4E6D-86C6-95E9E423BCC9}" srcOrd="0" destOrd="0" presId="urn:microsoft.com/office/officeart/2005/8/layout/hProcess4#1"/>
    <dgm:cxn modelId="{6A0D9E5F-3119-424E-97AA-7EB15C69A28C}" type="presParOf" srcId="{D6723E67-A432-4FEE-AC6B-8E6B17DEE5B7}" destId="{C26DB7B9-FAD6-48DB-954D-A5E46F77BD6D}" srcOrd="1" destOrd="0" presId="urn:microsoft.com/office/officeart/2005/8/layout/hProcess4#1"/>
    <dgm:cxn modelId="{0B3D073E-F0B2-4740-B0EC-D3E1DF76F3ED}" type="presParOf" srcId="{D6723E67-A432-4FEE-AC6B-8E6B17DEE5B7}" destId="{313EE525-068F-4B0D-B80F-E3D1A721A503}" srcOrd="2" destOrd="0" presId="urn:microsoft.com/office/officeart/2005/8/layout/hProcess4#1"/>
    <dgm:cxn modelId="{6C9F8F9D-8948-4C8C-ACE7-C1C0CD94D636}" type="presParOf" srcId="{D6723E67-A432-4FEE-AC6B-8E6B17DEE5B7}" destId="{47A26F57-A010-4072-9EBD-86BD6484D91B}" srcOrd="3" destOrd="0" presId="urn:microsoft.com/office/officeart/2005/8/layout/hProcess4#1"/>
    <dgm:cxn modelId="{33775B32-1204-4F93-B6B6-05703FB03C78}" type="presParOf" srcId="{D6723E67-A432-4FEE-AC6B-8E6B17DEE5B7}" destId="{48206F52-42E7-4248-B79E-9B1077913B20}" srcOrd="4" destOrd="0" presId="urn:microsoft.com/office/officeart/2005/8/layout/hProcess4#1"/>
    <dgm:cxn modelId="{88F07641-771B-4995-9894-1F432DBD485B}" type="presParOf" srcId="{ED6524A3-5A32-48CD-B667-DFB44CF40773}" destId="{2467359E-7225-4CFB-BBD2-900CCD5D7BDE}" srcOrd="5" destOrd="0" presId="urn:microsoft.com/office/officeart/2005/8/layout/hProcess4#1"/>
    <dgm:cxn modelId="{2F93A2D2-5A0E-4455-AAA0-36FA55425442}" type="presParOf" srcId="{ED6524A3-5A32-48CD-B667-DFB44CF40773}" destId="{0F447C47-A4FF-407A-BC1F-16AC042D6327}" srcOrd="6" destOrd="0" presId="urn:microsoft.com/office/officeart/2005/8/layout/hProcess4#1"/>
    <dgm:cxn modelId="{89935D71-9E90-40EB-A3E8-F90CC03BE396}" type="presParOf" srcId="{0F447C47-A4FF-407A-BC1F-16AC042D6327}" destId="{21F77DA2-0E77-43BA-AFE7-885029D8FC3B}" srcOrd="0" destOrd="0" presId="urn:microsoft.com/office/officeart/2005/8/layout/hProcess4#1"/>
    <dgm:cxn modelId="{E8E10187-1B8A-400E-ABEB-33CD232A4C57}" type="presParOf" srcId="{0F447C47-A4FF-407A-BC1F-16AC042D6327}" destId="{939DFC11-B217-40F1-B0EE-ADA1D5FE8FDC}" srcOrd="1" destOrd="0" presId="urn:microsoft.com/office/officeart/2005/8/layout/hProcess4#1"/>
    <dgm:cxn modelId="{4E0356BF-18F6-476C-83A4-9013C037AF5E}" type="presParOf" srcId="{0F447C47-A4FF-407A-BC1F-16AC042D6327}" destId="{999DAA6F-B9C3-4EA2-A461-724C3FC87C73}" srcOrd="2" destOrd="0" presId="urn:microsoft.com/office/officeart/2005/8/layout/hProcess4#1"/>
    <dgm:cxn modelId="{EB0A0C5A-7617-4B32-9737-F3D657F2A7D3}" type="presParOf" srcId="{0F447C47-A4FF-407A-BC1F-16AC042D6327}" destId="{A9F63716-280D-4A8A-8AF8-9D84FEF36D8F}" srcOrd="3" destOrd="0" presId="urn:microsoft.com/office/officeart/2005/8/layout/hProcess4#1"/>
    <dgm:cxn modelId="{ECEEEBF4-458E-4484-8B0C-FE29E0F6E66E}" type="presParOf" srcId="{0F447C47-A4FF-407A-BC1F-16AC042D6327}" destId="{FCAE0843-F8C6-41B9-81A8-7C72B81CAA10}" srcOrd="4" destOrd="0" presId="urn:microsoft.com/office/officeart/2005/8/layout/hProcess4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D9D2C4-CA47-4E2F-9386-15BF2C5BFCE9}">
      <dsp:nvSpPr>
        <dsp:cNvPr id="0" name=""/>
        <dsp:cNvSpPr/>
      </dsp:nvSpPr>
      <dsp:spPr>
        <a:xfrm>
          <a:off x="3568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64DFD-23AF-4F50-BCBC-C27132FB3B0D}">
      <dsp:nvSpPr>
        <dsp:cNvPr id="0" name=""/>
        <dsp:cNvSpPr/>
      </dsp:nvSpPr>
      <dsp:spPr>
        <a:xfrm>
          <a:off x="795170" y="886242"/>
          <a:ext cx="1727925" cy="1727925"/>
        </a:xfrm>
        <a:prstGeom prst="leftCircularArrow">
          <a:avLst>
            <a:gd name="adj1" fmla="val 3886"/>
            <a:gd name="adj2" fmla="val 486698"/>
            <a:gd name="adj3" fmla="val 2262209"/>
            <a:gd name="adj4" fmla="val 9024489"/>
            <a:gd name="adj5" fmla="val 4534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37679-D346-4EBB-AB0C-EE653ACF3C6C}">
      <dsp:nvSpPr>
        <dsp:cNvPr id="0" name=""/>
        <dsp:cNvSpPr/>
      </dsp:nvSpPr>
      <dsp:spPr>
        <a:xfrm>
          <a:off x="326085" y="1758533"/>
          <a:ext cx="1290070" cy="51301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6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326085" y="1758533"/>
        <a:ext cx="1290070" cy="513018"/>
      </dsp:txXfrm>
    </dsp:sp>
    <dsp:sp modelId="{B651F1CF-D429-4713-ABB8-9F7461E4F7F5}">
      <dsp:nvSpPr>
        <dsp:cNvPr id="0" name=""/>
        <dsp:cNvSpPr/>
      </dsp:nvSpPr>
      <dsp:spPr>
        <a:xfrm>
          <a:off x="1935934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98A36-C0C4-4E90-AC13-6C982ACE8400}">
      <dsp:nvSpPr>
        <dsp:cNvPr id="0" name=""/>
        <dsp:cNvSpPr/>
      </dsp:nvSpPr>
      <dsp:spPr>
        <a:xfrm>
          <a:off x="2715441" y="128442"/>
          <a:ext cx="1913373" cy="1913373"/>
        </a:xfrm>
        <a:prstGeom prst="circularArrow">
          <a:avLst>
            <a:gd name="adj1" fmla="val 3510"/>
            <a:gd name="adj2" fmla="val 435572"/>
            <a:gd name="adj3" fmla="val 19388917"/>
            <a:gd name="adj4" fmla="val 12575511"/>
            <a:gd name="adj5" fmla="val 4095"/>
          </a:avLst>
        </a:prstGeom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57E8D-52E6-47CA-9E1F-B3BE7EB3E09B}">
      <dsp:nvSpPr>
        <dsp:cNvPr id="0" name=""/>
        <dsp:cNvSpPr/>
      </dsp:nvSpPr>
      <dsp:spPr>
        <a:xfrm>
          <a:off x="2258452" y="561490"/>
          <a:ext cx="1290070" cy="51301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258452" y="561490"/>
        <a:ext cx="1290070" cy="513018"/>
      </dsp:txXfrm>
    </dsp:sp>
    <dsp:sp modelId="{C26DB7B9-FAD6-48DB-954D-A5E46F77BD6D}">
      <dsp:nvSpPr>
        <dsp:cNvPr id="0" name=""/>
        <dsp:cNvSpPr/>
      </dsp:nvSpPr>
      <dsp:spPr>
        <a:xfrm>
          <a:off x="3868301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7359E-7225-4CFB-BBD2-900CCD5D7BDE}">
      <dsp:nvSpPr>
        <dsp:cNvPr id="0" name=""/>
        <dsp:cNvSpPr/>
      </dsp:nvSpPr>
      <dsp:spPr>
        <a:xfrm>
          <a:off x="4659902" y="886242"/>
          <a:ext cx="1727925" cy="1727925"/>
        </a:xfrm>
        <a:prstGeom prst="leftCircularArrow">
          <a:avLst>
            <a:gd name="adj1" fmla="val 3886"/>
            <a:gd name="adj2" fmla="val 486698"/>
            <a:gd name="adj3" fmla="val 2262209"/>
            <a:gd name="adj4" fmla="val 9024489"/>
            <a:gd name="adj5" fmla="val 4534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26F57-A010-4072-9EBD-86BD6484D91B}">
      <dsp:nvSpPr>
        <dsp:cNvPr id="0" name=""/>
        <dsp:cNvSpPr/>
      </dsp:nvSpPr>
      <dsp:spPr>
        <a:xfrm>
          <a:off x="4190818" y="1758533"/>
          <a:ext cx="1290070" cy="51301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4190818" y="1758533"/>
        <a:ext cx="1290070" cy="513018"/>
      </dsp:txXfrm>
    </dsp:sp>
    <dsp:sp modelId="{939DFC11-B217-40F1-B0EE-ADA1D5FE8FDC}">
      <dsp:nvSpPr>
        <dsp:cNvPr id="0" name=""/>
        <dsp:cNvSpPr/>
      </dsp:nvSpPr>
      <dsp:spPr>
        <a:xfrm>
          <a:off x="5800667" y="817999"/>
          <a:ext cx="1451329" cy="1197043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63716-280D-4A8A-8AF8-9D84FEF36D8F}">
      <dsp:nvSpPr>
        <dsp:cNvPr id="0" name=""/>
        <dsp:cNvSpPr/>
      </dsp:nvSpPr>
      <dsp:spPr>
        <a:xfrm>
          <a:off x="6123185" y="561490"/>
          <a:ext cx="1290070" cy="51301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添加标题</a:t>
          </a:r>
          <a:endParaRPr lang="en-US" sz="1800" b="0" kern="1200" dirty="0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6123185" y="561490"/>
        <a:ext cx="1290070" cy="513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#1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srcNode" val="parentNode1"/>
              <dgm:param type="dstNode" val="connSite2"/>
              <dgm:param type="connRout" val="curve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srcNode" val="parentNode2"/>
                <dgm:param type="dstNode" val="connSite1"/>
                <dgm:param type="connRout" val="curve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47A1D-12E5-456D-BF67-C0BDB0A18760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ACBAC-C8EB-45CA-967B-DC24F1263E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亮亮图文旗舰店</a:t>
            </a:r>
          </a:p>
          <a:p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ACBAC-C8EB-45CA-967B-DC24F1263EA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8AF93-F015-4E02-9910-15C5CE4FE8B2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EB412-6DE5-4D5A-AC24-F5C75854319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背景音乐 - 纯音乐 - 你是爱 Ppt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2255341" y="-708992"/>
            <a:ext cx="609600" cy="60960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61" name="矩形 1"/>
          <p:cNvSpPr/>
          <p:nvPr/>
        </p:nvSpPr>
        <p:spPr>
          <a:xfrm>
            <a:off x="0" y="1808951"/>
            <a:ext cx="12218267" cy="3312368"/>
          </a:xfrm>
          <a:custGeom>
            <a:avLst/>
            <a:gdLst>
              <a:gd name="connsiteX0" fmla="*/ 0 w 12218267"/>
              <a:gd name="connsiteY0" fmla="*/ 0 h 3312368"/>
              <a:gd name="connsiteX1" fmla="*/ 12218267 w 12218267"/>
              <a:gd name="connsiteY1" fmla="*/ 0 h 3312368"/>
              <a:gd name="connsiteX2" fmla="*/ 12218267 w 12218267"/>
              <a:gd name="connsiteY2" fmla="*/ 3312368 h 3312368"/>
              <a:gd name="connsiteX3" fmla="*/ 0 w 12218267"/>
              <a:gd name="connsiteY3" fmla="*/ 3312368 h 3312368"/>
              <a:gd name="connsiteX4" fmla="*/ 0 w 12218267"/>
              <a:gd name="connsiteY4" fmla="*/ 0 h 3312368"/>
              <a:gd name="connsiteX0-1" fmla="*/ 0 w 12218267"/>
              <a:gd name="connsiteY0-2" fmla="*/ 4337 h 3316705"/>
              <a:gd name="connsiteX1-3" fmla="*/ 6077243 w 12218267"/>
              <a:gd name="connsiteY1-4" fmla="*/ 0 h 3316705"/>
              <a:gd name="connsiteX2-5" fmla="*/ 12218267 w 12218267"/>
              <a:gd name="connsiteY2-6" fmla="*/ 4337 h 3316705"/>
              <a:gd name="connsiteX3-7" fmla="*/ 12218267 w 12218267"/>
              <a:gd name="connsiteY3-8" fmla="*/ 3316705 h 3316705"/>
              <a:gd name="connsiteX4-9" fmla="*/ 0 w 12218267"/>
              <a:gd name="connsiteY4-10" fmla="*/ 3316705 h 3316705"/>
              <a:gd name="connsiteX5" fmla="*/ 0 w 12218267"/>
              <a:gd name="connsiteY5" fmla="*/ 4337 h 3316705"/>
              <a:gd name="connsiteX0-11" fmla="*/ 0 w 12218267"/>
              <a:gd name="connsiteY0-12" fmla="*/ 0 h 3312368"/>
              <a:gd name="connsiteX1-13" fmla="*/ 6091310 w 12218267"/>
              <a:gd name="connsiteY1-14" fmla="*/ 895996 h 3312368"/>
              <a:gd name="connsiteX2-15" fmla="*/ 12218267 w 12218267"/>
              <a:gd name="connsiteY2-16" fmla="*/ 0 h 3312368"/>
              <a:gd name="connsiteX3-17" fmla="*/ 12218267 w 12218267"/>
              <a:gd name="connsiteY3-18" fmla="*/ 3312368 h 3312368"/>
              <a:gd name="connsiteX4-19" fmla="*/ 0 w 12218267"/>
              <a:gd name="connsiteY4-20" fmla="*/ 3312368 h 3312368"/>
              <a:gd name="connsiteX5-21" fmla="*/ 0 w 12218267"/>
              <a:gd name="connsiteY5-22" fmla="*/ 0 h 3312368"/>
              <a:gd name="connsiteX0-23" fmla="*/ 0 w 12218267"/>
              <a:gd name="connsiteY0-24" fmla="*/ 0 h 3312368"/>
              <a:gd name="connsiteX1-25" fmla="*/ 6035040 w 12218267"/>
              <a:gd name="connsiteY1-26" fmla="*/ 853793 h 3312368"/>
              <a:gd name="connsiteX2-27" fmla="*/ 12218267 w 12218267"/>
              <a:gd name="connsiteY2-28" fmla="*/ 0 h 3312368"/>
              <a:gd name="connsiteX3-29" fmla="*/ 12218267 w 12218267"/>
              <a:gd name="connsiteY3-30" fmla="*/ 3312368 h 3312368"/>
              <a:gd name="connsiteX4-31" fmla="*/ 0 w 12218267"/>
              <a:gd name="connsiteY4-32" fmla="*/ 3312368 h 3312368"/>
              <a:gd name="connsiteX5-33" fmla="*/ 0 w 12218267"/>
              <a:gd name="connsiteY5-34" fmla="*/ 0 h 3312368"/>
              <a:gd name="connsiteX0-35" fmla="*/ 0 w 12218267"/>
              <a:gd name="connsiteY0-36" fmla="*/ 0 h 3312368"/>
              <a:gd name="connsiteX1-37" fmla="*/ 6091310 w 12218267"/>
              <a:gd name="connsiteY1-38" fmla="*/ 853793 h 3312368"/>
              <a:gd name="connsiteX2-39" fmla="*/ 12218267 w 12218267"/>
              <a:gd name="connsiteY2-40" fmla="*/ 0 h 3312368"/>
              <a:gd name="connsiteX3-41" fmla="*/ 12218267 w 12218267"/>
              <a:gd name="connsiteY3-42" fmla="*/ 3312368 h 3312368"/>
              <a:gd name="connsiteX4-43" fmla="*/ 0 w 12218267"/>
              <a:gd name="connsiteY4-44" fmla="*/ 3312368 h 3312368"/>
              <a:gd name="connsiteX5-45" fmla="*/ 0 w 12218267"/>
              <a:gd name="connsiteY5-46" fmla="*/ 0 h 3312368"/>
              <a:gd name="connsiteX0-47" fmla="*/ 0 w 12218267"/>
              <a:gd name="connsiteY0-48" fmla="*/ 0 h 3312368"/>
              <a:gd name="connsiteX1-49" fmla="*/ 6091310 w 12218267"/>
              <a:gd name="connsiteY1-50" fmla="*/ 853793 h 3312368"/>
              <a:gd name="connsiteX2-51" fmla="*/ 12218267 w 12218267"/>
              <a:gd name="connsiteY2-52" fmla="*/ 0 h 3312368"/>
              <a:gd name="connsiteX3-53" fmla="*/ 12218267 w 12218267"/>
              <a:gd name="connsiteY3-54" fmla="*/ 3312368 h 3312368"/>
              <a:gd name="connsiteX4-55" fmla="*/ 6105378 w 12218267"/>
              <a:gd name="connsiteY4-56" fmla="*/ 3301570 h 3312368"/>
              <a:gd name="connsiteX5-57" fmla="*/ 0 w 12218267"/>
              <a:gd name="connsiteY5-58" fmla="*/ 3312368 h 3312368"/>
              <a:gd name="connsiteX6" fmla="*/ 0 w 12218267"/>
              <a:gd name="connsiteY6" fmla="*/ 0 h 3312368"/>
              <a:gd name="connsiteX0-59" fmla="*/ 0 w 12218267"/>
              <a:gd name="connsiteY0-60" fmla="*/ 0 h 3312368"/>
              <a:gd name="connsiteX1-61" fmla="*/ 6091310 w 12218267"/>
              <a:gd name="connsiteY1-62" fmla="*/ 853793 h 3312368"/>
              <a:gd name="connsiteX2-63" fmla="*/ 12218267 w 12218267"/>
              <a:gd name="connsiteY2-64" fmla="*/ 0 h 3312368"/>
              <a:gd name="connsiteX3-65" fmla="*/ 12218267 w 12218267"/>
              <a:gd name="connsiteY3-66" fmla="*/ 3312368 h 3312368"/>
              <a:gd name="connsiteX4-67" fmla="*/ 6133513 w 12218267"/>
              <a:gd name="connsiteY4-68" fmla="*/ 2710727 h 3312368"/>
              <a:gd name="connsiteX5-69" fmla="*/ 0 w 12218267"/>
              <a:gd name="connsiteY5-70" fmla="*/ 3312368 h 3312368"/>
              <a:gd name="connsiteX6-71" fmla="*/ 0 w 12218267"/>
              <a:gd name="connsiteY6-72" fmla="*/ 0 h 3312368"/>
              <a:gd name="connsiteX0-73" fmla="*/ 0 w 12218267"/>
              <a:gd name="connsiteY0-74" fmla="*/ 0 h 3312368"/>
              <a:gd name="connsiteX1-75" fmla="*/ 6091310 w 12218267"/>
              <a:gd name="connsiteY1-76" fmla="*/ 853793 h 3312368"/>
              <a:gd name="connsiteX2-77" fmla="*/ 12218267 w 12218267"/>
              <a:gd name="connsiteY2-78" fmla="*/ 0 h 3312368"/>
              <a:gd name="connsiteX3-79" fmla="*/ 12218267 w 12218267"/>
              <a:gd name="connsiteY3-80" fmla="*/ 3312368 h 3312368"/>
              <a:gd name="connsiteX4-81" fmla="*/ 6119445 w 12218267"/>
              <a:gd name="connsiteY4-82" fmla="*/ 2471576 h 3312368"/>
              <a:gd name="connsiteX5-83" fmla="*/ 0 w 12218267"/>
              <a:gd name="connsiteY5-84" fmla="*/ 3312368 h 3312368"/>
              <a:gd name="connsiteX6-85" fmla="*/ 0 w 12218267"/>
              <a:gd name="connsiteY6-86" fmla="*/ 0 h 3312368"/>
              <a:gd name="connsiteX0-87" fmla="*/ 0 w 12218267"/>
              <a:gd name="connsiteY0-88" fmla="*/ 0 h 3312368"/>
              <a:gd name="connsiteX1-89" fmla="*/ 6091310 w 12218267"/>
              <a:gd name="connsiteY1-90" fmla="*/ 853793 h 3312368"/>
              <a:gd name="connsiteX2-91" fmla="*/ 12218267 w 12218267"/>
              <a:gd name="connsiteY2-92" fmla="*/ 0 h 3312368"/>
              <a:gd name="connsiteX3-93" fmla="*/ 12218267 w 12218267"/>
              <a:gd name="connsiteY3-94" fmla="*/ 3312368 h 3312368"/>
              <a:gd name="connsiteX4-95" fmla="*/ 6119445 w 12218267"/>
              <a:gd name="connsiteY4-96" fmla="*/ 2232425 h 3312368"/>
              <a:gd name="connsiteX5-97" fmla="*/ 0 w 12218267"/>
              <a:gd name="connsiteY5-98" fmla="*/ 3312368 h 3312368"/>
              <a:gd name="connsiteX6-99" fmla="*/ 0 w 12218267"/>
              <a:gd name="connsiteY6-100" fmla="*/ 0 h 3312368"/>
              <a:gd name="connsiteX0-101" fmla="*/ 0 w 12218267"/>
              <a:gd name="connsiteY0-102" fmla="*/ 0 h 3312368"/>
              <a:gd name="connsiteX1-103" fmla="*/ 6091310 w 12218267"/>
              <a:gd name="connsiteY1-104" fmla="*/ 853793 h 3312368"/>
              <a:gd name="connsiteX2-105" fmla="*/ 12218267 w 12218267"/>
              <a:gd name="connsiteY2-106" fmla="*/ 0 h 3312368"/>
              <a:gd name="connsiteX3-107" fmla="*/ 12218267 w 12218267"/>
              <a:gd name="connsiteY3-108" fmla="*/ 3312368 h 3312368"/>
              <a:gd name="connsiteX4-109" fmla="*/ 6133513 w 12218267"/>
              <a:gd name="connsiteY4-110" fmla="*/ 2443440 h 3312368"/>
              <a:gd name="connsiteX5-111" fmla="*/ 0 w 12218267"/>
              <a:gd name="connsiteY5-112" fmla="*/ 3312368 h 3312368"/>
              <a:gd name="connsiteX6-113" fmla="*/ 0 w 12218267"/>
              <a:gd name="connsiteY6-114" fmla="*/ 0 h 3312368"/>
              <a:gd name="connsiteX0-115" fmla="*/ 0 w 12218267"/>
              <a:gd name="connsiteY0-116" fmla="*/ 0 h 3312368"/>
              <a:gd name="connsiteX1-117" fmla="*/ 6091310 w 12218267"/>
              <a:gd name="connsiteY1-118" fmla="*/ 853793 h 3312368"/>
              <a:gd name="connsiteX2-119" fmla="*/ 12218267 w 12218267"/>
              <a:gd name="connsiteY2-120" fmla="*/ 0 h 3312368"/>
              <a:gd name="connsiteX3-121" fmla="*/ 12218267 w 12218267"/>
              <a:gd name="connsiteY3-122" fmla="*/ 3312368 h 3312368"/>
              <a:gd name="connsiteX4-123" fmla="*/ 6100856 w 12218267"/>
              <a:gd name="connsiteY4-124" fmla="*/ 2443440 h 3312368"/>
              <a:gd name="connsiteX5-125" fmla="*/ 0 w 12218267"/>
              <a:gd name="connsiteY5-126" fmla="*/ 3312368 h 3312368"/>
              <a:gd name="connsiteX6-127" fmla="*/ 0 w 12218267"/>
              <a:gd name="connsiteY6-128" fmla="*/ 0 h 3312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71" y="connsiteY6-72"/>
              </a:cxn>
            </a:cxnLst>
            <a:rect l="l" t="t" r="r" b="b"/>
            <a:pathLst>
              <a:path w="12218267" h="3312368">
                <a:moveTo>
                  <a:pt x="0" y="0"/>
                </a:moveTo>
                <a:lnTo>
                  <a:pt x="6091310" y="853793"/>
                </a:lnTo>
                <a:lnTo>
                  <a:pt x="12218267" y="0"/>
                </a:lnTo>
                <a:lnTo>
                  <a:pt x="12218267" y="3312368"/>
                </a:lnTo>
                <a:lnTo>
                  <a:pt x="6100856" y="2443440"/>
                </a:lnTo>
                <a:lnTo>
                  <a:pt x="0" y="33123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2"/>
          <p:cNvSpPr/>
          <p:nvPr/>
        </p:nvSpPr>
        <p:spPr>
          <a:xfrm>
            <a:off x="1617549" y="1515105"/>
            <a:ext cx="3898393" cy="984509"/>
          </a:xfrm>
          <a:custGeom>
            <a:avLst/>
            <a:gdLst>
              <a:gd name="connsiteX0" fmla="*/ 0 w 4608512"/>
              <a:gd name="connsiteY0" fmla="*/ 0 h 216024"/>
              <a:gd name="connsiteX1" fmla="*/ 4608512 w 4608512"/>
              <a:gd name="connsiteY1" fmla="*/ 0 h 216024"/>
              <a:gd name="connsiteX2" fmla="*/ 4608512 w 4608512"/>
              <a:gd name="connsiteY2" fmla="*/ 216024 h 216024"/>
              <a:gd name="connsiteX3" fmla="*/ 0 w 4608512"/>
              <a:gd name="connsiteY3" fmla="*/ 216024 h 216024"/>
              <a:gd name="connsiteX4" fmla="*/ 0 w 4608512"/>
              <a:gd name="connsiteY4" fmla="*/ 0 h 216024"/>
              <a:gd name="connsiteX0-1" fmla="*/ 29183 w 4608512"/>
              <a:gd name="connsiteY0-2" fmla="*/ 0 h 245207"/>
              <a:gd name="connsiteX1-3" fmla="*/ 4608512 w 4608512"/>
              <a:gd name="connsiteY1-4" fmla="*/ 29183 h 245207"/>
              <a:gd name="connsiteX2-5" fmla="*/ 4608512 w 4608512"/>
              <a:gd name="connsiteY2-6" fmla="*/ 245207 h 245207"/>
              <a:gd name="connsiteX3-7" fmla="*/ 0 w 4608512"/>
              <a:gd name="connsiteY3-8" fmla="*/ 245207 h 245207"/>
              <a:gd name="connsiteX4-9" fmla="*/ 29183 w 4608512"/>
              <a:gd name="connsiteY4-10" fmla="*/ 0 h 245207"/>
              <a:gd name="connsiteX0-11" fmla="*/ 116732 w 4696061"/>
              <a:gd name="connsiteY0-12" fmla="*/ 0 h 245207"/>
              <a:gd name="connsiteX1-13" fmla="*/ 4696061 w 4696061"/>
              <a:gd name="connsiteY1-14" fmla="*/ 29183 h 245207"/>
              <a:gd name="connsiteX2-15" fmla="*/ 4696061 w 4696061"/>
              <a:gd name="connsiteY2-16" fmla="*/ 245207 h 245207"/>
              <a:gd name="connsiteX3-17" fmla="*/ 0 w 4696061"/>
              <a:gd name="connsiteY3-18" fmla="*/ 211160 h 245207"/>
              <a:gd name="connsiteX4-19" fmla="*/ 116732 w 4696061"/>
              <a:gd name="connsiteY4-20" fmla="*/ 0 h 245207"/>
              <a:gd name="connsiteX0-21" fmla="*/ 116732 w 4696061"/>
              <a:gd name="connsiteY0-22" fmla="*/ 0 h 245207"/>
              <a:gd name="connsiteX1-23" fmla="*/ 4696061 w 4696061"/>
              <a:gd name="connsiteY1-24" fmla="*/ 245207 h 245207"/>
              <a:gd name="connsiteX2-25" fmla="*/ 0 w 4696061"/>
              <a:gd name="connsiteY2-26" fmla="*/ 211160 h 245207"/>
              <a:gd name="connsiteX3-27" fmla="*/ 116732 w 4696061"/>
              <a:gd name="connsiteY3-28" fmla="*/ 0 h 245207"/>
              <a:gd name="connsiteX0-29" fmla="*/ 116732 w 3898393"/>
              <a:gd name="connsiteY0-30" fmla="*/ 0 h 984509"/>
              <a:gd name="connsiteX1-31" fmla="*/ 3898393 w 3898393"/>
              <a:gd name="connsiteY1-32" fmla="*/ 984509 h 984509"/>
              <a:gd name="connsiteX2-33" fmla="*/ 0 w 3898393"/>
              <a:gd name="connsiteY2-34" fmla="*/ 211160 h 984509"/>
              <a:gd name="connsiteX3-35" fmla="*/ 116732 w 3898393"/>
              <a:gd name="connsiteY3-36" fmla="*/ 0 h 9845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898393" h="984509">
                <a:moveTo>
                  <a:pt x="116732" y="0"/>
                </a:moveTo>
                <a:lnTo>
                  <a:pt x="3898393" y="984509"/>
                </a:lnTo>
                <a:lnTo>
                  <a:pt x="0" y="211160"/>
                </a:lnTo>
                <a:lnTo>
                  <a:pt x="116732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2"/>
          <p:cNvSpPr/>
          <p:nvPr/>
        </p:nvSpPr>
        <p:spPr>
          <a:xfrm flipH="1">
            <a:off x="7177707" y="1473237"/>
            <a:ext cx="3913795" cy="994783"/>
          </a:xfrm>
          <a:custGeom>
            <a:avLst/>
            <a:gdLst>
              <a:gd name="connsiteX0" fmla="*/ 0 w 4608512"/>
              <a:gd name="connsiteY0" fmla="*/ 0 h 216024"/>
              <a:gd name="connsiteX1" fmla="*/ 4608512 w 4608512"/>
              <a:gd name="connsiteY1" fmla="*/ 0 h 216024"/>
              <a:gd name="connsiteX2" fmla="*/ 4608512 w 4608512"/>
              <a:gd name="connsiteY2" fmla="*/ 216024 h 216024"/>
              <a:gd name="connsiteX3" fmla="*/ 0 w 4608512"/>
              <a:gd name="connsiteY3" fmla="*/ 216024 h 216024"/>
              <a:gd name="connsiteX4" fmla="*/ 0 w 4608512"/>
              <a:gd name="connsiteY4" fmla="*/ 0 h 216024"/>
              <a:gd name="connsiteX0-1" fmla="*/ 29183 w 4608512"/>
              <a:gd name="connsiteY0-2" fmla="*/ 0 h 245207"/>
              <a:gd name="connsiteX1-3" fmla="*/ 4608512 w 4608512"/>
              <a:gd name="connsiteY1-4" fmla="*/ 29183 h 245207"/>
              <a:gd name="connsiteX2-5" fmla="*/ 4608512 w 4608512"/>
              <a:gd name="connsiteY2-6" fmla="*/ 245207 h 245207"/>
              <a:gd name="connsiteX3-7" fmla="*/ 0 w 4608512"/>
              <a:gd name="connsiteY3-8" fmla="*/ 245207 h 245207"/>
              <a:gd name="connsiteX4-9" fmla="*/ 29183 w 4608512"/>
              <a:gd name="connsiteY4-10" fmla="*/ 0 h 245207"/>
              <a:gd name="connsiteX0-11" fmla="*/ 116732 w 4696061"/>
              <a:gd name="connsiteY0-12" fmla="*/ 0 h 245207"/>
              <a:gd name="connsiteX1-13" fmla="*/ 4696061 w 4696061"/>
              <a:gd name="connsiteY1-14" fmla="*/ 29183 h 245207"/>
              <a:gd name="connsiteX2-15" fmla="*/ 4696061 w 4696061"/>
              <a:gd name="connsiteY2-16" fmla="*/ 245207 h 245207"/>
              <a:gd name="connsiteX3-17" fmla="*/ 0 w 4696061"/>
              <a:gd name="connsiteY3-18" fmla="*/ 211160 h 245207"/>
              <a:gd name="connsiteX4-19" fmla="*/ 116732 w 4696061"/>
              <a:gd name="connsiteY4-20" fmla="*/ 0 h 245207"/>
              <a:gd name="connsiteX0-21" fmla="*/ 116732 w 4696061"/>
              <a:gd name="connsiteY0-22" fmla="*/ 0 h 245207"/>
              <a:gd name="connsiteX1-23" fmla="*/ 4696061 w 4696061"/>
              <a:gd name="connsiteY1-24" fmla="*/ 245207 h 245207"/>
              <a:gd name="connsiteX2-25" fmla="*/ 0 w 4696061"/>
              <a:gd name="connsiteY2-26" fmla="*/ 211160 h 245207"/>
              <a:gd name="connsiteX3-27" fmla="*/ 116732 w 4696061"/>
              <a:gd name="connsiteY3-28" fmla="*/ 0 h 245207"/>
              <a:gd name="connsiteX0-29" fmla="*/ 116732 w 3898393"/>
              <a:gd name="connsiteY0-30" fmla="*/ 0 h 984509"/>
              <a:gd name="connsiteX1-31" fmla="*/ 3898393 w 3898393"/>
              <a:gd name="connsiteY1-32" fmla="*/ 984509 h 984509"/>
              <a:gd name="connsiteX2-33" fmla="*/ 0 w 3898393"/>
              <a:gd name="connsiteY2-34" fmla="*/ 211160 h 984509"/>
              <a:gd name="connsiteX3-35" fmla="*/ 116732 w 3898393"/>
              <a:gd name="connsiteY3-36" fmla="*/ 0 h 984509"/>
              <a:gd name="connsiteX0-37" fmla="*/ 1242579 w 5024240"/>
              <a:gd name="connsiteY0-38" fmla="*/ 0 h 984509"/>
              <a:gd name="connsiteX1-39" fmla="*/ 5024240 w 5024240"/>
              <a:gd name="connsiteY1-40" fmla="*/ 984509 h 984509"/>
              <a:gd name="connsiteX2-41" fmla="*/ 0 w 5024240"/>
              <a:gd name="connsiteY2-42" fmla="*/ 303627 h 984509"/>
              <a:gd name="connsiteX3-43" fmla="*/ 1242579 w 5024240"/>
              <a:gd name="connsiteY3-44" fmla="*/ 0 h 984509"/>
              <a:gd name="connsiteX0-45" fmla="*/ 1448526 w 5230187"/>
              <a:gd name="connsiteY0-46" fmla="*/ 0 h 984509"/>
              <a:gd name="connsiteX1-47" fmla="*/ 5230187 w 5230187"/>
              <a:gd name="connsiteY1-48" fmla="*/ 984509 h 984509"/>
              <a:gd name="connsiteX2-49" fmla="*/ 0 w 5230187"/>
              <a:gd name="connsiteY2-50" fmla="*/ 170063 h 984509"/>
              <a:gd name="connsiteX3-51" fmla="*/ 1448526 w 5230187"/>
              <a:gd name="connsiteY3-52" fmla="*/ 0 h 984509"/>
              <a:gd name="connsiteX0-53" fmla="*/ 130462 w 5230187"/>
              <a:gd name="connsiteY0-54" fmla="*/ 0 h 994783"/>
              <a:gd name="connsiteX1-55" fmla="*/ 5230187 w 5230187"/>
              <a:gd name="connsiteY1-56" fmla="*/ 994783 h 994783"/>
              <a:gd name="connsiteX2-57" fmla="*/ 0 w 5230187"/>
              <a:gd name="connsiteY2-58" fmla="*/ 180337 h 994783"/>
              <a:gd name="connsiteX3-59" fmla="*/ 130462 w 5230187"/>
              <a:gd name="connsiteY3-60" fmla="*/ 0 h 9947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230187" h="994783">
                <a:moveTo>
                  <a:pt x="130462" y="0"/>
                </a:moveTo>
                <a:lnTo>
                  <a:pt x="5230187" y="994783"/>
                </a:lnTo>
                <a:lnTo>
                  <a:pt x="0" y="180337"/>
                </a:lnTo>
                <a:lnTo>
                  <a:pt x="130462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2"/>
          <p:cNvSpPr/>
          <p:nvPr/>
        </p:nvSpPr>
        <p:spPr>
          <a:xfrm flipH="1">
            <a:off x="7353816" y="1583824"/>
            <a:ext cx="2115818" cy="717381"/>
          </a:xfrm>
          <a:custGeom>
            <a:avLst/>
            <a:gdLst>
              <a:gd name="connsiteX0" fmla="*/ 0 w 4608512"/>
              <a:gd name="connsiteY0" fmla="*/ 0 h 216024"/>
              <a:gd name="connsiteX1" fmla="*/ 4608512 w 4608512"/>
              <a:gd name="connsiteY1" fmla="*/ 0 h 216024"/>
              <a:gd name="connsiteX2" fmla="*/ 4608512 w 4608512"/>
              <a:gd name="connsiteY2" fmla="*/ 216024 h 216024"/>
              <a:gd name="connsiteX3" fmla="*/ 0 w 4608512"/>
              <a:gd name="connsiteY3" fmla="*/ 216024 h 216024"/>
              <a:gd name="connsiteX4" fmla="*/ 0 w 4608512"/>
              <a:gd name="connsiteY4" fmla="*/ 0 h 216024"/>
              <a:gd name="connsiteX0-1" fmla="*/ 29183 w 4608512"/>
              <a:gd name="connsiteY0-2" fmla="*/ 0 h 245207"/>
              <a:gd name="connsiteX1-3" fmla="*/ 4608512 w 4608512"/>
              <a:gd name="connsiteY1-4" fmla="*/ 29183 h 245207"/>
              <a:gd name="connsiteX2-5" fmla="*/ 4608512 w 4608512"/>
              <a:gd name="connsiteY2-6" fmla="*/ 245207 h 245207"/>
              <a:gd name="connsiteX3-7" fmla="*/ 0 w 4608512"/>
              <a:gd name="connsiteY3-8" fmla="*/ 245207 h 245207"/>
              <a:gd name="connsiteX4-9" fmla="*/ 29183 w 4608512"/>
              <a:gd name="connsiteY4-10" fmla="*/ 0 h 245207"/>
              <a:gd name="connsiteX0-11" fmla="*/ 116732 w 4696061"/>
              <a:gd name="connsiteY0-12" fmla="*/ 0 h 245207"/>
              <a:gd name="connsiteX1-13" fmla="*/ 4696061 w 4696061"/>
              <a:gd name="connsiteY1-14" fmla="*/ 29183 h 245207"/>
              <a:gd name="connsiteX2-15" fmla="*/ 4696061 w 4696061"/>
              <a:gd name="connsiteY2-16" fmla="*/ 245207 h 245207"/>
              <a:gd name="connsiteX3-17" fmla="*/ 0 w 4696061"/>
              <a:gd name="connsiteY3-18" fmla="*/ 211160 h 245207"/>
              <a:gd name="connsiteX4-19" fmla="*/ 116732 w 4696061"/>
              <a:gd name="connsiteY4-20" fmla="*/ 0 h 245207"/>
              <a:gd name="connsiteX0-21" fmla="*/ 116732 w 4696061"/>
              <a:gd name="connsiteY0-22" fmla="*/ 0 h 245207"/>
              <a:gd name="connsiteX1-23" fmla="*/ 4696061 w 4696061"/>
              <a:gd name="connsiteY1-24" fmla="*/ 245207 h 245207"/>
              <a:gd name="connsiteX2-25" fmla="*/ 0 w 4696061"/>
              <a:gd name="connsiteY2-26" fmla="*/ 211160 h 245207"/>
              <a:gd name="connsiteX3-27" fmla="*/ 116732 w 4696061"/>
              <a:gd name="connsiteY3-28" fmla="*/ 0 h 245207"/>
              <a:gd name="connsiteX0-29" fmla="*/ 116732 w 3898393"/>
              <a:gd name="connsiteY0-30" fmla="*/ 0 h 984509"/>
              <a:gd name="connsiteX1-31" fmla="*/ 3898393 w 3898393"/>
              <a:gd name="connsiteY1-32" fmla="*/ 984509 h 984509"/>
              <a:gd name="connsiteX2-33" fmla="*/ 0 w 3898393"/>
              <a:gd name="connsiteY2-34" fmla="*/ 211160 h 984509"/>
              <a:gd name="connsiteX3-35" fmla="*/ 116732 w 3898393"/>
              <a:gd name="connsiteY3-36" fmla="*/ 0 h 984509"/>
              <a:gd name="connsiteX0-37" fmla="*/ 1283768 w 3898393"/>
              <a:gd name="connsiteY0-38" fmla="*/ 55968 h 773349"/>
              <a:gd name="connsiteX1-39" fmla="*/ 3898393 w 3898393"/>
              <a:gd name="connsiteY1-40" fmla="*/ 773349 h 773349"/>
              <a:gd name="connsiteX2-41" fmla="*/ 0 w 3898393"/>
              <a:gd name="connsiteY2-42" fmla="*/ 0 h 773349"/>
              <a:gd name="connsiteX3-43" fmla="*/ 1283768 w 3898393"/>
              <a:gd name="connsiteY3-44" fmla="*/ 55968 h 773349"/>
              <a:gd name="connsiteX0-45" fmla="*/ 212841 w 2827466"/>
              <a:gd name="connsiteY0-46" fmla="*/ 0 h 717381"/>
              <a:gd name="connsiteX1-47" fmla="*/ 2827466 w 2827466"/>
              <a:gd name="connsiteY1-48" fmla="*/ 717381 h 717381"/>
              <a:gd name="connsiteX2-49" fmla="*/ 0 w 2827466"/>
              <a:gd name="connsiteY2-50" fmla="*/ 108418 h 717381"/>
              <a:gd name="connsiteX3-51" fmla="*/ 212841 w 2827466"/>
              <a:gd name="connsiteY3-52" fmla="*/ 0 h 71738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827466" h="717381">
                <a:moveTo>
                  <a:pt x="212841" y="0"/>
                </a:moveTo>
                <a:lnTo>
                  <a:pt x="2827466" y="717381"/>
                </a:lnTo>
                <a:lnTo>
                  <a:pt x="0" y="108418"/>
                </a:lnTo>
                <a:lnTo>
                  <a:pt x="21284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2"/>
          <p:cNvSpPr/>
          <p:nvPr/>
        </p:nvSpPr>
        <p:spPr>
          <a:xfrm rot="20121383">
            <a:off x="1158051" y="4489209"/>
            <a:ext cx="3884816" cy="907491"/>
          </a:xfrm>
          <a:custGeom>
            <a:avLst/>
            <a:gdLst>
              <a:gd name="connsiteX0" fmla="*/ 0 w 4608512"/>
              <a:gd name="connsiteY0" fmla="*/ 0 h 216024"/>
              <a:gd name="connsiteX1" fmla="*/ 4608512 w 4608512"/>
              <a:gd name="connsiteY1" fmla="*/ 0 h 216024"/>
              <a:gd name="connsiteX2" fmla="*/ 4608512 w 4608512"/>
              <a:gd name="connsiteY2" fmla="*/ 216024 h 216024"/>
              <a:gd name="connsiteX3" fmla="*/ 0 w 4608512"/>
              <a:gd name="connsiteY3" fmla="*/ 216024 h 216024"/>
              <a:gd name="connsiteX4" fmla="*/ 0 w 4608512"/>
              <a:gd name="connsiteY4" fmla="*/ 0 h 216024"/>
              <a:gd name="connsiteX0-1" fmla="*/ 29183 w 4608512"/>
              <a:gd name="connsiteY0-2" fmla="*/ 0 h 245207"/>
              <a:gd name="connsiteX1-3" fmla="*/ 4608512 w 4608512"/>
              <a:gd name="connsiteY1-4" fmla="*/ 29183 h 245207"/>
              <a:gd name="connsiteX2-5" fmla="*/ 4608512 w 4608512"/>
              <a:gd name="connsiteY2-6" fmla="*/ 245207 h 245207"/>
              <a:gd name="connsiteX3-7" fmla="*/ 0 w 4608512"/>
              <a:gd name="connsiteY3-8" fmla="*/ 245207 h 245207"/>
              <a:gd name="connsiteX4-9" fmla="*/ 29183 w 4608512"/>
              <a:gd name="connsiteY4-10" fmla="*/ 0 h 245207"/>
              <a:gd name="connsiteX0-11" fmla="*/ 116732 w 4696061"/>
              <a:gd name="connsiteY0-12" fmla="*/ 0 h 245207"/>
              <a:gd name="connsiteX1-13" fmla="*/ 4696061 w 4696061"/>
              <a:gd name="connsiteY1-14" fmla="*/ 29183 h 245207"/>
              <a:gd name="connsiteX2-15" fmla="*/ 4696061 w 4696061"/>
              <a:gd name="connsiteY2-16" fmla="*/ 245207 h 245207"/>
              <a:gd name="connsiteX3-17" fmla="*/ 0 w 4696061"/>
              <a:gd name="connsiteY3-18" fmla="*/ 211160 h 245207"/>
              <a:gd name="connsiteX4-19" fmla="*/ 116732 w 4696061"/>
              <a:gd name="connsiteY4-20" fmla="*/ 0 h 245207"/>
              <a:gd name="connsiteX0-21" fmla="*/ 116732 w 4696061"/>
              <a:gd name="connsiteY0-22" fmla="*/ 0 h 245207"/>
              <a:gd name="connsiteX1-23" fmla="*/ 4696061 w 4696061"/>
              <a:gd name="connsiteY1-24" fmla="*/ 245207 h 245207"/>
              <a:gd name="connsiteX2-25" fmla="*/ 0 w 4696061"/>
              <a:gd name="connsiteY2-26" fmla="*/ 211160 h 245207"/>
              <a:gd name="connsiteX3-27" fmla="*/ 116732 w 4696061"/>
              <a:gd name="connsiteY3-28" fmla="*/ 0 h 245207"/>
              <a:gd name="connsiteX0-29" fmla="*/ 116732 w 3898393"/>
              <a:gd name="connsiteY0-30" fmla="*/ 0 h 984509"/>
              <a:gd name="connsiteX1-31" fmla="*/ 3898393 w 3898393"/>
              <a:gd name="connsiteY1-32" fmla="*/ 984509 h 984509"/>
              <a:gd name="connsiteX2-33" fmla="*/ 0 w 3898393"/>
              <a:gd name="connsiteY2-34" fmla="*/ 211160 h 984509"/>
              <a:gd name="connsiteX3-35" fmla="*/ 116732 w 3898393"/>
              <a:gd name="connsiteY3-36" fmla="*/ 0 h 984509"/>
              <a:gd name="connsiteX0-37" fmla="*/ 19496 w 3801157"/>
              <a:gd name="connsiteY0-38" fmla="*/ 0 h 984509"/>
              <a:gd name="connsiteX1-39" fmla="*/ 3801157 w 3801157"/>
              <a:gd name="connsiteY1-40" fmla="*/ 984509 h 984509"/>
              <a:gd name="connsiteX2-41" fmla="*/ 0 w 3801157"/>
              <a:gd name="connsiteY2-42" fmla="*/ 368805 h 984509"/>
              <a:gd name="connsiteX3-43" fmla="*/ 19496 w 3801157"/>
              <a:gd name="connsiteY3-44" fmla="*/ 0 h 984509"/>
              <a:gd name="connsiteX0-45" fmla="*/ 0 w 3884816"/>
              <a:gd name="connsiteY0-46" fmla="*/ 0 h 907491"/>
              <a:gd name="connsiteX1-47" fmla="*/ 3884816 w 3884816"/>
              <a:gd name="connsiteY1-48" fmla="*/ 907491 h 907491"/>
              <a:gd name="connsiteX2-49" fmla="*/ 83659 w 3884816"/>
              <a:gd name="connsiteY2-50" fmla="*/ 291787 h 907491"/>
              <a:gd name="connsiteX3-51" fmla="*/ 0 w 3884816"/>
              <a:gd name="connsiteY3-52" fmla="*/ 0 h 907491"/>
              <a:gd name="connsiteX0-53" fmla="*/ 0 w 3884816"/>
              <a:gd name="connsiteY0-54" fmla="*/ 0 h 907491"/>
              <a:gd name="connsiteX1-55" fmla="*/ 3884816 w 3884816"/>
              <a:gd name="connsiteY1-56" fmla="*/ 907491 h 907491"/>
              <a:gd name="connsiteX2-57" fmla="*/ 54105 w 3884816"/>
              <a:gd name="connsiteY2-58" fmla="*/ 233013 h 907491"/>
              <a:gd name="connsiteX3-59" fmla="*/ 0 w 3884816"/>
              <a:gd name="connsiteY3-60" fmla="*/ 0 h 9074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884816" h="907491">
                <a:moveTo>
                  <a:pt x="0" y="0"/>
                </a:moveTo>
                <a:lnTo>
                  <a:pt x="3884816" y="907491"/>
                </a:lnTo>
                <a:lnTo>
                  <a:pt x="54105" y="2330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2"/>
          <p:cNvSpPr/>
          <p:nvPr/>
        </p:nvSpPr>
        <p:spPr>
          <a:xfrm rot="2083323" flipH="1">
            <a:off x="6610020" y="4089456"/>
            <a:ext cx="2531528" cy="1073693"/>
          </a:xfrm>
          <a:custGeom>
            <a:avLst/>
            <a:gdLst>
              <a:gd name="connsiteX0" fmla="*/ 0 w 4608512"/>
              <a:gd name="connsiteY0" fmla="*/ 0 h 216024"/>
              <a:gd name="connsiteX1" fmla="*/ 4608512 w 4608512"/>
              <a:gd name="connsiteY1" fmla="*/ 0 h 216024"/>
              <a:gd name="connsiteX2" fmla="*/ 4608512 w 4608512"/>
              <a:gd name="connsiteY2" fmla="*/ 216024 h 216024"/>
              <a:gd name="connsiteX3" fmla="*/ 0 w 4608512"/>
              <a:gd name="connsiteY3" fmla="*/ 216024 h 216024"/>
              <a:gd name="connsiteX4" fmla="*/ 0 w 4608512"/>
              <a:gd name="connsiteY4" fmla="*/ 0 h 216024"/>
              <a:gd name="connsiteX0-1" fmla="*/ 29183 w 4608512"/>
              <a:gd name="connsiteY0-2" fmla="*/ 0 h 245207"/>
              <a:gd name="connsiteX1-3" fmla="*/ 4608512 w 4608512"/>
              <a:gd name="connsiteY1-4" fmla="*/ 29183 h 245207"/>
              <a:gd name="connsiteX2-5" fmla="*/ 4608512 w 4608512"/>
              <a:gd name="connsiteY2-6" fmla="*/ 245207 h 245207"/>
              <a:gd name="connsiteX3-7" fmla="*/ 0 w 4608512"/>
              <a:gd name="connsiteY3-8" fmla="*/ 245207 h 245207"/>
              <a:gd name="connsiteX4-9" fmla="*/ 29183 w 4608512"/>
              <a:gd name="connsiteY4-10" fmla="*/ 0 h 245207"/>
              <a:gd name="connsiteX0-11" fmla="*/ 116732 w 4696061"/>
              <a:gd name="connsiteY0-12" fmla="*/ 0 h 245207"/>
              <a:gd name="connsiteX1-13" fmla="*/ 4696061 w 4696061"/>
              <a:gd name="connsiteY1-14" fmla="*/ 29183 h 245207"/>
              <a:gd name="connsiteX2-15" fmla="*/ 4696061 w 4696061"/>
              <a:gd name="connsiteY2-16" fmla="*/ 245207 h 245207"/>
              <a:gd name="connsiteX3-17" fmla="*/ 0 w 4696061"/>
              <a:gd name="connsiteY3-18" fmla="*/ 211160 h 245207"/>
              <a:gd name="connsiteX4-19" fmla="*/ 116732 w 4696061"/>
              <a:gd name="connsiteY4-20" fmla="*/ 0 h 245207"/>
              <a:gd name="connsiteX0-21" fmla="*/ 116732 w 4696061"/>
              <a:gd name="connsiteY0-22" fmla="*/ 0 h 245207"/>
              <a:gd name="connsiteX1-23" fmla="*/ 4696061 w 4696061"/>
              <a:gd name="connsiteY1-24" fmla="*/ 245207 h 245207"/>
              <a:gd name="connsiteX2-25" fmla="*/ 0 w 4696061"/>
              <a:gd name="connsiteY2-26" fmla="*/ 211160 h 245207"/>
              <a:gd name="connsiteX3-27" fmla="*/ 116732 w 4696061"/>
              <a:gd name="connsiteY3-28" fmla="*/ 0 h 245207"/>
              <a:gd name="connsiteX0-29" fmla="*/ 116732 w 3898393"/>
              <a:gd name="connsiteY0-30" fmla="*/ 0 h 984509"/>
              <a:gd name="connsiteX1-31" fmla="*/ 3898393 w 3898393"/>
              <a:gd name="connsiteY1-32" fmla="*/ 984509 h 984509"/>
              <a:gd name="connsiteX2-33" fmla="*/ 0 w 3898393"/>
              <a:gd name="connsiteY2-34" fmla="*/ 211160 h 984509"/>
              <a:gd name="connsiteX3-35" fmla="*/ 116732 w 3898393"/>
              <a:gd name="connsiteY3-36" fmla="*/ 0 h 984509"/>
              <a:gd name="connsiteX0-37" fmla="*/ 1283768 w 3898393"/>
              <a:gd name="connsiteY0-38" fmla="*/ 55968 h 773349"/>
              <a:gd name="connsiteX1-39" fmla="*/ 3898393 w 3898393"/>
              <a:gd name="connsiteY1-40" fmla="*/ 773349 h 773349"/>
              <a:gd name="connsiteX2-41" fmla="*/ 0 w 3898393"/>
              <a:gd name="connsiteY2-42" fmla="*/ 0 h 773349"/>
              <a:gd name="connsiteX3-43" fmla="*/ 1283768 w 3898393"/>
              <a:gd name="connsiteY3-44" fmla="*/ 55968 h 773349"/>
              <a:gd name="connsiteX0-45" fmla="*/ 212841 w 2827466"/>
              <a:gd name="connsiteY0-46" fmla="*/ 0 h 717381"/>
              <a:gd name="connsiteX1-47" fmla="*/ 2827466 w 2827466"/>
              <a:gd name="connsiteY1-48" fmla="*/ 717381 h 717381"/>
              <a:gd name="connsiteX2-49" fmla="*/ 0 w 2827466"/>
              <a:gd name="connsiteY2-50" fmla="*/ 108418 h 717381"/>
              <a:gd name="connsiteX3-51" fmla="*/ 212841 w 2827466"/>
              <a:gd name="connsiteY3-52" fmla="*/ 0 h 717381"/>
              <a:gd name="connsiteX0-53" fmla="*/ 0 w 3321217"/>
              <a:gd name="connsiteY0-54" fmla="*/ 0 h 1108806"/>
              <a:gd name="connsiteX1-55" fmla="*/ 3321217 w 3321217"/>
              <a:gd name="connsiteY1-56" fmla="*/ 1108806 h 1108806"/>
              <a:gd name="connsiteX2-57" fmla="*/ 493751 w 3321217"/>
              <a:gd name="connsiteY2-58" fmla="*/ 499843 h 1108806"/>
              <a:gd name="connsiteX3-59" fmla="*/ 0 w 3321217"/>
              <a:gd name="connsiteY3-60" fmla="*/ 0 h 1108806"/>
              <a:gd name="connsiteX0-61" fmla="*/ 61782 w 3382999"/>
              <a:gd name="connsiteY0-62" fmla="*/ 0 h 1108806"/>
              <a:gd name="connsiteX1-63" fmla="*/ 3382999 w 3382999"/>
              <a:gd name="connsiteY1-64" fmla="*/ 1108806 h 1108806"/>
              <a:gd name="connsiteX2-65" fmla="*/ 0 w 3382999"/>
              <a:gd name="connsiteY2-66" fmla="*/ 161755 h 1108806"/>
              <a:gd name="connsiteX3-67" fmla="*/ 61782 w 3382999"/>
              <a:gd name="connsiteY3-68" fmla="*/ 0 h 1108806"/>
              <a:gd name="connsiteX0-69" fmla="*/ 129492 w 3382999"/>
              <a:gd name="connsiteY0-70" fmla="*/ 0 h 1073693"/>
              <a:gd name="connsiteX1-71" fmla="*/ 3382999 w 3382999"/>
              <a:gd name="connsiteY1-72" fmla="*/ 1073693 h 1073693"/>
              <a:gd name="connsiteX2-73" fmla="*/ 0 w 3382999"/>
              <a:gd name="connsiteY2-74" fmla="*/ 126642 h 1073693"/>
              <a:gd name="connsiteX3-75" fmla="*/ 129492 w 3382999"/>
              <a:gd name="connsiteY3-76" fmla="*/ 0 h 1073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382999" h="1073693">
                <a:moveTo>
                  <a:pt x="129492" y="0"/>
                </a:moveTo>
                <a:lnTo>
                  <a:pt x="3382999" y="1073693"/>
                </a:lnTo>
                <a:lnTo>
                  <a:pt x="0" y="126642"/>
                </a:lnTo>
                <a:lnTo>
                  <a:pt x="129492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/>
        </p:nvGrpSpPr>
        <p:grpSpPr>
          <a:xfrm>
            <a:off x="4081363" y="5358163"/>
            <a:ext cx="663125" cy="663125"/>
            <a:chOff x="8077071" y="845254"/>
            <a:chExt cx="2036801" cy="2036802"/>
          </a:xfrm>
        </p:grpSpPr>
        <p:sp>
          <p:nvSpPr>
            <p:cNvPr id="69" name="椭圆 68"/>
            <p:cNvSpPr/>
            <p:nvPr/>
          </p:nvSpPr>
          <p:spPr>
            <a:xfrm>
              <a:off x="8077071" y="845254"/>
              <a:ext cx="2036801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Freeform 126"/>
            <p:cNvSpPr>
              <a:spLocks noChangeAspect="1" noEditPoints="1"/>
            </p:cNvSpPr>
            <p:nvPr/>
          </p:nvSpPr>
          <p:spPr bwMode="auto">
            <a:xfrm>
              <a:off x="8639337" y="1292885"/>
              <a:ext cx="912278" cy="11415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873451" y="5358163"/>
            <a:ext cx="663125" cy="663125"/>
            <a:chOff x="8125599" y="1434035"/>
            <a:chExt cx="2036802" cy="2036802"/>
          </a:xfrm>
        </p:grpSpPr>
        <p:sp>
          <p:nvSpPr>
            <p:cNvPr id="72" name="椭圆 7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726382" y="5358163"/>
            <a:ext cx="663125" cy="663125"/>
            <a:chOff x="8125599" y="1434035"/>
            <a:chExt cx="2036802" cy="2036802"/>
          </a:xfrm>
        </p:grpSpPr>
        <p:sp>
          <p:nvSpPr>
            <p:cNvPr id="76" name="椭圆 75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78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79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80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6544688" y="5358163"/>
            <a:ext cx="663125" cy="663125"/>
            <a:chOff x="8125599" y="1434035"/>
            <a:chExt cx="2036802" cy="2036802"/>
          </a:xfrm>
        </p:grpSpPr>
        <p:sp>
          <p:nvSpPr>
            <p:cNvPr id="82" name="椭圆 8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7393731" y="5358163"/>
            <a:ext cx="663125" cy="663125"/>
            <a:chOff x="8125599" y="1434035"/>
            <a:chExt cx="2036802" cy="2036802"/>
          </a:xfrm>
        </p:grpSpPr>
        <p:sp>
          <p:nvSpPr>
            <p:cNvPr id="85" name="椭圆 84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5089475" y="546939"/>
            <a:ext cx="1945957" cy="1945957"/>
            <a:chOff x="5017467" y="692696"/>
            <a:chExt cx="1895282" cy="1895282"/>
          </a:xfrm>
        </p:grpSpPr>
        <p:sp>
          <p:nvSpPr>
            <p:cNvPr id="88" name="椭圆 87"/>
            <p:cNvSpPr/>
            <p:nvPr/>
          </p:nvSpPr>
          <p:spPr>
            <a:xfrm>
              <a:off x="5017467" y="692696"/>
              <a:ext cx="1895282" cy="189528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5165898" y="841127"/>
              <a:ext cx="1598420" cy="1598421"/>
              <a:chOff x="-2955925" y="2012950"/>
              <a:chExt cx="1855787" cy="1855788"/>
            </a:xfrm>
            <a:solidFill>
              <a:schemeClr val="bg1">
                <a:alpha val="58000"/>
              </a:schemeClr>
            </a:solidFill>
          </p:grpSpPr>
          <p:sp>
            <p:nvSpPr>
              <p:cNvPr id="90" name="Freeform 26"/>
              <p:cNvSpPr/>
              <p:nvPr/>
            </p:nvSpPr>
            <p:spPr bwMode="auto">
              <a:xfrm>
                <a:off x="-1978025" y="2114550"/>
                <a:ext cx="161925" cy="173038"/>
              </a:xfrm>
              <a:custGeom>
                <a:avLst/>
                <a:gdLst>
                  <a:gd name="T0" fmla="*/ 32 w 43"/>
                  <a:gd name="T1" fmla="*/ 34 h 46"/>
                  <a:gd name="T2" fmla="*/ 15 w 43"/>
                  <a:gd name="T3" fmla="*/ 45 h 46"/>
                  <a:gd name="T4" fmla="*/ 1 w 43"/>
                  <a:gd name="T5" fmla="*/ 32 h 46"/>
                  <a:gd name="T6" fmla="*/ 6 w 43"/>
                  <a:gd name="T7" fmla="*/ 5 h 46"/>
                  <a:gd name="T8" fmla="*/ 1 w 43"/>
                  <a:gd name="T9" fmla="*/ 0 h 46"/>
                  <a:gd name="T10" fmla="*/ 2 w 43"/>
                  <a:gd name="T11" fmla="*/ 0 h 46"/>
                  <a:gd name="T12" fmla="*/ 11 w 43"/>
                  <a:gd name="T13" fmla="*/ 1 h 46"/>
                  <a:gd name="T14" fmla="*/ 19 w 43"/>
                  <a:gd name="T15" fmla="*/ 2 h 46"/>
                  <a:gd name="T16" fmla="*/ 20 w 43"/>
                  <a:gd name="T17" fmla="*/ 3 h 46"/>
                  <a:gd name="T18" fmla="*/ 14 w 43"/>
                  <a:gd name="T19" fmla="*/ 7 h 46"/>
                  <a:gd name="T20" fmla="*/ 10 w 43"/>
                  <a:gd name="T21" fmla="*/ 33 h 46"/>
                  <a:gd name="T22" fmla="*/ 18 w 43"/>
                  <a:gd name="T23" fmla="*/ 43 h 46"/>
                  <a:gd name="T24" fmla="*/ 30 w 43"/>
                  <a:gd name="T25" fmla="*/ 34 h 46"/>
                  <a:gd name="T26" fmla="*/ 33 w 43"/>
                  <a:gd name="T27" fmla="*/ 15 h 46"/>
                  <a:gd name="T28" fmla="*/ 30 w 43"/>
                  <a:gd name="T29" fmla="*/ 6 h 46"/>
                  <a:gd name="T30" fmla="*/ 28 w 43"/>
                  <a:gd name="T31" fmla="*/ 5 h 46"/>
                  <a:gd name="T32" fmla="*/ 29 w 43"/>
                  <a:gd name="T33" fmla="*/ 4 h 46"/>
                  <a:gd name="T34" fmla="*/ 36 w 43"/>
                  <a:gd name="T35" fmla="*/ 5 h 46"/>
                  <a:gd name="T36" fmla="*/ 42 w 43"/>
                  <a:gd name="T37" fmla="*/ 6 h 46"/>
                  <a:gd name="T38" fmla="*/ 43 w 43"/>
                  <a:gd name="T39" fmla="*/ 7 h 46"/>
                  <a:gd name="T40" fmla="*/ 41 w 43"/>
                  <a:gd name="T41" fmla="*/ 7 h 46"/>
                  <a:gd name="T42" fmla="*/ 35 w 43"/>
                  <a:gd name="T43" fmla="*/ 16 h 46"/>
                  <a:gd name="T44" fmla="*/ 32 w 43"/>
                  <a:gd name="T45" fmla="*/ 3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3" h="46">
                    <a:moveTo>
                      <a:pt x="32" y="34"/>
                    </a:moveTo>
                    <a:cubicBezTo>
                      <a:pt x="31" y="43"/>
                      <a:pt x="24" y="46"/>
                      <a:pt x="15" y="45"/>
                    </a:cubicBezTo>
                    <a:cubicBezTo>
                      <a:pt x="6" y="43"/>
                      <a:pt x="0" y="38"/>
                      <a:pt x="1" y="3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1"/>
                      <a:pt x="1" y="2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5" y="0"/>
                      <a:pt x="8" y="1"/>
                      <a:pt x="11" y="1"/>
                    </a:cubicBezTo>
                    <a:cubicBezTo>
                      <a:pt x="13" y="2"/>
                      <a:pt x="16" y="2"/>
                      <a:pt x="19" y="2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5"/>
                      <a:pt x="15" y="2"/>
                      <a:pt x="14" y="7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8"/>
                      <a:pt x="13" y="43"/>
                      <a:pt x="18" y="43"/>
                    </a:cubicBezTo>
                    <a:cubicBezTo>
                      <a:pt x="24" y="44"/>
                      <a:pt x="29" y="41"/>
                      <a:pt x="30" y="3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4" y="10"/>
                      <a:pt x="33" y="7"/>
                      <a:pt x="30" y="6"/>
                    </a:cubicBezTo>
                    <a:cubicBezTo>
                      <a:pt x="29" y="5"/>
                      <a:pt x="28" y="5"/>
                      <a:pt x="28" y="5"/>
                    </a:cubicBezTo>
                    <a:cubicBezTo>
                      <a:pt x="28" y="4"/>
                      <a:pt x="29" y="4"/>
                      <a:pt x="29" y="4"/>
                    </a:cubicBezTo>
                    <a:cubicBezTo>
                      <a:pt x="31" y="4"/>
                      <a:pt x="33" y="5"/>
                      <a:pt x="36" y="5"/>
                    </a:cubicBezTo>
                    <a:cubicBezTo>
                      <a:pt x="38" y="5"/>
                      <a:pt x="40" y="6"/>
                      <a:pt x="42" y="6"/>
                    </a:cubicBezTo>
                    <a:cubicBezTo>
                      <a:pt x="43" y="6"/>
                      <a:pt x="43" y="6"/>
                      <a:pt x="43" y="7"/>
                    </a:cubicBezTo>
                    <a:cubicBezTo>
                      <a:pt x="43" y="7"/>
                      <a:pt x="42" y="7"/>
                      <a:pt x="41" y="7"/>
                    </a:cubicBezTo>
                    <a:cubicBezTo>
                      <a:pt x="38" y="8"/>
                      <a:pt x="36" y="11"/>
                      <a:pt x="35" y="16"/>
                    </a:cubicBezTo>
                    <a:lnTo>
                      <a:pt x="32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7"/>
              <p:cNvSpPr/>
              <p:nvPr/>
            </p:nvSpPr>
            <p:spPr bwMode="auto">
              <a:xfrm>
                <a:off x="-1831975" y="2152650"/>
                <a:ext cx="215900" cy="203200"/>
              </a:xfrm>
              <a:custGeom>
                <a:avLst/>
                <a:gdLst>
                  <a:gd name="T0" fmla="*/ 11 w 57"/>
                  <a:gd name="T1" fmla="*/ 32 h 54"/>
                  <a:gd name="T2" fmla="*/ 11 w 57"/>
                  <a:gd name="T3" fmla="*/ 41 h 54"/>
                  <a:gd name="T4" fmla="*/ 14 w 57"/>
                  <a:gd name="T5" fmla="*/ 43 h 54"/>
                  <a:gd name="T6" fmla="*/ 13 w 57"/>
                  <a:gd name="T7" fmla="*/ 44 h 54"/>
                  <a:gd name="T8" fmla="*/ 7 w 57"/>
                  <a:gd name="T9" fmla="*/ 41 h 54"/>
                  <a:gd name="T10" fmla="*/ 0 w 57"/>
                  <a:gd name="T11" fmla="*/ 38 h 54"/>
                  <a:gd name="T12" fmla="*/ 0 w 57"/>
                  <a:gd name="T13" fmla="*/ 37 h 54"/>
                  <a:gd name="T14" fmla="*/ 3 w 57"/>
                  <a:gd name="T15" fmla="*/ 37 h 54"/>
                  <a:gd name="T16" fmla="*/ 10 w 57"/>
                  <a:gd name="T17" fmla="*/ 32 h 54"/>
                  <a:gd name="T18" fmla="*/ 21 w 57"/>
                  <a:gd name="T19" fmla="*/ 7 h 54"/>
                  <a:gd name="T20" fmla="*/ 17 w 57"/>
                  <a:gd name="T21" fmla="*/ 2 h 54"/>
                  <a:gd name="T22" fmla="*/ 16 w 57"/>
                  <a:gd name="T23" fmla="*/ 0 h 54"/>
                  <a:gd name="T24" fmla="*/ 17 w 57"/>
                  <a:gd name="T25" fmla="*/ 0 h 54"/>
                  <a:gd name="T26" fmla="*/ 23 w 57"/>
                  <a:gd name="T27" fmla="*/ 3 h 54"/>
                  <a:gd name="T28" fmla="*/ 29 w 57"/>
                  <a:gd name="T29" fmla="*/ 5 h 54"/>
                  <a:gd name="T30" fmla="*/ 38 w 57"/>
                  <a:gd name="T31" fmla="*/ 39 h 54"/>
                  <a:gd name="T32" fmla="*/ 38 w 57"/>
                  <a:gd name="T33" fmla="*/ 39 h 54"/>
                  <a:gd name="T34" fmla="*/ 45 w 57"/>
                  <a:gd name="T35" fmla="*/ 23 h 54"/>
                  <a:gd name="T36" fmla="*/ 45 w 57"/>
                  <a:gd name="T37" fmla="*/ 14 h 54"/>
                  <a:gd name="T38" fmla="*/ 43 w 57"/>
                  <a:gd name="T39" fmla="*/ 12 h 54"/>
                  <a:gd name="T40" fmla="*/ 44 w 57"/>
                  <a:gd name="T41" fmla="*/ 12 h 54"/>
                  <a:gd name="T42" fmla="*/ 50 w 57"/>
                  <a:gd name="T43" fmla="*/ 15 h 54"/>
                  <a:gd name="T44" fmla="*/ 56 w 57"/>
                  <a:gd name="T45" fmla="*/ 17 h 54"/>
                  <a:gd name="T46" fmla="*/ 57 w 57"/>
                  <a:gd name="T47" fmla="*/ 18 h 54"/>
                  <a:gd name="T48" fmla="*/ 53 w 57"/>
                  <a:gd name="T49" fmla="*/ 18 h 54"/>
                  <a:gd name="T50" fmla="*/ 47 w 57"/>
                  <a:gd name="T51" fmla="*/ 24 h 54"/>
                  <a:gd name="T52" fmla="*/ 34 w 57"/>
                  <a:gd name="T53" fmla="*/ 52 h 54"/>
                  <a:gd name="T54" fmla="*/ 33 w 57"/>
                  <a:gd name="T55" fmla="*/ 54 h 54"/>
                  <a:gd name="T56" fmla="*/ 32 w 57"/>
                  <a:gd name="T57" fmla="*/ 52 h 54"/>
                  <a:gd name="T58" fmla="*/ 21 w 57"/>
                  <a:gd name="T59" fmla="*/ 10 h 54"/>
                  <a:gd name="T60" fmla="*/ 21 w 57"/>
                  <a:gd name="T61" fmla="*/ 10 h 54"/>
                  <a:gd name="T62" fmla="*/ 11 w 57"/>
                  <a:gd name="T63" fmla="*/ 3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7" h="54">
                    <a:moveTo>
                      <a:pt x="11" y="32"/>
                    </a:moveTo>
                    <a:cubicBezTo>
                      <a:pt x="9" y="37"/>
                      <a:pt x="10" y="40"/>
                      <a:pt x="11" y="41"/>
                    </a:cubicBezTo>
                    <a:cubicBezTo>
                      <a:pt x="13" y="42"/>
                      <a:pt x="14" y="42"/>
                      <a:pt x="14" y="43"/>
                    </a:cubicBezTo>
                    <a:cubicBezTo>
                      <a:pt x="14" y="44"/>
                      <a:pt x="14" y="44"/>
                      <a:pt x="13" y="44"/>
                    </a:cubicBezTo>
                    <a:cubicBezTo>
                      <a:pt x="11" y="43"/>
                      <a:pt x="9" y="42"/>
                      <a:pt x="7" y="41"/>
                    </a:cubicBezTo>
                    <a:cubicBezTo>
                      <a:pt x="4" y="40"/>
                      <a:pt x="2" y="39"/>
                      <a:pt x="0" y="38"/>
                    </a:cubicBezTo>
                    <a:cubicBezTo>
                      <a:pt x="0" y="38"/>
                      <a:pt x="0" y="37"/>
                      <a:pt x="0" y="37"/>
                    </a:cubicBezTo>
                    <a:cubicBezTo>
                      <a:pt x="0" y="36"/>
                      <a:pt x="1" y="37"/>
                      <a:pt x="3" y="37"/>
                    </a:cubicBezTo>
                    <a:cubicBezTo>
                      <a:pt x="5" y="37"/>
                      <a:pt x="8" y="36"/>
                      <a:pt x="10" y="32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4"/>
                      <a:pt x="19" y="3"/>
                      <a:pt x="17" y="2"/>
                    </a:cubicBezTo>
                    <a:cubicBezTo>
                      <a:pt x="16" y="1"/>
                      <a:pt x="16" y="1"/>
                      <a:pt x="16" y="0"/>
                    </a:cubicBezTo>
                    <a:cubicBezTo>
                      <a:pt x="16" y="0"/>
                      <a:pt x="16" y="0"/>
                      <a:pt x="17" y="0"/>
                    </a:cubicBezTo>
                    <a:cubicBezTo>
                      <a:pt x="19" y="1"/>
                      <a:pt x="21" y="2"/>
                      <a:pt x="23" y="3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7" y="19"/>
                      <a:pt x="46" y="16"/>
                      <a:pt x="45" y="14"/>
                    </a:cubicBezTo>
                    <a:cubicBezTo>
                      <a:pt x="44" y="13"/>
                      <a:pt x="42" y="13"/>
                      <a:pt x="43" y="12"/>
                    </a:cubicBezTo>
                    <a:cubicBezTo>
                      <a:pt x="43" y="12"/>
                      <a:pt x="43" y="11"/>
                      <a:pt x="44" y="12"/>
                    </a:cubicBezTo>
                    <a:cubicBezTo>
                      <a:pt x="45" y="13"/>
                      <a:pt x="48" y="14"/>
                      <a:pt x="50" y="15"/>
                    </a:cubicBezTo>
                    <a:cubicBezTo>
                      <a:pt x="52" y="16"/>
                      <a:pt x="54" y="17"/>
                      <a:pt x="56" y="17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6" y="19"/>
                      <a:pt x="55" y="18"/>
                      <a:pt x="53" y="18"/>
                    </a:cubicBezTo>
                    <a:cubicBezTo>
                      <a:pt x="51" y="18"/>
                      <a:pt x="49" y="19"/>
                      <a:pt x="47" y="24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3"/>
                      <a:pt x="33" y="54"/>
                      <a:pt x="33" y="54"/>
                    </a:cubicBezTo>
                    <a:cubicBezTo>
                      <a:pt x="32" y="54"/>
                      <a:pt x="32" y="53"/>
                      <a:pt x="32" y="52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lnTo>
                      <a:pt x="11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28"/>
              <p:cNvSpPr/>
              <p:nvPr/>
            </p:nvSpPr>
            <p:spPr bwMode="auto">
              <a:xfrm>
                <a:off x="-1665288" y="2246313"/>
                <a:ext cx="147637" cy="169863"/>
              </a:xfrm>
              <a:custGeom>
                <a:avLst/>
                <a:gdLst>
                  <a:gd name="T0" fmla="*/ 25 w 39"/>
                  <a:gd name="T1" fmla="*/ 7 h 45"/>
                  <a:gd name="T2" fmla="*/ 23 w 39"/>
                  <a:gd name="T3" fmla="*/ 1 h 45"/>
                  <a:gd name="T4" fmla="*/ 25 w 39"/>
                  <a:gd name="T5" fmla="*/ 1 h 45"/>
                  <a:gd name="T6" fmla="*/ 31 w 39"/>
                  <a:gd name="T7" fmla="*/ 6 h 45"/>
                  <a:gd name="T8" fmla="*/ 38 w 39"/>
                  <a:gd name="T9" fmla="*/ 11 h 45"/>
                  <a:gd name="T10" fmla="*/ 39 w 39"/>
                  <a:gd name="T11" fmla="*/ 12 h 45"/>
                  <a:gd name="T12" fmla="*/ 32 w 39"/>
                  <a:gd name="T13" fmla="*/ 13 h 45"/>
                  <a:gd name="T14" fmla="*/ 14 w 39"/>
                  <a:gd name="T15" fmla="*/ 38 h 45"/>
                  <a:gd name="T16" fmla="*/ 16 w 39"/>
                  <a:gd name="T17" fmla="*/ 45 h 45"/>
                  <a:gd name="T18" fmla="*/ 14 w 39"/>
                  <a:gd name="T19" fmla="*/ 45 h 45"/>
                  <a:gd name="T20" fmla="*/ 7 w 39"/>
                  <a:gd name="T21" fmla="*/ 40 h 45"/>
                  <a:gd name="T22" fmla="*/ 0 w 39"/>
                  <a:gd name="T23" fmla="*/ 35 h 45"/>
                  <a:gd name="T24" fmla="*/ 0 w 39"/>
                  <a:gd name="T25" fmla="*/ 33 h 45"/>
                  <a:gd name="T26" fmla="*/ 7 w 39"/>
                  <a:gd name="T27" fmla="*/ 33 h 45"/>
                  <a:gd name="T28" fmla="*/ 25 w 39"/>
                  <a:gd name="T29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9" h="45">
                    <a:moveTo>
                      <a:pt x="25" y="7"/>
                    </a:moveTo>
                    <a:cubicBezTo>
                      <a:pt x="28" y="3"/>
                      <a:pt x="22" y="2"/>
                      <a:pt x="23" y="1"/>
                    </a:cubicBezTo>
                    <a:cubicBezTo>
                      <a:pt x="23" y="0"/>
                      <a:pt x="24" y="0"/>
                      <a:pt x="25" y="1"/>
                    </a:cubicBezTo>
                    <a:cubicBezTo>
                      <a:pt x="27" y="3"/>
                      <a:pt x="29" y="5"/>
                      <a:pt x="31" y="6"/>
                    </a:cubicBezTo>
                    <a:cubicBezTo>
                      <a:pt x="33" y="7"/>
                      <a:pt x="36" y="9"/>
                      <a:pt x="38" y="11"/>
                    </a:cubicBezTo>
                    <a:cubicBezTo>
                      <a:pt x="39" y="11"/>
                      <a:pt x="39" y="12"/>
                      <a:pt x="39" y="12"/>
                    </a:cubicBezTo>
                    <a:cubicBezTo>
                      <a:pt x="38" y="14"/>
                      <a:pt x="35" y="9"/>
                      <a:pt x="32" y="13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1" y="42"/>
                      <a:pt x="17" y="43"/>
                      <a:pt x="16" y="45"/>
                    </a:cubicBezTo>
                    <a:cubicBezTo>
                      <a:pt x="15" y="45"/>
                      <a:pt x="15" y="45"/>
                      <a:pt x="14" y="45"/>
                    </a:cubicBezTo>
                    <a:cubicBezTo>
                      <a:pt x="12" y="43"/>
                      <a:pt x="9" y="41"/>
                      <a:pt x="7" y="40"/>
                    </a:cubicBezTo>
                    <a:cubicBezTo>
                      <a:pt x="5" y="38"/>
                      <a:pt x="3" y="37"/>
                      <a:pt x="0" y="35"/>
                    </a:cubicBezTo>
                    <a:cubicBezTo>
                      <a:pt x="0" y="34"/>
                      <a:pt x="0" y="34"/>
                      <a:pt x="0" y="33"/>
                    </a:cubicBezTo>
                    <a:cubicBezTo>
                      <a:pt x="1" y="32"/>
                      <a:pt x="4" y="37"/>
                      <a:pt x="7" y="33"/>
                    </a:cubicBezTo>
                    <a:lnTo>
                      <a:pt x="2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29"/>
              <p:cNvSpPr/>
              <p:nvPr/>
            </p:nvSpPr>
            <p:spPr bwMode="auto">
              <a:xfrm>
                <a:off x="-1544638" y="2314575"/>
                <a:ext cx="173037" cy="169863"/>
              </a:xfrm>
              <a:custGeom>
                <a:avLst/>
                <a:gdLst>
                  <a:gd name="T0" fmla="*/ 31 w 46"/>
                  <a:gd name="T1" fmla="*/ 31 h 45"/>
                  <a:gd name="T2" fmla="*/ 35 w 46"/>
                  <a:gd name="T3" fmla="*/ 29 h 45"/>
                  <a:gd name="T4" fmla="*/ 36 w 46"/>
                  <a:gd name="T5" fmla="*/ 21 h 45"/>
                  <a:gd name="T6" fmla="*/ 37 w 46"/>
                  <a:gd name="T7" fmla="*/ 21 h 45"/>
                  <a:gd name="T8" fmla="*/ 41 w 46"/>
                  <a:gd name="T9" fmla="*/ 26 h 45"/>
                  <a:gd name="T10" fmla="*/ 45 w 46"/>
                  <a:gd name="T11" fmla="*/ 30 h 45"/>
                  <a:gd name="T12" fmla="*/ 46 w 46"/>
                  <a:gd name="T13" fmla="*/ 32 h 45"/>
                  <a:gd name="T14" fmla="*/ 35 w 46"/>
                  <a:gd name="T15" fmla="*/ 32 h 45"/>
                  <a:gd name="T16" fmla="*/ 2 w 46"/>
                  <a:gd name="T17" fmla="*/ 44 h 45"/>
                  <a:gd name="T18" fmla="*/ 0 w 46"/>
                  <a:gd name="T19" fmla="*/ 45 h 45"/>
                  <a:gd name="T20" fmla="*/ 1 w 46"/>
                  <a:gd name="T21" fmla="*/ 43 h 45"/>
                  <a:gd name="T22" fmla="*/ 16 w 46"/>
                  <a:gd name="T23" fmla="*/ 8 h 45"/>
                  <a:gd name="T24" fmla="*/ 16 w 46"/>
                  <a:gd name="T25" fmla="*/ 0 h 45"/>
                  <a:gd name="T26" fmla="*/ 17 w 46"/>
                  <a:gd name="T27" fmla="*/ 1 h 45"/>
                  <a:gd name="T28" fmla="*/ 23 w 46"/>
                  <a:gd name="T29" fmla="*/ 7 h 45"/>
                  <a:gd name="T30" fmla="*/ 29 w 46"/>
                  <a:gd name="T31" fmla="*/ 13 h 45"/>
                  <a:gd name="T32" fmla="*/ 29 w 46"/>
                  <a:gd name="T33" fmla="*/ 14 h 45"/>
                  <a:gd name="T34" fmla="*/ 24 w 46"/>
                  <a:gd name="T35" fmla="*/ 13 h 45"/>
                  <a:gd name="T36" fmla="*/ 23 w 46"/>
                  <a:gd name="T37" fmla="*/ 15 h 45"/>
                  <a:gd name="T38" fmla="*/ 12 w 46"/>
                  <a:gd name="T39" fmla="*/ 39 h 45"/>
                  <a:gd name="T40" fmla="*/ 31 w 46"/>
                  <a:gd name="T41" fmla="*/ 3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45">
                    <a:moveTo>
                      <a:pt x="31" y="31"/>
                    </a:moveTo>
                    <a:cubicBezTo>
                      <a:pt x="33" y="31"/>
                      <a:pt x="34" y="30"/>
                      <a:pt x="35" y="29"/>
                    </a:cubicBezTo>
                    <a:cubicBezTo>
                      <a:pt x="39" y="25"/>
                      <a:pt x="35" y="22"/>
                      <a:pt x="36" y="21"/>
                    </a:cubicBezTo>
                    <a:cubicBezTo>
                      <a:pt x="36" y="21"/>
                      <a:pt x="36" y="21"/>
                      <a:pt x="37" y="21"/>
                    </a:cubicBezTo>
                    <a:cubicBezTo>
                      <a:pt x="38" y="23"/>
                      <a:pt x="40" y="25"/>
                      <a:pt x="41" y="26"/>
                    </a:cubicBezTo>
                    <a:cubicBezTo>
                      <a:pt x="42" y="27"/>
                      <a:pt x="44" y="29"/>
                      <a:pt x="45" y="30"/>
                    </a:cubicBezTo>
                    <a:cubicBezTo>
                      <a:pt x="46" y="31"/>
                      <a:pt x="46" y="32"/>
                      <a:pt x="46" y="32"/>
                    </a:cubicBezTo>
                    <a:cubicBezTo>
                      <a:pt x="45" y="34"/>
                      <a:pt x="43" y="28"/>
                      <a:pt x="35" y="32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1" y="45"/>
                      <a:pt x="1" y="45"/>
                      <a:pt x="0" y="45"/>
                    </a:cubicBezTo>
                    <a:cubicBezTo>
                      <a:pt x="0" y="44"/>
                      <a:pt x="0" y="44"/>
                      <a:pt x="1" y="43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9" y="3"/>
                      <a:pt x="15" y="1"/>
                      <a:pt x="16" y="0"/>
                    </a:cubicBezTo>
                    <a:cubicBezTo>
                      <a:pt x="16" y="0"/>
                      <a:pt x="17" y="0"/>
                      <a:pt x="17" y="1"/>
                    </a:cubicBezTo>
                    <a:cubicBezTo>
                      <a:pt x="19" y="3"/>
                      <a:pt x="21" y="5"/>
                      <a:pt x="23" y="7"/>
                    </a:cubicBezTo>
                    <a:cubicBezTo>
                      <a:pt x="25" y="9"/>
                      <a:pt x="27" y="11"/>
                      <a:pt x="29" y="13"/>
                    </a:cubicBezTo>
                    <a:cubicBezTo>
                      <a:pt x="30" y="14"/>
                      <a:pt x="30" y="14"/>
                      <a:pt x="29" y="14"/>
                    </a:cubicBezTo>
                    <a:cubicBezTo>
                      <a:pt x="28" y="15"/>
                      <a:pt x="27" y="11"/>
                      <a:pt x="24" y="13"/>
                    </a:cubicBezTo>
                    <a:cubicBezTo>
                      <a:pt x="24" y="14"/>
                      <a:pt x="23" y="15"/>
                      <a:pt x="23" y="15"/>
                    </a:cubicBezTo>
                    <a:cubicBezTo>
                      <a:pt x="12" y="39"/>
                      <a:pt x="12" y="39"/>
                      <a:pt x="12" y="39"/>
                    </a:cubicBezTo>
                    <a:lnTo>
                      <a:pt x="31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30"/>
              <p:cNvSpPr/>
              <p:nvPr/>
            </p:nvSpPr>
            <p:spPr bwMode="auto">
              <a:xfrm>
                <a:off x="-1487488" y="2457450"/>
                <a:ext cx="195262" cy="192088"/>
              </a:xfrm>
              <a:custGeom>
                <a:avLst/>
                <a:gdLst>
                  <a:gd name="T0" fmla="*/ 34 w 52"/>
                  <a:gd name="T1" fmla="*/ 7 h 51"/>
                  <a:gd name="T2" fmla="*/ 35 w 52"/>
                  <a:gd name="T3" fmla="*/ 0 h 51"/>
                  <a:gd name="T4" fmla="*/ 36 w 52"/>
                  <a:gd name="T5" fmla="*/ 1 h 51"/>
                  <a:gd name="T6" fmla="*/ 41 w 52"/>
                  <a:gd name="T7" fmla="*/ 8 h 51"/>
                  <a:gd name="T8" fmla="*/ 52 w 52"/>
                  <a:gd name="T9" fmla="*/ 27 h 51"/>
                  <a:gd name="T10" fmla="*/ 43 w 52"/>
                  <a:gd name="T11" fmla="*/ 36 h 51"/>
                  <a:gd name="T12" fmla="*/ 42 w 52"/>
                  <a:gd name="T13" fmla="*/ 37 h 51"/>
                  <a:gd name="T14" fmla="*/ 42 w 52"/>
                  <a:gd name="T15" fmla="*/ 36 h 51"/>
                  <a:gd name="T16" fmla="*/ 44 w 52"/>
                  <a:gd name="T17" fmla="*/ 31 h 51"/>
                  <a:gd name="T18" fmla="*/ 43 w 52"/>
                  <a:gd name="T19" fmla="*/ 16 h 51"/>
                  <a:gd name="T20" fmla="*/ 42 w 52"/>
                  <a:gd name="T21" fmla="*/ 13 h 51"/>
                  <a:gd name="T22" fmla="*/ 27 w 52"/>
                  <a:gd name="T23" fmla="*/ 22 h 51"/>
                  <a:gd name="T24" fmla="*/ 27 w 52"/>
                  <a:gd name="T25" fmla="*/ 23 h 51"/>
                  <a:gd name="T26" fmla="*/ 38 w 52"/>
                  <a:gd name="T27" fmla="*/ 26 h 51"/>
                  <a:gd name="T28" fmla="*/ 40 w 52"/>
                  <a:gd name="T29" fmla="*/ 26 h 51"/>
                  <a:gd name="T30" fmla="*/ 39 w 52"/>
                  <a:gd name="T31" fmla="*/ 27 h 51"/>
                  <a:gd name="T32" fmla="*/ 23 w 52"/>
                  <a:gd name="T33" fmla="*/ 36 h 51"/>
                  <a:gd name="T34" fmla="*/ 22 w 52"/>
                  <a:gd name="T35" fmla="*/ 36 h 51"/>
                  <a:gd name="T36" fmla="*/ 23 w 52"/>
                  <a:gd name="T37" fmla="*/ 35 h 51"/>
                  <a:gd name="T38" fmla="*/ 26 w 52"/>
                  <a:gd name="T39" fmla="*/ 24 h 51"/>
                  <a:gd name="T40" fmla="*/ 25 w 52"/>
                  <a:gd name="T41" fmla="*/ 22 h 51"/>
                  <a:gd name="T42" fmla="*/ 12 w 52"/>
                  <a:gd name="T43" fmla="*/ 30 h 51"/>
                  <a:gd name="T44" fmla="*/ 11 w 52"/>
                  <a:gd name="T45" fmla="*/ 37 h 51"/>
                  <a:gd name="T46" fmla="*/ 31 w 52"/>
                  <a:gd name="T47" fmla="*/ 44 h 51"/>
                  <a:gd name="T48" fmla="*/ 32 w 52"/>
                  <a:gd name="T49" fmla="*/ 44 h 51"/>
                  <a:gd name="T50" fmla="*/ 32 w 52"/>
                  <a:gd name="T51" fmla="*/ 45 h 51"/>
                  <a:gd name="T52" fmla="*/ 31 w 52"/>
                  <a:gd name="T53" fmla="*/ 46 h 51"/>
                  <a:gd name="T54" fmla="*/ 18 w 52"/>
                  <a:gd name="T55" fmla="*/ 51 h 51"/>
                  <a:gd name="T56" fmla="*/ 5 w 52"/>
                  <a:gd name="T57" fmla="*/ 29 h 51"/>
                  <a:gd name="T58" fmla="*/ 1 w 52"/>
                  <a:gd name="T59" fmla="*/ 22 h 51"/>
                  <a:gd name="T60" fmla="*/ 1 w 52"/>
                  <a:gd name="T61" fmla="*/ 21 h 51"/>
                  <a:gd name="T62" fmla="*/ 7 w 52"/>
                  <a:gd name="T63" fmla="*/ 23 h 51"/>
                  <a:gd name="T64" fmla="*/ 34 w 52"/>
                  <a:gd name="T65" fmla="*/ 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51">
                    <a:moveTo>
                      <a:pt x="34" y="7"/>
                    </a:moveTo>
                    <a:cubicBezTo>
                      <a:pt x="38" y="4"/>
                      <a:pt x="34" y="1"/>
                      <a:pt x="35" y="0"/>
                    </a:cubicBezTo>
                    <a:cubicBezTo>
                      <a:pt x="35" y="0"/>
                      <a:pt x="36" y="0"/>
                      <a:pt x="36" y="1"/>
                    </a:cubicBezTo>
                    <a:cubicBezTo>
                      <a:pt x="38" y="4"/>
                      <a:pt x="39" y="6"/>
                      <a:pt x="41" y="8"/>
                    </a:cubicBezTo>
                    <a:cubicBezTo>
                      <a:pt x="44" y="15"/>
                      <a:pt x="48" y="21"/>
                      <a:pt x="52" y="27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3" y="36"/>
                      <a:pt x="42" y="37"/>
                      <a:pt x="42" y="37"/>
                    </a:cubicBezTo>
                    <a:cubicBezTo>
                      <a:pt x="42" y="37"/>
                      <a:pt x="42" y="37"/>
                      <a:pt x="42" y="36"/>
                    </a:cubicBezTo>
                    <a:cubicBezTo>
                      <a:pt x="41" y="36"/>
                      <a:pt x="42" y="35"/>
                      <a:pt x="44" y="31"/>
                    </a:cubicBezTo>
                    <a:cubicBezTo>
                      <a:pt x="47" y="26"/>
                      <a:pt x="47" y="22"/>
                      <a:pt x="43" y="1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0" y="27"/>
                      <a:pt x="34" y="28"/>
                      <a:pt x="38" y="26"/>
                    </a:cubicBezTo>
                    <a:cubicBezTo>
                      <a:pt x="39" y="25"/>
                      <a:pt x="39" y="25"/>
                      <a:pt x="40" y="26"/>
                    </a:cubicBezTo>
                    <a:cubicBezTo>
                      <a:pt x="40" y="26"/>
                      <a:pt x="40" y="26"/>
                      <a:pt x="39" y="2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3" y="35"/>
                    </a:cubicBezTo>
                    <a:cubicBezTo>
                      <a:pt x="27" y="32"/>
                      <a:pt x="28" y="27"/>
                      <a:pt x="26" y="24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0" y="32"/>
                      <a:pt x="9" y="33"/>
                      <a:pt x="11" y="37"/>
                    </a:cubicBezTo>
                    <a:cubicBezTo>
                      <a:pt x="16" y="45"/>
                      <a:pt x="24" y="46"/>
                      <a:pt x="31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3" y="45"/>
                      <a:pt x="33" y="45"/>
                      <a:pt x="32" y="45"/>
                    </a:cubicBezTo>
                    <a:cubicBezTo>
                      <a:pt x="32" y="45"/>
                      <a:pt x="31" y="46"/>
                      <a:pt x="31" y="46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3" y="44"/>
                      <a:pt x="9" y="37"/>
                      <a:pt x="5" y="29"/>
                    </a:cubicBezTo>
                    <a:cubicBezTo>
                      <a:pt x="4" y="27"/>
                      <a:pt x="2" y="25"/>
                      <a:pt x="1" y="22"/>
                    </a:cubicBezTo>
                    <a:cubicBezTo>
                      <a:pt x="0" y="21"/>
                      <a:pt x="0" y="21"/>
                      <a:pt x="1" y="21"/>
                    </a:cubicBezTo>
                    <a:cubicBezTo>
                      <a:pt x="2" y="20"/>
                      <a:pt x="3" y="26"/>
                      <a:pt x="7" y="23"/>
                    </a:cubicBezTo>
                    <a:lnTo>
                      <a:pt x="3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31"/>
              <p:cNvSpPr>
                <a:spLocks noEditPoints="1"/>
              </p:cNvSpPr>
              <p:nvPr/>
            </p:nvSpPr>
            <p:spPr bwMode="auto">
              <a:xfrm>
                <a:off x="-1404938" y="2635250"/>
                <a:ext cx="180975" cy="200025"/>
              </a:xfrm>
              <a:custGeom>
                <a:avLst/>
                <a:gdLst>
                  <a:gd name="T0" fmla="*/ 21 w 48"/>
                  <a:gd name="T1" fmla="*/ 29 h 53"/>
                  <a:gd name="T2" fmla="*/ 23 w 48"/>
                  <a:gd name="T3" fmla="*/ 20 h 53"/>
                  <a:gd name="T4" fmla="*/ 9 w 48"/>
                  <a:gd name="T5" fmla="*/ 24 h 53"/>
                  <a:gd name="T6" fmla="*/ 6 w 48"/>
                  <a:gd name="T7" fmla="*/ 30 h 53"/>
                  <a:gd name="T8" fmla="*/ 5 w 48"/>
                  <a:gd name="T9" fmla="*/ 30 h 53"/>
                  <a:gd name="T10" fmla="*/ 3 w 48"/>
                  <a:gd name="T11" fmla="*/ 21 h 53"/>
                  <a:gd name="T12" fmla="*/ 0 w 48"/>
                  <a:gd name="T13" fmla="*/ 13 h 53"/>
                  <a:gd name="T14" fmla="*/ 1 w 48"/>
                  <a:gd name="T15" fmla="*/ 12 h 53"/>
                  <a:gd name="T16" fmla="*/ 6 w 48"/>
                  <a:gd name="T17" fmla="*/ 16 h 53"/>
                  <a:gd name="T18" fmla="*/ 36 w 48"/>
                  <a:gd name="T19" fmla="*/ 7 h 53"/>
                  <a:gd name="T20" fmla="*/ 39 w 48"/>
                  <a:gd name="T21" fmla="*/ 1 h 53"/>
                  <a:gd name="T22" fmla="*/ 40 w 48"/>
                  <a:gd name="T23" fmla="*/ 1 h 53"/>
                  <a:gd name="T24" fmla="*/ 42 w 48"/>
                  <a:gd name="T25" fmla="*/ 10 h 53"/>
                  <a:gd name="T26" fmla="*/ 45 w 48"/>
                  <a:gd name="T27" fmla="*/ 19 h 53"/>
                  <a:gd name="T28" fmla="*/ 39 w 48"/>
                  <a:gd name="T29" fmla="*/ 37 h 53"/>
                  <a:gd name="T30" fmla="*/ 25 w 48"/>
                  <a:gd name="T31" fmla="*/ 25 h 53"/>
                  <a:gd name="T32" fmla="*/ 24 w 48"/>
                  <a:gd name="T33" fmla="*/ 25 h 53"/>
                  <a:gd name="T34" fmla="*/ 22 w 48"/>
                  <a:gd name="T35" fmla="*/ 39 h 53"/>
                  <a:gd name="T36" fmla="*/ 15 w 48"/>
                  <a:gd name="T37" fmla="*/ 46 h 53"/>
                  <a:gd name="T38" fmla="*/ 13 w 48"/>
                  <a:gd name="T39" fmla="*/ 53 h 53"/>
                  <a:gd name="T40" fmla="*/ 12 w 48"/>
                  <a:gd name="T41" fmla="*/ 53 h 53"/>
                  <a:gd name="T42" fmla="*/ 10 w 48"/>
                  <a:gd name="T43" fmla="*/ 47 h 53"/>
                  <a:gd name="T44" fmla="*/ 8 w 48"/>
                  <a:gd name="T45" fmla="*/ 40 h 53"/>
                  <a:gd name="T46" fmla="*/ 21 w 48"/>
                  <a:gd name="T47" fmla="*/ 29 h 53"/>
                  <a:gd name="T48" fmla="*/ 24 w 48"/>
                  <a:gd name="T49" fmla="*/ 20 h 53"/>
                  <a:gd name="T50" fmla="*/ 24 w 48"/>
                  <a:gd name="T51" fmla="*/ 22 h 53"/>
                  <a:gd name="T52" fmla="*/ 37 w 48"/>
                  <a:gd name="T53" fmla="*/ 29 h 53"/>
                  <a:gd name="T54" fmla="*/ 43 w 48"/>
                  <a:gd name="T55" fmla="*/ 18 h 53"/>
                  <a:gd name="T56" fmla="*/ 42 w 48"/>
                  <a:gd name="T57" fmla="*/ 14 h 53"/>
                  <a:gd name="T58" fmla="*/ 24 w 48"/>
                  <a:gd name="T59" fmla="*/ 2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8" h="53">
                    <a:moveTo>
                      <a:pt x="21" y="29"/>
                    </a:moveTo>
                    <a:cubicBezTo>
                      <a:pt x="23" y="27"/>
                      <a:pt x="24" y="24"/>
                      <a:pt x="23" y="20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4" y="26"/>
                      <a:pt x="8" y="30"/>
                      <a:pt x="6" y="30"/>
                    </a:cubicBezTo>
                    <a:cubicBezTo>
                      <a:pt x="6" y="31"/>
                      <a:pt x="5" y="30"/>
                      <a:pt x="5" y="30"/>
                    </a:cubicBezTo>
                    <a:cubicBezTo>
                      <a:pt x="4" y="27"/>
                      <a:pt x="3" y="24"/>
                      <a:pt x="3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2" y="11"/>
                      <a:pt x="1" y="17"/>
                      <a:pt x="6" y="16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41" y="5"/>
                      <a:pt x="37" y="1"/>
                      <a:pt x="39" y="1"/>
                    </a:cubicBezTo>
                    <a:cubicBezTo>
                      <a:pt x="39" y="0"/>
                      <a:pt x="40" y="1"/>
                      <a:pt x="40" y="1"/>
                    </a:cubicBezTo>
                    <a:cubicBezTo>
                      <a:pt x="41" y="4"/>
                      <a:pt x="42" y="7"/>
                      <a:pt x="42" y="10"/>
                    </a:cubicBezTo>
                    <a:cubicBezTo>
                      <a:pt x="43" y="13"/>
                      <a:pt x="44" y="15"/>
                      <a:pt x="45" y="19"/>
                    </a:cubicBezTo>
                    <a:cubicBezTo>
                      <a:pt x="48" y="29"/>
                      <a:pt x="45" y="36"/>
                      <a:pt x="39" y="37"/>
                    </a:cubicBezTo>
                    <a:cubicBezTo>
                      <a:pt x="34" y="39"/>
                      <a:pt x="29" y="37"/>
                      <a:pt x="25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32"/>
                      <a:pt x="26" y="35"/>
                      <a:pt x="22" y="39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1" y="50"/>
                      <a:pt x="14" y="53"/>
                      <a:pt x="13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1" y="51"/>
                      <a:pt x="11" y="49"/>
                      <a:pt x="10" y="47"/>
                    </a:cubicBezTo>
                    <a:cubicBezTo>
                      <a:pt x="8" y="40"/>
                      <a:pt x="8" y="40"/>
                      <a:pt x="8" y="40"/>
                    </a:cubicBezTo>
                    <a:lnTo>
                      <a:pt x="21" y="29"/>
                    </a:lnTo>
                    <a:close/>
                    <a:moveTo>
                      <a:pt x="24" y="20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6" y="29"/>
                      <a:pt x="30" y="31"/>
                      <a:pt x="37" y="29"/>
                    </a:cubicBezTo>
                    <a:cubicBezTo>
                      <a:pt x="43" y="27"/>
                      <a:pt x="45" y="23"/>
                      <a:pt x="43" y="18"/>
                    </a:cubicBezTo>
                    <a:cubicBezTo>
                      <a:pt x="42" y="14"/>
                      <a:pt x="42" y="14"/>
                      <a:pt x="42" y="14"/>
                    </a:cubicBezTo>
                    <a:lnTo>
                      <a:pt x="24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32"/>
              <p:cNvSpPr/>
              <p:nvPr/>
            </p:nvSpPr>
            <p:spPr bwMode="auto">
              <a:xfrm>
                <a:off x="-1363663" y="2846388"/>
                <a:ext cx="166687" cy="120650"/>
              </a:xfrm>
              <a:custGeom>
                <a:avLst/>
                <a:gdLst>
                  <a:gd name="T0" fmla="*/ 18 w 44"/>
                  <a:gd name="T1" fmla="*/ 0 h 32"/>
                  <a:gd name="T2" fmla="*/ 19 w 44"/>
                  <a:gd name="T3" fmla="*/ 1 h 32"/>
                  <a:gd name="T4" fmla="*/ 17 w 44"/>
                  <a:gd name="T5" fmla="*/ 2 h 32"/>
                  <a:gd name="T6" fmla="*/ 2 w 44"/>
                  <a:gd name="T7" fmla="*/ 16 h 32"/>
                  <a:gd name="T8" fmla="*/ 10 w 44"/>
                  <a:gd name="T9" fmla="*/ 26 h 32"/>
                  <a:gd name="T10" fmla="*/ 30 w 44"/>
                  <a:gd name="T11" fmla="*/ 0 h 32"/>
                  <a:gd name="T12" fmla="*/ 44 w 44"/>
                  <a:gd name="T13" fmla="*/ 13 h 32"/>
                  <a:gd name="T14" fmla="*/ 42 w 44"/>
                  <a:gd name="T15" fmla="*/ 24 h 32"/>
                  <a:gd name="T16" fmla="*/ 44 w 44"/>
                  <a:gd name="T17" fmla="*/ 26 h 32"/>
                  <a:gd name="T18" fmla="*/ 42 w 44"/>
                  <a:gd name="T19" fmla="*/ 27 h 32"/>
                  <a:gd name="T20" fmla="*/ 31 w 44"/>
                  <a:gd name="T21" fmla="*/ 28 h 32"/>
                  <a:gd name="T22" fmla="*/ 29 w 44"/>
                  <a:gd name="T23" fmla="*/ 29 h 32"/>
                  <a:gd name="T24" fmla="*/ 28 w 44"/>
                  <a:gd name="T25" fmla="*/ 28 h 32"/>
                  <a:gd name="T26" fmla="*/ 32 w 44"/>
                  <a:gd name="T27" fmla="*/ 26 h 32"/>
                  <a:gd name="T28" fmla="*/ 42 w 44"/>
                  <a:gd name="T29" fmla="*/ 13 h 32"/>
                  <a:gd name="T30" fmla="*/ 35 w 44"/>
                  <a:gd name="T31" fmla="*/ 6 h 32"/>
                  <a:gd name="T32" fmla="*/ 16 w 44"/>
                  <a:gd name="T33" fmla="*/ 31 h 32"/>
                  <a:gd name="T34" fmla="*/ 0 w 44"/>
                  <a:gd name="T35" fmla="*/ 16 h 32"/>
                  <a:gd name="T36" fmla="*/ 3 w 44"/>
                  <a:gd name="T37" fmla="*/ 5 h 32"/>
                  <a:gd name="T38" fmla="*/ 0 w 44"/>
                  <a:gd name="T39" fmla="*/ 2 h 32"/>
                  <a:gd name="T40" fmla="*/ 1 w 44"/>
                  <a:gd name="T41" fmla="*/ 1 h 32"/>
                  <a:gd name="T42" fmla="*/ 18 w 44"/>
                  <a:gd name="T4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4" h="32">
                    <a:moveTo>
                      <a:pt x="18" y="0"/>
                    </a:moveTo>
                    <a:cubicBezTo>
                      <a:pt x="19" y="0"/>
                      <a:pt x="19" y="1"/>
                      <a:pt x="19" y="1"/>
                    </a:cubicBezTo>
                    <a:cubicBezTo>
                      <a:pt x="19" y="2"/>
                      <a:pt x="18" y="2"/>
                      <a:pt x="17" y="2"/>
                    </a:cubicBezTo>
                    <a:cubicBezTo>
                      <a:pt x="9" y="4"/>
                      <a:pt x="1" y="7"/>
                      <a:pt x="2" y="16"/>
                    </a:cubicBezTo>
                    <a:cubicBezTo>
                      <a:pt x="2" y="22"/>
                      <a:pt x="6" y="26"/>
                      <a:pt x="10" y="26"/>
                    </a:cubicBezTo>
                    <a:cubicBezTo>
                      <a:pt x="23" y="25"/>
                      <a:pt x="15" y="1"/>
                      <a:pt x="30" y="0"/>
                    </a:cubicBezTo>
                    <a:cubicBezTo>
                      <a:pt x="38" y="0"/>
                      <a:pt x="43" y="6"/>
                      <a:pt x="44" y="13"/>
                    </a:cubicBezTo>
                    <a:cubicBezTo>
                      <a:pt x="44" y="19"/>
                      <a:pt x="42" y="22"/>
                      <a:pt x="42" y="24"/>
                    </a:cubicBezTo>
                    <a:cubicBezTo>
                      <a:pt x="42" y="26"/>
                      <a:pt x="43" y="25"/>
                      <a:pt x="44" y="26"/>
                    </a:cubicBezTo>
                    <a:cubicBezTo>
                      <a:pt x="44" y="26"/>
                      <a:pt x="43" y="27"/>
                      <a:pt x="42" y="27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9"/>
                      <a:pt x="29" y="29"/>
                      <a:pt x="29" y="29"/>
                    </a:cubicBezTo>
                    <a:cubicBezTo>
                      <a:pt x="29" y="29"/>
                      <a:pt x="28" y="29"/>
                      <a:pt x="28" y="28"/>
                    </a:cubicBezTo>
                    <a:cubicBezTo>
                      <a:pt x="28" y="28"/>
                      <a:pt x="30" y="28"/>
                      <a:pt x="32" y="26"/>
                    </a:cubicBezTo>
                    <a:cubicBezTo>
                      <a:pt x="39" y="23"/>
                      <a:pt x="43" y="20"/>
                      <a:pt x="42" y="13"/>
                    </a:cubicBezTo>
                    <a:cubicBezTo>
                      <a:pt x="42" y="9"/>
                      <a:pt x="40" y="6"/>
                      <a:pt x="35" y="6"/>
                    </a:cubicBezTo>
                    <a:cubicBezTo>
                      <a:pt x="25" y="6"/>
                      <a:pt x="32" y="31"/>
                      <a:pt x="16" y="31"/>
                    </a:cubicBezTo>
                    <a:cubicBezTo>
                      <a:pt x="7" y="32"/>
                      <a:pt x="1" y="25"/>
                      <a:pt x="0" y="16"/>
                    </a:cubicBezTo>
                    <a:cubicBezTo>
                      <a:pt x="0" y="10"/>
                      <a:pt x="3" y="7"/>
                      <a:pt x="3" y="5"/>
                    </a:cubicBezTo>
                    <a:cubicBezTo>
                      <a:pt x="3" y="2"/>
                      <a:pt x="1" y="3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33"/>
              <p:cNvSpPr/>
              <p:nvPr/>
            </p:nvSpPr>
            <p:spPr bwMode="auto">
              <a:xfrm>
                <a:off x="-1366838" y="2992438"/>
                <a:ext cx="161925" cy="95250"/>
              </a:xfrm>
              <a:custGeom>
                <a:avLst/>
                <a:gdLst>
                  <a:gd name="T0" fmla="*/ 38 w 43"/>
                  <a:gd name="T1" fmla="*/ 10 h 25"/>
                  <a:gd name="T2" fmla="*/ 43 w 43"/>
                  <a:gd name="T3" fmla="*/ 6 h 25"/>
                  <a:gd name="T4" fmla="*/ 43 w 43"/>
                  <a:gd name="T5" fmla="*/ 7 h 25"/>
                  <a:gd name="T6" fmla="*/ 42 w 43"/>
                  <a:gd name="T7" fmla="*/ 15 h 25"/>
                  <a:gd name="T8" fmla="*/ 41 w 43"/>
                  <a:gd name="T9" fmla="*/ 24 h 25"/>
                  <a:gd name="T10" fmla="*/ 40 w 43"/>
                  <a:gd name="T11" fmla="*/ 25 h 25"/>
                  <a:gd name="T12" fmla="*/ 37 w 43"/>
                  <a:gd name="T13" fmla="*/ 19 h 25"/>
                  <a:gd name="T14" fmla="*/ 5 w 43"/>
                  <a:gd name="T15" fmla="*/ 15 h 25"/>
                  <a:gd name="T16" fmla="*/ 0 w 43"/>
                  <a:gd name="T17" fmla="*/ 19 h 25"/>
                  <a:gd name="T18" fmla="*/ 0 w 43"/>
                  <a:gd name="T19" fmla="*/ 18 h 25"/>
                  <a:gd name="T20" fmla="*/ 1 w 43"/>
                  <a:gd name="T21" fmla="*/ 10 h 25"/>
                  <a:gd name="T22" fmla="*/ 2 w 43"/>
                  <a:gd name="T23" fmla="*/ 1 h 25"/>
                  <a:gd name="T24" fmla="*/ 3 w 43"/>
                  <a:gd name="T25" fmla="*/ 0 h 25"/>
                  <a:gd name="T26" fmla="*/ 6 w 43"/>
                  <a:gd name="T27" fmla="*/ 6 h 25"/>
                  <a:gd name="T28" fmla="*/ 38 w 43"/>
                  <a:gd name="T2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3" h="25">
                    <a:moveTo>
                      <a:pt x="38" y="10"/>
                    </a:moveTo>
                    <a:cubicBezTo>
                      <a:pt x="43" y="11"/>
                      <a:pt x="41" y="5"/>
                      <a:pt x="43" y="6"/>
                    </a:cubicBezTo>
                    <a:cubicBezTo>
                      <a:pt x="43" y="6"/>
                      <a:pt x="43" y="6"/>
                      <a:pt x="43" y="7"/>
                    </a:cubicBezTo>
                    <a:cubicBezTo>
                      <a:pt x="43" y="10"/>
                      <a:pt x="42" y="13"/>
                      <a:pt x="42" y="15"/>
                    </a:cubicBezTo>
                    <a:cubicBezTo>
                      <a:pt x="42" y="18"/>
                      <a:pt x="41" y="21"/>
                      <a:pt x="41" y="24"/>
                    </a:cubicBezTo>
                    <a:cubicBezTo>
                      <a:pt x="41" y="25"/>
                      <a:pt x="41" y="25"/>
                      <a:pt x="40" y="25"/>
                    </a:cubicBezTo>
                    <a:cubicBezTo>
                      <a:pt x="38" y="25"/>
                      <a:pt x="41" y="20"/>
                      <a:pt x="37" y="1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0" y="14"/>
                      <a:pt x="2" y="20"/>
                      <a:pt x="0" y="19"/>
                    </a:cubicBezTo>
                    <a:cubicBezTo>
                      <a:pt x="0" y="19"/>
                      <a:pt x="0" y="19"/>
                      <a:pt x="0" y="18"/>
                    </a:cubicBezTo>
                    <a:cubicBezTo>
                      <a:pt x="0" y="15"/>
                      <a:pt x="1" y="12"/>
                      <a:pt x="1" y="10"/>
                    </a:cubicBez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5" y="0"/>
                      <a:pt x="2" y="5"/>
                      <a:pt x="6" y="6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34"/>
              <p:cNvSpPr/>
              <p:nvPr/>
            </p:nvSpPr>
            <p:spPr bwMode="auto">
              <a:xfrm>
                <a:off x="-1404938" y="3117850"/>
                <a:ext cx="184150" cy="147638"/>
              </a:xfrm>
              <a:custGeom>
                <a:avLst/>
                <a:gdLst>
                  <a:gd name="T0" fmla="*/ 43 w 49"/>
                  <a:gd name="T1" fmla="*/ 18 h 39"/>
                  <a:gd name="T2" fmla="*/ 35 w 49"/>
                  <a:gd name="T3" fmla="*/ 1 h 39"/>
                  <a:gd name="T4" fmla="*/ 36 w 49"/>
                  <a:gd name="T5" fmla="*/ 0 h 39"/>
                  <a:gd name="T6" fmla="*/ 38 w 49"/>
                  <a:gd name="T7" fmla="*/ 1 h 39"/>
                  <a:gd name="T8" fmla="*/ 48 w 49"/>
                  <a:gd name="T9" fmla="*/ 7 h 39"/>
                  <a:gd name="T10" fmla="*/ 49 w 49"/>
                  <a:gd name="T11" fmla="*/ 8 h 39"/>
                  <a:gd name="T12" fmla="*/ 48 w 49"/>
                  <a:gd name="T13" fmla="*/ 8 h 39"/>
                  <a:gd name="T14" fmla="*/ 47 w 49"/>
                  <a:gd name="T15" fmla="*/ 10 h 39"/>
                  <a:gd name="T16" fmla="*/ 38 w 49"/>
                  <a:gd name="T17" fmla="*/ 36 h 39"/>
                  <a:gd name="T18" fmla="*/ 38 w 49"/>
                  <a:gd name="T19" fmla="*/ 37 h 39"/>
                  <a:gd name="T20" fmla="*/ 38 w 49"/>
                  <a:gd name="T21" fmla="*/ 38 h 39"/>
                  <a:gd name="T22" fmla="*/ 37 w 49"/>
                  <a:gd name="T23" fmla="*/ 38 h 39"/>
                  <a:gd name="T24" fmla="*/ 26 w 49"/>
                  <a:gd name="T25" fmla="*/ 37 h 39"/>
                  <a:gd name="T26" fmla="*/ 24 w 49"/>
                  <a:gd name="T27" fmla="*/ 36 h 39"/>
                  <a:gd name="T28" fmla="*/ 23 w 49"/>
                  <a:gd name="T29" fmla="*/ 36 h 39"/>
                  <a:gd name="T30" fmla="*/ 40 w 49"/>
                  <a:gd name="T31" fmla="*/ 26 h 39"/>
                  <a:gd name="T32" fmla="*/ 8 w 49"/>
                  <a:gd name="T33" fmla="*/ 16 h 39"/>
                  <a:gd name="T34" fmla="*/ 2 w 49"/>
                  <a:gd name="T35" fmla="*/ 19 h 39"/>
                  <a:gd name="T36" fmla="*/ 1 w 49"/>
                  <a:gd name="T37" fmla="*/ 20 h 39"/>
                  <a:gd name="T38" fmla="*/ 0 w 49"/>
                  <a:gd name="T39" fmla="*/ 18 h 39"/>
                  <a:gd name="T40" fmla="*/ 3 w 49"/>
                  <a:gd name="T41" fmla="*/ 9 h 39"/>
                  <a:gd name="T42" fmla="*/ 6 w 49"/>
                  <a:gd name="T43" fmla="*/ 0 h 39"/>
                  <a:gd name="T44" fmla="*/ 7 w 49"/>
                  <a:gd name="T45" fmla="*/ 0 h 39"/>
                  <a:gd name="T46" fmla="*/ 8 w 49"/>
                  <a:gd name="T47" fmla="*/ 1 h 39"/>
                  <a:gd name="T48" fmla="*/ 11 w 49"/>
                  <a:gd name="T49" fmla="*/ 7 h 39"/>
                  <a:gd name="T50" fmla="*/ 43 w 49"/>
                  <a:gd name="T51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9" h="39">
                    <a:moveTo>
                      <a:pt x="43" y="18"/>
                    </a:moveTo>
                    <a:cubicBezTo>
                      <a:pt x="43" y="5"/>
                      <a:pt x="35" y="2"/>
                      <a:pt x="35" y="1"/>
                    </a:cubicBezTo>
                    <a:cubicBezTo>
                      <a:pt x="35" y="0"/>
                      <a:pt x="35" y="0"/>
                      <a:pt x="36" y="0"/>
                    </a:cubicBezTo>
                    <a:cubicBezTo>
                      <a:pt x="36" y="0"/>
                      <a:pt x="37" y="1"/>
                      <a:pt x="38" y="1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9" y="7"/>
                      <a:pt x="49" y="7"/>
                      <a:pt x="49" y="8"/>
                    </a:cubicBezTo>
                    <a:cubicBezTo>
                      <a:pt x="49" y="8"/>
                      <a:pt x="48" y="8"/>
                      <a:pt x="48" y="8"/>
                    </a:cubicBezTo>
                    <a:cubicBezTo>
                      <a:pt x="48" y="9"/>
                      <a:pt x="47" y="9"/>
                      <a:pt x="47" y="10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7"/>
                      <a:pt x="38" y="37"/>
                    </a:cubicBezTo>
                    <a:cubicBezTo>
                      <a:pt x="38" y="38"/>
                      <a:pt x="39" y="38"/>
                      <a:pt x="38" y="38"/>
                    </a:cubicBezTo>
                    <a:cubicBezTo>
                      <a:pt x="38" y="38"/>
                      <a:pt x="38" y="39"/>
                      <a:pt x="37" y="38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5" y="37"/>
                      <a:pt x="24" y="36"/>
                      <a:pt x="24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4" y="34"/>
                      <a:pt x="33" y="37"/>
                      <a:pt x="40" y="2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4" y="14"/>
                      <a:pt x="3" y="16"/>
                      <a:pt x="2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0" y="19"/>
                      <a:pt x="0" y="19"/>
                      <a:pt x="0" y="18"/>
                    </a:cubicBezTo>
                    <a:cubicBezTo>
                      <a:pt x="1" y="15"/>
                      <a:pt x="3" y="12"/>
                      <a:pt x="3" y="9"/>
                    </a:cubicBezTo>
                    <a:cubicBezTo>
                      <a:pt x="4" y="7"/>
                      <a:pt x="5" y="4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1"/>
                    </a:cubicBezTo>
                    <a:cubicBezTo>
                      <a:pt x="7" y="4"/>
                      <a:pt x="7" y="6"/>
                      <a:pt x="11" y="7"/>
                    </a:cubicBezTo>
                    <a:lnTo>
                      <a:pt x="43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35"/>
              <p:cNvSpPr/>
              <p:nvPr/>
            </p:nvSpPr>
            <p:spPr bwMode="auto">
              <a:xfrm>
                <a:off x="-1476375" y="3260725"/>
                <a:ext cx="192087" cy="180975"/>
              </a:xfrm>
              <a:custGeom>
                <a:avLst/>
                <a:gdLst>
                  <a:gd name="T0" fmla="*/ 21 w 51"/>
                  <a:gd name="T1" fmla="*/ 23 h 48"/>
                  <a:gd name="T2" fmla="*/ 25 w 51"/>
                  <a:gd name="T3" fmla="*/ 31 h 48"/>
                  <a:gd name="T4" fmla="*/ 30 w 51"/>
                  <a:gd name="T5" fmla="*/ 37 h 48"/>
                  <a:gd name="T6" fmla="*/ 36 w 51"/>
                  <a:gd name="T7" fmla="*/ 36 h 48"/>
                  <a:gd name="T8" fmla="*/ 36 w 51"/>
                  <a:gd name="T9" fmla="*/ 37 h 48"/>
                  <a:gd name="T10" fmla="*/ 33 w 51"/>
                  <a:gd name="T11" fmla="*/ 42 h 48"/>
                  <a:gd name="T12" fmla="*/ 30 w 51"/>
                  <a:gd name="T13" fmla="*/ 47 h 48"/>
                  <a:gd name="T14" fmla="*/ 29 w 51"/>
                  <a:gd name="T15" fmla="*/ 47 h 48"/>
                  <a:gd name="T16" fmla="*/ 26 w 51"/>
                  <a:gd name="T17" fmla="*/ 35 h 48"/>
                  <a:gd name="T18" fmla="*/ 19 w 51"/>
                  <a:gd name="T19" fmla="*/ 23 h 48"/>
                  <a:gd name="T20" fmla="*/ 7 w 51"/>
                  <a:gd name="T21" fmla="*/ 15 h 48"/>
                  <a:gd name="T22" fmla="*/ 0 w 51"/>
                  <a:gd name="T23" fmla="*/ 17 h 48"/>
                  <a:gd name="T24" fmla="*/ 0 w 51"/>
                  <a:gd name="T25" fmla="*/ 16 h 48"/>
                  <a:gd name="T26" fmla="*/ 5 w 51"/>
                  <a:gd name="T27" fmla="*/ 9 h 48"/>
                  <a:gd name="T28" fmla="*/ 9 w 51"/>
                  <a:gd name="T29" fmla="*/ 1 h 48"/>
                  <a:gd name="T30" fmla="*/ 11 w 51"/>
                  <a:gd name="T31" fmla="*/ 1 h 48"/>
                  <a:gd name="T32" fmla="*/ 11 w 51"/>
                  <a:gd name="T33" fmla="*/ 7 h 48"/>
                  <a:gd name="T34" fmla="*/ 23 w 51"/>
                  <a:gd name="T35" fmla="*/ 15 h 48"/>
                  <a:gd name="T36" fmla="*/ 43 w 51"/>
                  <a:gd name="T37" fmla="*/ 16 h 48"/>
                  <a:gd name="T38" fmla="*/ 50 w 51"/>
                  <a:gd name="T39" fmla="*/ 13 h 48"/>
                  <a:gd name="T40" fmla="*/ 50 w 51"/>
                  <a:gd name="T41" fmla="*/ 14 h 48"/>
                  <a:gd name="T42" fmla="*/ 46 w 51"/>
                  <a:gd name="T43" fmla="*/ 21 h 48"/>
                  <a:gd name="T44" fmla="*/ 41 w 51"/>
                  <a:gd name="T45" fmla="*/ 29 h 48"/>
                  <a:gd name="T46" fmla="*/ 40 w 51"/>
                  <a:gd name="T47" fmla="*/ 30 h 48"/>
                  <a:gd name="T48" fmla="*/ 39 w 51"/>
                  <a:gd name="T49" fmla="*/ 25 h 48"/>
                  <a:gd name="T50" fmla="*/ 36 w 51"/>
                  <a:gd name="T51" fmla="*/ 24 h 48"/>
                  <a:gd name="T52" fmla="*/ 21 w 51"/>
                  <a:gd name="T53" fmla="*/ 2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1" h="48">
                    <a:moveTo>
                      <a:pt x="21" y="23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27" y="34"/>
                      <a:pt x="29" y="36"/>
                      <a:pt x="30" y="37"/>
                    </a:cubicBezTo>
                    <a:cubicBezTo>
                      <a:pt x="34" y="39"/>
                      <a:pt x="35" y="35"/>
                      <a:pt x="36" y="36"/>
                    </a:cubicBezTo>
                    <a:cubicBezTo>
                      <a:pt x="36" y="36"/>
                      <a:pt x="36" y="37"/>
                      <a:pt x="36" y="37"/>
                    </a:cubicBezTo>
                    <a:cubicBezTo>
                      <a:pt x="35" y="39"/>
                      <a:pt x="34" y="40"/>
                      <a:pt x="33" y="42"/>
                    </a:cubicBezTo>
                    <a:cubicBezTo>
                      <a:pt x="32" y="44"/>
                      <a:pt x="31" y="46"/>
                      <a:pt x="30" y="47"/>
                    </a:cubicBezTo>
                    <a:cubicBezTo>
                      <a:pt x="29" y="48"/>
                      <a:pt x="29" y="48"/>
                      <a:pt x="29" y="47"/>
                    </a:cubicBezTo>
                    <a:cubicBezTo>
                      <a:pt x="28" y="47"/>
                      <a:pt x="31" y="45"/>
                      <a:pt x="26" y="3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3" y="12"/>
                      <a:pt x="2" y="18"/>
                      <a:pt x="0" y="17"/>
                    </a:cubicBezTo>
                    <a:cubicBezTo>
                      <a:pt x="0" y="17"/>
                      <a:pt x="0" y="17"/>
                      <a:pt x="0" y="16"/>
                    </a:cubicBezTo>
                    <a:cubicBezTo>
                      <a:pt x="2" y="13"/>
                      <a:pt x="4" y="11"/>
                      <a:pt x="5" y="9"/>
                    </a:cubicBezTo>
                    <a:cubicBezTo>
                      <a:pt x="6" y="6"/>
                      <a:pt x="8" y="4"/>
                      <a:pt x="9" y="1"/>
                    </a:cubicBezTo>
                    <a:cubicBezTo>
                      <a:pt x="10" y="0"/>
                      <a:pt x="10" y="0"/>
                      <a:pt x="11" y="1"/>
                    </a:cubicBezTo>
                    <a:cubicBezTo>
                      <a:pt x="12" y="2"/>
                      <a:pt x="7" y="5"/>
                      <a:pt x="11" y="7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9" y="16"/>
                      <a:pt x="49" y="12"/>
                      <a:pt x="50" y="13"/>
                    </a:cubicBezTo>
                    <a:cubicBezTo>
                      <a:pt x="51" y="13"/>
                      <a:pt x="51" y="14"/>
                      <a:pt x="50" y="14"/>
                    </a:cubicBezTo>
                    <a:cubicBezTo>
                      <a:pt x="49" y="17"/>
                      <a:pt x="47" y="19"/>
                      <a:pt x="46" y="21"/>
                    </a:cubicBezTo>
                    <a:cubicBezTo>
                      <a:pt x="44" y="24"/>
                      <a:pt x="43" y="26"/>
                      <a:pt x="41" y="29"/>
                    </a:cubicBezTo>
                    <a:cubicBezTo>
                      <a:pt x="41" y="30"/>
                      <a:pt x="40" y="30"/>
                      <a:pt x="40" y="30"/>
                    </a:cubicBezTo>
                    <a:cubicBezTo>
                      <a:pt x="39" y="29"/>
                      <a:pt x="42" y="26"/>
                      <a:pt x="39" y="25"/>
                    </a:cubicBezTo>
                    <a:cubicBezTo>
                      <a:pt x="38" y="24"/>
                      <a:pt x="37" y="24"/>
                      <a:pt x="36" y="24"/>
                    </a:cubicBezTo>
                    <a:lnTo>
                      <a:pt x="2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36"/>
              <p:cNvSpPr/>
              <p:nvPr/>
            </p:nvSpPr>
            <p:spPr bwMode="auto">
              <a:xfrm>
                <a:off x="-2740025" y="3271838"/>
                <a:ext cx="188912" cy="161925"/>
              </a:xfrm>
              <a:custGeom>
                <a:avLst/>
                <a:gdLst>
                  <a:gd name="T0" fmla="*/ 35 w 50"/>
                  <a:gd name="T1" fmla="*/ 32 h 43"/>
                  <a:gd name="T2" fmla="*/ 34 w 50"/>
                  <a:gd name="T3" fmla="*/ 32 h 43"/>
                  <a:gd name="T4" fmla="*/ 36 w 50"/>
                  <a:gd name="T5" fmla="*/ 31 h 43"/>
                  <a:gd name="T6" fmla="*/ 41 w 50"/>
                  <a:gd name="T7" fmla="*/ 11 h 43"/>
                  <a:gd name="T8" fmla="*/ 29 w 50"/>
                  <a:gd name="T9" fmla="*/ 7 h 43"/>
                  <a:gd name="T10" fmla="*/ 25 w 50"/>
                  <a:gd name="T11" fmla="*/ 39 h 43"/>
                  <a:gd name="T12" fmla="*/ 7 w 50"/>
                  <a:gd name="T13" fmla="*/ 35 h 43"/>
                  <a:gd name="T14" fmla="*/ 3 w 50"/>
                  <a:gd name="T15" fmla="*/ 25 h 43"/>
                  <a:gd name="T16" fmla="*/ 0 w 50"/>
                  <a:gd name="T17" fmla="*/ 24 h 43"/>
                  <a:gd name="T18" fmla="*/ 1 w 50"/>
                  <a:gd name="T19" fmla="*/ 23 h 43"/>
                  <a:gd name="T20" fmla="*/ 10 w 50"/>
                  <a:gd name="T21" fmla="*/ 15 h 43"/>
                  <a:gd name="T22" fmla="*/ 11 w 50"/>
                  <a:gd name="T23" fmla="*/ 14 h 43"/>
                  <a:gd name="T24" fmla="*/ 12 w 50"/>
                  <a:gd name="T25" fmla="*/ 14 h 43"/>
                  <a:gd name="T26" fmla="*/ 10 w 50"/>
                  <a:gd name="T27" fmla="*/ 17 h 43"/>
                  <a:gd name="T28" fmla="*/ 8 w 50"/>
                  <a:gd name="T29" fmla="*/ 34 h 43"/>
                  <a:gd name="T30" fmla="*/ 18 w 50"/>
                  <a:gd name="T31" fmla="*/ 37 h 43"/>
                  <a:gd name="T32" fmla="*/ 22 w 50"/>
                  <a:gd name="T33" fmla="*/ 5 h 43"/>
                  <a:gd name="T34" fmla="*/ 42 w 50"/>
                  <a:gd name="T35" fmla="*/ 10 h 43"/>
                  <a:gd name="T36" fmla="*/ 46 w 50"/>
                  <a:gd name="T37" fmla="*/ 21 h 43"/>
                  <a:gd name="T38" fmla="*/ 50 w 50"/>
                  <a:gd name="T39" fmla="*/ 22 h 43"/>
                  <a:gd name="T40" fmla="*/ 50 w 50"/>
                  <a:gd name="T41" fmla="*/ 23 h 43"/>
                  <a:gd name="T42" fmla="*/ 35 w 50"/>
                  <a:gd name="T43" fmla="*/ 3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0" h="43">
                    <a:moveTo>
                      <a:pt x="35" y="32"/>
                    </a:moveTo>
                    <a:cubicBezTo>
                      <a:pt x="35" y="33"/>
                      <a:pt x="35" y="33"/>
                      <a:pt x="34" y="32"/>
                    </a:cubicBezTo>
                    <a:cubicBezTo>
                      <a:pt x="34" y="32"/>
                      <a:pt x="35" y="31"/>
                      <a:pt x="36" y="31"/>
                    </a:cubicBezTo>
                    <a:cubicBezTo>
                      <a:pt x="41" y="25"/>
                      <a:pt x="46" y="18"/>
                      <a:pt x="41" y="11"/>
                    </a:cubicBezTo>
                    <a:cubicBezTo>
                      <a:pt x="38" y="6"/>
                      <a:pt x="33" y="4"/>
                      <a:pt x="29" y="7"/>
                    </a:cubicBezTo>
                    <a:cubicBezTo>
                      <a:pt x="19" y="14"/>
                      <a:pt x="37" y="31"/>
                      <a:pt x="25" y="39"/>
                    </a:cubicBezTo>
                    <a:cubicBezTo>
                      <a:pt x="19" y="43"/>
                      <a:pt x="11" y="41"/>
                      <a:pt x="7" y="35"/>
                    </a:cubicBezTo>
                    <a:cubicBezTo>
                      <a:pt x="4" y="30"/>
                      <a:pt x="4" y="26"/>
                      <a:pt x="3" y="25"/>
                    </a:cubicBezTo>
                    <a:cubicBezTo>
                      <a:pt x="2" y="23"/>
                      <a:pt x="1" y="25"/>
                      <a:pt x="0" y="24"/>
                    </a:cubicBezTo>
                    <a:cubicBezTo>
                      <a:pt x="0" y="23"/>
                      <a:pt x="0" y="23"/>
                      <a:pt x="1" y="23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5"/>
                      <a:pt x="11" y="15"/>
                      <a:pt x="10" y="17"/>
                    </a:cubicBezTo>
                    <a:cubicBezTo>
                      <a:pt x="6" y="23"/>
                      <a:pt x="4" y="28"/>
                      <a:pt x="8" y="34"/>
                    </a:cubicBezTo>
                    <a:cubicBezTo>
                      <a:pt x="11" y="38"/>
                      <a:pt x="14" y="39"/>
                      <a:pt x="18" y="37"/>
                    </a:cubicBezTo>
                    <a:cubicBezTo>
                      <a:pt x="26" y="31"/>
                      <a:pt x="8" y="14"/>
                      <a:pt x="22" y="5"/>
                    </a:cubicBezTo>
                    <a:cubicBezTo>
                      <a:pt x="28" y="0"/>
                      <a:pt x="37" y="2"/>
                      <a:pt x="42" y="10"/>
                    </a:cubicBezTo>
                    <a:cubicBezTo>
                      <a:pt x="46" y="15"/>
                      <a:pt x="45" y="19"/>
                      <a:pt x="46" y="21"/>
                    </a:cubicBezTo>
                    <a:cubicBezTo>
                      <a:pt x="48" y="23"/>
                      <a:pt x="49" y="21"/>
                      <a:pt x="50" y="22"/>
                    </a:cubicBezTo>
                    <a:cubicBezTo>
                      <a:pt x="50" y="23"/>
                      <a:pt x="50" y="23"/>
                      <a:pt x="50" y="23"/>
                    </a:cubicBezTo>
                    <a:lnTo>
                      <a:pt x="35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37"/>
              <p:cNvSpPr/>
              <p:nvPr/>
            </p:nvSpPr>
            <p:spPr bwMode="auto">
              <a:xfrm>
                <a:off x="-2835275" y="3076575"/>
                <a:ext cx="200025" cy="206375"/>
              </a:xfrm>
              <a:custGeom>
                <a:avLst/>
                <a:gdLst>
                  <a:gd name="T0" fmla="*/ 17 w 53"/>
                  <a:gd name="T1" fmla="*/ 48 h 55"/>
                  <a:gd name="T2" fmla="*/ 14 w 53"/>
                  <a:gd name="T3" fmla="*/ 55 h 55"/>
                  <a:gd name="T4" fmla="*/ 13 w 53"/>
                  <a:gd name="T5" fmla="*/ 54 h 55"/>
                  <a:gd name="T6" fmla="*/ 11 w 53"/>
                  <a:gd name="T7" fmla="*/ 46 h 55"/>
                  <a:gd name="T8" fmla="*/ 8 w 53"/>
                  <a:gd name="T9" fmla="*/ 38 h 55"/>
                  <a:gd name="T10" fmla="*/ 8 w 53"/>
                  <a:gd name="T11" fmla="*/ 36 h 55"/>
                  <a:gd name="T12" fmla="*/ 14 w 53"/>
                  <a:gd name="T13" fmla="*/ 40 h 55"/>
                  <a:gd name="T14" fmla="*/ 27 w 53"/>
                  <a:gd name="T15" fmla="*/ 35 h 55"/>
                  <a:gd name="T16" fmla="*/ 22 w 53"/>
                  <a:gd name="T17" fmla="*/ 20 h 55"/>
                  <a:gd name="T18" fmla="*/ 9 w 53"/>
                  <a:gd name="T19" fmla="*/ 25 h 55"/>
                  <a:gd name="T20" fmla="*/ 7 w 53"/>
                  <a:gd name="T21" fmla="*/ 31 h 55"/>
                  <a:gd name="T22" fmla="*/ 5 w 53"/>
                  <a:gd name="T23" fmla="*/ 30 h 55"/>
                  <a:gd name="T24" fmla="*/ 3 w 53"/>
                  <a:gd name="T25" fmla="*/ 22 h 55"/>
                  <a:gd name="T26" fmla="*/ 0 w 53"/>
                  <a:gd name="T27" fmla="*/ 14 h 55"/>
                  <a:gd name="T28" fmla="*/ 0 w 53"/>
                  <a:gd name="T29" fmla="*/ 13 h 55"/>
                  <a:gd name="T30" fmla="*/ 6 w 53"/>
                  <a:gd name="T31" fmla="*/ 16 h 55"/>
                  <a:gd name="T32" fmla="*/ 36 w 53"/>
                  <a:gd name="T33" fmla="*/ 6 h 55"/>
                  <a:gd name="T34" fmla="*/ 38 w 53"/>
                  <a:gd name="T35" fmla="*/ 0 h 55"/>
                  <a:gd name="T36" fmla="*/ 39 w 53"/>
                  <a:gd name="T37" fmla="*/ 1 h 55"/>
                  <a:gd name="T38" fmla="*/ 42 w 53"/>
                  <a:gd name="T39" fmla="*/ 9 h 55"/>
                  <a:gd name="T40" fmla="*/ 45 w 53"/>
                  <a:gd name="T41" fmla="*/ 17 h 55"/>
                  <a:gd name="T42" fmla="*/ 44 w 53"/>
                  <a:gd name="T43" fmla="*/ 18 h 55"/>
                  <a:gd name="T44" fmla="*/ 39 w 53"/>
                  <a:gd name="T45" fmla="*/ 15 h 55"/>
                  <a:gd name="T46" fmla="*/ 24 w 53"/>
                  <a:gd name="T47" fmla="*/ 20 h 55"/>
                  <a:gd name="T48" fmla="*/ 29 w 53"/>
                  <a:gd name="T49" fmla="*/ 35 h 55"/>
                  <a:gd name="T50" fmla="*/ 44 w 53"/>
                  <a:gd name="T51" fmla="*/ 30 h 55"/>
                  <a:gd name="T52" fmla="*/ 46 w 53"/>
                  <a:gd name="T53" fmla="*/ 24 h 55"/>
                  <a:gd name="T54" fmla="*/ 47 w 53"/>
                  <a:gd name="T55" fmla="*/ 24 h 55"/>
                  <a:gd name="T56" fmla="*/ 50 w 53"/>
                  <a:gd name="T57" fmla="*/ 33 h 55"/>
                  <a:gd name="T58" fmla="*/ 53 w 53"/>
                  <a:gd name="T59" fmla="*/ 41 h 55"/>
                  <a:gd name="T60" fmla="*/ 52 w 53"/>
                  <a:gd name="T61" fmla="*/ 42 h 55"/>
                  <a:gd name="T62" fmla="*/ 47 w 53"/>
                  <a:gd name="T63" fmla="*/ 38 h 55"/>
                  <a:gd name="T64" fmla="*/ 17 w 53"/>
                  <a:gd name="T65" fmla="*/ 4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" h="55">
                    <a:moveTo>
                      <a:pt x="17" y="48"/>
                    </a:moveTo>
                    <a:cubicBezTo>
                      <a:pt x="12" y="50"/>
                      <a:pt x="16" y="54"/>
                      <a:pt x="14" y="55"/>
                    </a:cubicBezTo>
                    <a:cubicBezTo>
                      <a:pt x="14" y="55"/>
                      <a:pt x="14" y="55"/>
                      <a:pt x="13" y="54"/>
                    </a:cubicBezTo>
                    <a:cubicBezTo>
                      <a:pt x="12" y="51"/>
                      <a:pt x="12" y="48"/>
                      <a:pt x="11" y="46"/>
                    </a:cubicBezTo>
                    <a:cubicBezTo>
                      <a:pt x="10" y="43"/>
                      <a:pt x="9" y="41"/>
                      <a:pt x="8" y="38"/>
                    </a:cubicBezTo>
                    <a:cubicBezTo>
                      <a:pt x="8" y="37"/>
                      <a:pt x="8" y="36"/>
                      <a:pt x="8" y="36"/>
                    </a:cubicBezTo>
                    <a:cubicBezTo>
                      <a:pt x="10" y="36"/>
                      <a:pt x="9" y="41"/>
                      <a:pt x="14" y="40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4" y="26"/>
                      <a:pt x="8" y="31"/>
                      <a:pt x="7" y="31"/>
                    </a:cubicBezTo>
                    <a:cubicBezTo>
                      <a:pt x="6" y="31"/>
                      <a:pt x="6" y="31"/>
                      <a:pt x="5" y="30"/>
                    </a:cubicBezTo>
                    <a:cubicBezTo>
                      <a:pt x="4" y="27"/>
                      <a:pt x="4" y="24"/>
                      <a:pt x="3" y="22"/>
                    </a:cubicBezTo>
                    <a:cubicBezTo>
                      <a:pt x="2" y="20"/>
                      <a:pt x="1" y="17"/>
                      <a:pt x="0" y="1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2"/>
                      <a:pt x="1" y="18"/>
                      <a:pt x="6" y="1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41" y="5"/>
                      <a:pt x="37" y="0"/>
                      <a:pt x="38" y="0"/>
                    </a:cubicBezTo>
                    <a:cubicBezTo>
                      <a:pt x="39" y="0"/>
                      <a:pt x="39" y="0"/>
                      <a:pt x="39" y="1"/>
                    </a:cubicBezTo>
                    <a:cubicBezTo>
                      <a:pt x="40" y="4"/>
                      <a:pt x="41" y="7"/>
                      <a:pt x="42" y="9"/>
                    </a:cubicBezTo>
                    <a:cubicBezTo>
                      <a:pt x="43" y="11"/>
                      <a:pt x="44" y="14"/>
                      <a:pt x="45" y="17"/>
                    </a:cubicBezTo>
                    <a:cubicBezTo>
                      <a:pt x="45" y="18"/>
                      <a:pt x="45" y="18"/>
                      <a:pt x="44" y="18"/>
                    </a:cubicBezTo>
                    <a:cubicBezTo>
                      <a:pt x="43" y="19"/>
                      <a:pt x="43" y="13"/>
                      <a:pt x="39" y="15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9" y="28"/>
                      <a:pt x="45" y="24"/>
                      <a:pt x="46" y="24"/>
                    </a:cubicBezTo>
                    <a:cubicBezTo>
                      <a:pt x="47" y="23"/>
                      <a:pt x="47" y="24"/>
                      <a:pt x="47" y="24"/>
                    </a:cubicBezTo>
                    <a:cubicBezTo>
                      <a:pt x="48" y="27"/>
                      <a:pt x="49" y="30"/>
                      <a:pt x="50" y="33"/>
                    </a:cubicBezTo>
                    <a:cubicBezTo>
                      <a:pt x="51" y="35"/>
                      <a:pt x="52" y="38"/>
                      <a:pt x="53" y="41"/>
                    </a:cubicBezTo>
                    <a:cubicBezTo>
                      <a:pt x="53" y="41"/>
                      <a:pt x="53" y="42"/>
                      <a:pt x="52" y="42"/>
                    </a:cubicBezTo>
                    <a:cubicBezTo>
                      <a:pt x="51" y="42"/>
                      <a:pt x="51" y="37"/>
                      <a:pt x="47" y="38"/>
                    </a:cubicBezTo>
                    <a:lnTo>
                      <a:pt x="17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38"/>
              <p:cNvSpPr/>
              <p:nvPr/>
            </p:nvSpPr>
            <p:spPr bwMode="auto">
              <a:xfrm>
                <a:off x="-2854325" y="2906713"/>
                <a:ext cx="163512" cy="146050"/>
              </a:xfrm>
              <a:custGeom>
                <a:avLst/>
                <a:gdLst>
                  <a:gd name="T0" fmla="*/ 6 w 43"/>
                  <a:gd name="T1" fmla="*/ 33 h 39"/>
                  <a:gd name="T2" fmla="*/ 2 w 43"/>
                  <a:gd name="T3" fmla="*/ 39 h 39"/>
                  <a:gd name="T4" fmla="*/ 1 w 43"/>
                  <a:gd name="T5" fmla="*/ 37 h 39"/>
                  <a:gd name="T6" fmla="*/ 1 w 43"/>
                  <a:gd name="T7" fmla="*/ 29 h 39"/>
                  <a:gd name="T8" fmla="*/ 0 w 43"/>
                  <a:gd name="T9" fmla="*/ 7 h 39"/>
                  <a:gd name="T10" fmla="*/ 11 w 43"/>
                  <a:gd name="T11" fmla="*/ 3 h 39"/>
                  <a:gd name="T12" fmla="*/ 13 w 43"/>
                  <a:gd name="T13" fmla="*/ 3 h 39"/>
                  <a:gd name="T14" fmla="*/ 13 w 43"/>
                  <a:gd name="T15" fmla="*/ 4 h 39"/>
                  <a:gd name="T16" fmla="*/ 9 w 43"/>
                  <a:gd name="T17" fmla="*/ 7 h 39"/>
                  <a:gd name="T18" fmla="*/ 2 w 43"/>
                  <a:gd name="T19" fmla="*/ 21 h 39"/>
                  <a:gd name="T20" fmla="*/ 2 w 43"/>
                  <a:gd name="T21" fmla="*/ 24 h 39"/>
                  <a:gd name="T22" fmla="*/ 20 w 43"/>
                  <a:gd name="T23" fmla="*/ 24 h 39"/>
                  <a:gd name="T24" fmla="*/ 20 w 43"/>
                  <a:gd name="T25" fmla="*/ 22 h 39"/>
                  <a:gd name="T26" fmla="*/ 12 w 43"/>
                  <a:gd name="T27" fmla="*/ 15 h 39"/>
                  <a:gd name="T28" fmla="*/ 10 w 43"/>
                  <a:gd name="T29" fmla="*/ 14 h 39"/>
                  <a:gd name="T30" fmla="*/ 11 w 43"/>
                  <a:gd name="T31" fmla="*/ 13 h 39"/>
                  <a:gd name="T32" fmla="*/ 30 w 43"/>
                  <a:gd name="T33" fmla="*/ 13 h 39"/>
                  <a:gd name="T34" fmla="*/ 31 w 43"/>
                  <a:gd name="T35" fmla="*/ 13 h 39"/>
                  <a:gd name="T36" fmla="*/ 29 w 43"/>
                  <a:gd name="T37" fmla="*/ 14 h 39"/>
                  <a:gd name="T38" fmla="*/ 21 w 43"/>
                  <a:gd name="T39" fmla="*/ 22 h 39"/>
                  <a:gd name="T40" fmla="*/ 21 w 43"/>
                  <a:gd name="T41" fmla="*/ 24 h 39"/>
                  <a:gd name="T42" fmla="*/ 37 w 43"/>
                  <a:gd name="T43" fmla="*/ 23 h 39"/>
                  <a:gd name="T44" fmla="*/ 41 w 43"/>
                  <a:gd name="T45" fmla="*/ 18 h 39"/>
                  <a:gd name="T46" fmla="*/ 27 w 43"/>
                  <a:gd name="T47" fmla="*/ 2 h 39"/>
                  <a:gd name="T48" fmla="*/ 25 w 43"/>
                  <a:gd name="T49" fmla="*/ 1 h 39"/>
                  <a:gd name="T50" fmla="*/ 26 w 43"/>
                  <a:gd name="T51" fmla="*/ 0 h 39"/>
                  <a:gd name="T52" fmla="*/ 28 w 43"/>
                  <a:gd name="T53" fmla="*/ 0 h 39"/>
                  <a:gd name="T54" fmla="*/ 41 w 43"/>
                  <a:gd name="T55" fmla="*/ 2 h 39"/>
                  <a:gd name="T56" fmla="*/ 42 w 43"/>
                  <a:gd name="T57" fmla="*/ 27 h 39"/>
                  <a:gd name="T58" fmla="*/ 43 w 43"/>
                  <a:gd name="T59" fmla="*/ 35 h 39"/>
                  <a:gd name="T60" fmla="*/ 42 w 43"/>
                  <a:gd name="T61" fmla="*/ 37 h 39"/>
                  <a:gd name="T62" fmla="*/ 38 w 43"/>
                  <a:gd name="T63" fmla="*/ 32 h 39"/>
                  <a:gd name="T64" fmla="*/ 6 w 43"/>
                  <a:gd name="T65" fmla="*/ 3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39">
                    <a:moveTo>
                      <a:pt x="6" y="33"/>
                    </a:moveTo>
                    <a:cubicBezTo>
                      <a:pt x="1" y="33"/>
                      <a:pt x="4" y="39"/>
                      <a:pt x="2" y="39"/>
                    </a:cubicBezTo>
                    <a:cubicBezTo>
                      <a:pt x="2" y="39"/>
                      <a:pt x="1" y="38"/>
                      <a:pt x="1" y="37"/>
                    </a:cubicBezTo>
                    <a:cubicBezTo>
                      <a:pt x="1" y="34"/>
                      <a:pt x="1" y="31"/>
                      <a:pt x="1" y="29"/>
                    </a:cubicBezTo>
                    <a:cubicBezTo>
                      <a:pt x="1" y="21"/>
                      <a:pt x="0" y="14"/>
                      <a:pt x="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4"/>
                    </a:cubicBezTo>
                    <a:cubicBezTo>
                      <a:pt x="14" y="4"/>
                      <a:pt x="12" y="4"/>
                      <a:pt x="9" y="7"/>
                    </a:cubicBezTo>
                    <a:cubicBezTo>
                      <a:pt x="4" y="10"/>
                      <a:pt x="2" y="14"/>
                      <a:pt x="2" y="21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18"/>
                      <a:pt x="16" y="15"/>
                      <a:pt x="12" y="15"/>
                    </a:cubicBezTo>
                    <a:cubicBezTo>
                      <a:pt x="11" y="15"/>
                      <a:pt x="10" y="15"/>
                      <a:pt x="10" y="14"/>
                    </a:cubicBezTo>
                    <a:cubicBezTo>
                      <a:pt x="10" y="14"/>
                      <a:pt x="10" y="13"/>
                      <a:pt x="11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2"/>
                      <a:pt x="31" y="13"/>
                      <a:pt x="31" y="13"/>
                    </a:cubicBezTo>
                    <a:cubicBezTo>
                      <a:pt x="31" y="14"/>
                      <a:pt x="30" y="14"/>
                      <a:pt x="29" y="14"/>
                    </a:cubicBezTo>
                    <a:cubicBezTo>
                      <a:pt x="24" y="15"/>
                      <a:pt x="21" y="18"/>
                      <a:pt x="21" y="22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9" y="23"/>
                      <a:pt x="41" y="21"/>
                      <a:pt x="41" y="18"/>
                    </a:cubicBezTo>
                    <a:cubicBezTo>
                      <a:pt x="40" y="8"/>
                      <a:pt x="33" y="3"/>
                      <a:pt x="27" y="2"/>
                    </a:cubicBezTo>
                    <a:cubicBezTo>
                      <a:pt x="26" y="1"/>
                      <a:pt x="25" y="1"/>
                      <a:pt x="25" y="1"/>
                    </a:cubicBezTo>
                    <a:cubicBezTo>
                      <a:pt x="25" y="0"/>
                      <a:pt x="26" y="0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2" y="10"/>
                      <a:pt x="42" y="19"/>
                      <a:pt x="42" y="27"/>
                    </a:cubicBezTo>
                    <a:cubicBezTo>
                      <a:pt x="43" y="29"/>
                      <a:pt x="43" y="32"/>
                      <a:pt x="43" y="35"/>
                    </a:cubicBezTo>
                    <a:cubicBezTo>
                      <a:pt x="43" y="36"/>
                      <a:pt x="43" y="37"/>
                      <a:pt x="42" y="37"/>
                    </a:cubicBezTo>
                    <a:cubicBezTo>
                      <a:pt x="41" y="37"/>
                      <a:pt x="43" y="31"/>
                      <a:pt x="38" y="32"/>
                    </a:cubicBezTo>
                    <a:lnTo>
                      <a:pt x="6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39"/>
              <p:cNvSpPr/>
              <p:nvPr/>
            </p:nvSpPr>
            <p:spPr bwMode="auto">
              <a:xfrm>
                <a:off x="-2849563" y="2679700"/>
                <a:ext cx="188912" cy="200025"/>
              </a:xfrm>
              <a:custGeom>
                <a:avLst/>
                <a:gdLst>
                  <a:gd name="T0" fmla="*/ 33 w 50"/>
                  <a:gd name="T1" fmla="*/ 42 h 53"/>
                  <a:gd name="T2" fmla="*/ 41 w 50"/>
                  <a:gd name="T3" fmla="*/ 40 h 53"/>
                  <a:gd name="T4" fmla="*/ 43 w 50"/>
                  <a:gd name="T5" fmla="*/ 37 h 53"/>
                  <a:gd name="T6" fmla="*/ 43 w 50"/>
                  <a:gd name="T7" fmla="*/ 38 h 53"/>
                  <a:gd name="T8" fmla="*/ 42 w 50"/>
                  <a:gd name="T9" fmla="*/ 45 h 53"/>
                  <a:gd name="T10" fmla="*/ 40 w 50"/>
                  <a:gd name="T11" fmla="*/ 52 h 53"/>
                  <a:gd name="T12" fmla="*/ 40 w 50"/>
                  <a:gd name="T13" fmla="*/ 53 h 53"/>
                  <a:gd name="T14" fmla="*/ 39 w 50"/>
                  <a:gd name="T15" fmla="*/ 49 h 53"/>
                  <a:gd name="T16" fmla="*/ 32 w 50"/>
                  <a:gd name="T17" fmla="*/ 44 h 53"/>
                  <a:gd name="T18" fmla="*/ 6 w 50"/>
                  <a:gd name="T19" fmla="*/ 38 h 53"/>
                  <a:gd name="T20" fmla="*/ 1 w 50"/>
                  <a:gd name="T21" fmla="*/ 43 h 53"/>
                  <a:gd name="T22" fmla="*/ 0 w 50"/>
                  <a:gd name="T23" fmla="*/ 44 h 53"/>
                  <a:gd name="T24" fmla="*/ 0 w 50"/>
                  <a:gd name="T25" fmla="*/ 43 h 53"/>
                  <a:gd name="T26" fmla="*/ 1 w 50"/>
                  <a:gd name="T27" fmla="*/ 37 h 53"/>
                  <a:gd name="T28" fmla="*/ 3 w 50"/>
                  <a:gd name="T29" fmla="*/ 30 h 53"/>
                  <a:gd name="T30" fmla="*/ 34 w 50"/>
                  <a:gd name="T31" fmla="*/ 15 h 53"/>
                  <a:gd name="T32" fmla="*/ 34 w 50"/>
                  <a:gd name="T33" fmla="*/ 15 h 53"/>
                  <a:gd name="T34" fmla="*/ 17 w 50"/>
                  <a:gd name="T35" fmla="*/ 11 h 53"/>
                  <a:gd name="T36" fmla="*/ 8 w 50"/>
                  <a:gd name="T37" fmla="*/ 13 h 53"/>
                  <a:gd name="T38" fmla="*/ 6 w 50"/>
                  <a:gd name="T39" fmla="*/ 16 h 53"/>
                  <a:gd name="T40" fmla="*/ 6 w 50"/>
                  <a:gd name="T41" fmla="*/ 15 h 53"/>
                  <a:gd name="T42" fmla="*/ 8 w 50"/>
                  <a:gd name="T43" fmla="*/ 8 h 53"/>
                  <a:gd name="T44" fmla="*/ 9 w 50"/>
                  <a:gd name="T45" fmla="*/ 1 h 53"/>
                  <a:gd name="T46" fmla="*/ 10 w 50"/>
                  <a:gd name="T47" fmla="*/ 0 h 53"/>
                  <a:gd name="T48" fmla="*/ 10 w 50"/>
                  <a:gd name="T49" fmla="*/ 4 h 53"/>
                  <a:gd name="T50" fmla="*/ 17 w 50"/>
                  <a:gd name="T51" fmla="*/ 9 h 53"/>
                  <a:gd name="T52" fmla="*/ 48 w 50"/>
                  <a:gd name="T53" fmla="*/ 16 h 53"/>
                  <a:gd name="T54" fmla="*/ 49 w 50"/>
                  <a:gd name="T55" fmla="*/ 17 h 53"/>
                  <a:gd name="T56" fmla="*/ 48 w 50"/>
                  <a:gd name="T57" fmla="*/ 18 h 53"/>
                  <a:gd name="T58" fmla="*/ 9 w 50"/>
                  <a:gd name="T59" fmla="*/ 37 h 53"/>
                  <a:gd name="T60" fmla="*/ 9 w 50"/>
                  <a:gd name="T61" fmla="*/ 37 h 53"/>
                  <a:gd name="T62" fmla="*/ 33 w 50"/>
                  <a:gd name="T63" fmla="*/ 4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0" h="53">
                    <a:moveTo>
                      <a:pt x="33" y="42"/>
                    </a:moveTo>
                    <a:cubicBezTo>
                      <a:pt x="37" y="44"/>
                      <a:pt x="40" y="42"/>
                      <a:pt x="41" y="40"/>
                    </a:cubicBezTo>
                    <a:cubicBezTo>
                      <a:pt x="42" y="39"/>
                      <a:pt x="42" y="37"/>
                      <a:pt x="43" y="37"/>
                    </a:cubicBezTo>
                    <a:cubicBezTo>
                      <a:pt x="43" y="38"/>
                      <a:pt x="44" y="38"/>
                      <a:pt x="43" y="38"/>
                    </a:cubicBezTo>
                    <a:cubicBezTo>
                      <a:pt x="43" y="40"/>
                      <a:pt x="42" y="43"/>
                      <a:pt x="42" y="45"/>
                    </a:cubicBezTo>
                    <a:cubicBezTo>
                      <a:pt x="41" y="48"/>
                      <a:pt x="41" y="50"/>
                      <a:pt x="40" y="52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39" y="52"/>
                      <a:pt x="39" y="51"/>
                      <a:pt x="39" y="49"/>
                    </a:cubicBezTo>
                    <a:cubicBezTo>
                      <a:pt x="39" y="47"/>
                      <a:pt x="37" y="45"/>
                      <a:pt x="32" y="44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3" y="40"/>
                      <a:pt x="2" y="41"/>
                      <a:pt x="1" y="43"/>
                    </a:cubicBezTo>
                    <a:cubicBezTo>
                      <a:pt x="1" y="44"/>
                      <a:pt x="1" y="44"/>
                      <a:pt x="0" y="44"/>
                    </a:cubicBezTo>
                    <a:cubicBezTo>
                      <a:pt x="0" y="44"/>
                      <a:pt x="0" y="44"/>
                      <a:pt x="0" y="43"/>
                    </a:cubicBezTo>
                    <a:cubicBezTo>
                      <a:pt x="0" y="41"/>
                      <a:pt x="1" y="39"/>
                      <a:pt x="1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2" y="10"/>
                      <a:pt x="9" y="11"/>
                      <a:pt x="8" y="13"/>
                    </a:cubicBezTo>
                    <a:cubicBezTo>
                      <a:pt x="7" y="14"/>
                      <a:pt x="7" y="16"/>
                      <a:pt x="6" y="16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6"/>
                      <a:pt x="8" y="3"/>
                      <a:pt x="9" y="1"/>
                    </a:cubicBezTo>
                    <a:cubicBezTo>
                      <a:pt x="9" y="0"/>
                      <a:pt x="9" y="0"/>
                      <a:pt x="10" y="0"/>
                    </a:cubicBezTo>
                    <a:cubicBezTo>
                      <a:pt x="11" y="1"/>
                      <a:pt x="10" y="2"/>
                      <a:pt x="10" y="4"/>
                    </a:cubicBezTo>
                    <a:cubicBezTo>
                      <a:pt x="11" y="6"/>
                      <a:pt x="12" y="8"/>
                      <a:pt x="17" y="9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9" y="16"/>
                      <a:pt x="50" y="17"/>
                      <a:pt x="49" y="17"/>
                    </a:cubicBezTo>
                    <a:cubicBezTo>
                      <a:pt x="49" y="18"/>
                      <a:pt x="49" y="18"/>
                      <a:pt x="48" y="18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lnTo>
                      <a:pt x="33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40"/>
              <p:cNvSpPr/>
              <p:nvPr/>
            </p:nvSpPr>
            <p:spPr bwMode="auto">
              <a:xfrm>
                <a:off x="-2794000" y="2536825"/>
                <a:ext cx="182562" cy="180975"/>
              </a:xfrm>
              <a:custGeom>
                <a:avLst/>
                <a:gdLst>
                  <a:gd name="T0" fmla="*/ 40 w 48"/>
                  <a:gd name="T1" fmla="*/ 33 h 48"/>
                  <a:gd name="T2" fmla="*/ 40 w 48"/>
                  <a:gd name="T3" fmla="*/ 18 h 48"/>
                  <a:gd name="T4" fmla="*/ 35 w 48"/>
                  <a:gd name="T5" fmla="*/ 11 h 48"/>
                  <a:gd name="T6" fmla="*/ 36 w 48"/>
                  <a:gd name="T7" fmla="*/ 11 h 48"/>
                  <a:gd name="T8" fmla="*/ 38 w 48"/>
                  <a:gd name="T9" fmla="*/ 12 h 48"/>
                  <a:gd name="T10" fmla="*/ 48 w 48"/>
                  <a:gd name="T11" fmla="*/ 20 h 48"/>
                  <a:gd name="T12" fmla="*/ 42 w 48"/>
                  <a:gd name="T13" fmla="*/ 33 h 48"/>
                  <a:gd name="T14" fmla="*/ 36 w 48"/>
                  <a:gd name="T15" fmla="*/ 47 h 48"/>
                  <a:gd name="T16" fmla="*/ 35 w 48"/>
                  <a:gd name="T17" fmla="*/ 47 h 48"/>
                  <a:gd name="T18" fmla="*/ 34 w 48"/>
                  <a:gd name="T19" fmla="*/ 46 h 48"/>
                  <a:gd name="T20" fmla="*/ 9 w 48"/>
                  <a:gd name="T21" fmla="*/ 9 h 48"/>
                  <a:gd name="T22" fmla="*/ 7 w 48"/>
                  <a:gd name="T23" fmla="*/ 13 h 48"/>
                  <a:gd name="T24" fmla="*/ 8 w 48"/>
                  <a:gd name="T25" fmla="*/ 29 h 48"/>
                  <a:gd name="T26" fmla="*/ 11 w 48"/>
                  <a:gd name="T27" fmla="*/ 33 h 48"/>
                  <a:gd name="T28" fmla="*/ 10 w 48"/>
                  <a:gd name="T29" fmla="*/ 34 h 48"/>
                  <a:gd name="T30" fmla="*/ 9 w 48"/>
                  <a:gd name="T31" fmla="*/ 33 h 48"/>
                  <a:gd name="T32" fmla="*/ 0 w 48"/>
                  <a:gd name="T33" fmla="*/ 25 h 48"/>
                  <a:gd name="T34" fmla="*/ 6 w 48"/>
                  <a:gd name="T35" fmla="*/ 13 h 48"/>
                  <a:gd name="T36" fmla="*/ 11 w 48"/>
                  <a:gd name="T37" fmla="*/ 0 h 48"/>
                  <a:gd name="T38" fmla="*/ 12 w 48"/>
                  <a:gd name="T39" fmla="*/ 0 h 48"/>
                  <a:gd name="T40" fmla="*/ 14 w 48"/>
                  <a:gd name="T41" fmla="*/ 1 h 48"/>
                  <a:gd name="T42" fmla="*/ 38 w 48"/>
                  <a:gd name="T43" fmla="*/ 38 h 48"/>
                  <a:gd name="T44" fmla="*/ 40 w 48"/>
                  <a:gd name="T45" fmla="*/ 3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8" h="48">
                    <a:moveTo>
                      <a:pt x="40" y="33"/>
                    </a:moveTo>
                    <a:cubicBezTo>
                      <a:pt x="43" y="27"/>
                      <a:pt x="42" y="21"/>
                      <a:pt x="40" y="18"/>
                    </a:cubicBezTo>
                    <a:cubicBezTo>
                      <a:pt x="38" y="13"/>
                      <a:pt x="34" y="12"/>
                      <a:pt x="35" y="11"/>
                    </a:cubicBezTo>
                    <a:cubicBezTo>
                      <a:pt x="35" y="11"/>
                      <a:pt x="35" y="11"/>
                      <a:pt x="36" y="11"/>
                    </a:cubicBezTo>
                    <a:cubicBezTo>
                      <a:pt x="36" y="11"/>
                      <a:pt x="37" y="11"/>
                      <a:pt x="38" y="1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6" y="24"/>
                      <a:pt x="44" y="29"/>
                      <a:pt x="42" y="33"/>
                    </a:cubicBezTo>
                    <a:cubicBezTo>
                      <a:pt x="40" y="38"/>
                      <a:pt x="38" y="42"/>
                      <a:pt x="36" y="47"/>
                    </a:cubicBezTo>
                    <a:cubicBezTo>
                      <a:pt x="35" y="47"/>
                      <a:pt x="35" y="48"/>
                      <a:pt x="35" y="47"/>
                    </a:cubicBezTo>
                    <a:cubicBezTo>
                      <a:pt x="34" y="47"/>
                      <a:pt x="34" y="47"/>
                      <a:pt x="34" y="46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4" y="19"/>
                      <a:pt x="5" y="24"/>
                      <a:pt x="8" y="29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4"/>
                      <a:pt x="11" y="34"/>
                      <a:pt x="10" y="34"/>
                    </a:cubicBezTo>
                    <a:cubicBezTo>
                      <a:pt x="10" y="33"/>
                      <a:pt x="10" y="33"/>
                      <a:pt x="9" y="33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21"/>
                      <a:pt x="4" y="17"/>
                      <a:pt x="6" y="13"/>
                    </a:cubicBezTo>
                    <a:cubicBezTo>
                      <a:pt x="8" y="9"/>
                      <a:pt x="9" y="5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4" y="1"/>
                    </a:cubicBezTo>
                    <a:cubicBezTo>
                      <a:pt x="38" y="38"/>
                      <a:pt x="38" y="38"/>
                      <a:pt x="38" y="38"/>
                    </a:cubicBezTo>
                    <a:lnTo>
                      <a:pt x="40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41"/>
              <p:cNvSpPr/>
              <p:nvPr/>
            </p:nvSpPr>
            <p:spPr bwMode="auto">
              <a:xfrm>
                <a:off x="-2720975" y="2359025"/>
                <a:ext cx="222250" cy="227013"/>
              </a:xfrm>
              <a:custGeom>
                <a:avLst/>
                <a:gdLst>
                  <a:gd name="T0" fmla="*/ 7 w 59"/>
                  <a:gd name="T1" fmla="*/ 34 h 60"/>
                  <a:gd name="T2" fmla="*/ 0 w 59"/>
                  <a:gd name="T3" fmla="*/ 35 h 60"/>
                  <a:gd name="T4" fmla="*/ 0 w 59"/>
                  <a:gd name="T5" fmla="*/ 34 h 60"/>
                  <a:gd name="T6" fmla="*/ 6 w 59"/>
                  <a:gd name="T7" fmla="*/ 27 h 60"/>
                  <a:gd name="T8" fmla="*/ 11 w 59"/>
                  <a:gd name="T9" fmla="*/ 20 h 60"/>
                  <a:gd name="T10" fmla="*/ 12 w 59"/>
                  <a:gd name="T11" fmla="*/ 20 h 60"/>
                  <a:gd name="T12" fmla="*/ 12 w 59"/>
                  <a:gd name="T13" fmla="*/ 27 h 60"/>
                  <a:gd name="T14" fmla="*/ 23 w 59"/>
                  <a:gd name="T15" fmla="*/ 36 h 60"/>
                  <a:gd name="T16" fmla="*/ 33 w 59"/>
                  <a:gd name="T17" fmla="*/ 23 h 60"/>
                  <a:gd name="T18" fmla="*/ 22 w 59"/>
                  <a:gd name="T19" fmla="*/ 14 h 60"/>
                  <a:gd name="T20" fmla="*/ 16 w 59"/>
                  <a:gd name="T21" fmla="*/ 16 h 60"/>
                  <a:gd name="T22" fmla="*/ 16 w 59"/>
                  <a:gd name="T23" fmla="*/ 14 h 60"/>
                  <a:gd name="T24" fmla="*/ 21 w 59"/>
                  <a:gd name="T25" fmla="*/ 8 h 60"/>
                  <a:gd name="T26" fmla="*/ 26 w 59"/>
                  <a:gd name="T27" fmla="*/ 1 h 60"/>
                  <a:gd name="T28" fmla="*/ 28 w 59"/>
                  <a:gd name="T29" fmla="*/ 1 h 60"/>
                  <a:gd name="T30" fmla="*/ 28 w 59"/>
                  <a:gd name="T31" fmla="*/ 7 h 60"/>
                  <a:gd name="T32" fmla="*/ 52 w 59"/>
                  <a:gd name="T33" fmla="*/ 27 h 60"/>
                  <a:gd name="T34" fmla="*/ 59 w 59"/>
                  <a:gd name="T35" fmla="*/ 26 h 60"/>
                  <a:gd name="T36" fmla="*/ 59 w 59"/>
                  <a:gd name="T37" fmla="*/ 27 h 60"/>
                  <a:gd name="T38" fmla="*/ 53 w 59"/>
                  <a:gd name="T39" fmla="*/ 34 h 60"/>
                  <a:gd name="T40" fmla="*/ 48 w 59"/>
                  <a:gd name="T41" fmla="*/ 40 h 60"/>
                  <a:gd name="T42" fmla="*/ 47 w 59"/>
                  <a:gd name="T43" fmla="*/ 41 h 60"/>
                  <a:gd name="T44" fmla="*/ 47 w 59"/>
                  <a:gd name="T45" fmla="*/ 34 h 60"/>
                  <a:gd name="T46" fmla="*/ 34 w 59"/>
                  <a:gd name="T47" fmla="*/ 24 h 60"/>
                  <a:gd name="T48" fmla="*/ 24 w 59"/>
                  <a:gd name="T49" fmla="*/ 36 h 60"/>
                  <a:gd name="T50" fmla="*/ 37 w 59"/>
                  <a:gd name="T51" fmla="*/ 46 h 60"/>
                  <a:gd name="T52" fmla="*/ 43 w 59"/>
                  <a:gd name="T53" fmla="*/ 45 h 60"/>
                  <a:gd name="T54" fmla="*/ 43 w 59"/>
                  <a:gd name="T55" fmla="*/ 46 h 60"/>
                  <a:gd name="T56" fmla="*/ 38 w 59"/>
                  <a:gd name="T57" fmla="*/ 53 h 60"/>
                  <a:gd name="T58" fmla="*/ 33 w 59"/>
                  <a:gd name="T59" fmla="*/ 60 h 60"/>
                  <a:gd name="T60" fmla="*/ 31 w 59"/>
                  <a:gd name="T61" fmla="*/ 60 h 60"/>
                  <a:gd name="T62" fmla="*/ 31 w 59"/>
                  <a:gd name="T63" fmla="*/ 53 h 60"/>
                  <a:gd name="T64" fmla="*/ 7 w 59"/>
                  <a:gd name="T65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9" h="60">
                    <a:moveTo>
                      <a:pt x="7" y="34"/>
                    </a:moveTo>
                    <a:cubicBezTo>
                      <a:pt x="3" y="31"/>
                      <a:pt x="1" y="36"/>
                      <a:pt x="0" y="35"/>
                    </a:cubicBezTo>
                    <a:cubicBezTo>
                      <a:pt x="0" y="35"/>
                      <a:pt x="0" y="34"/>
                      <a:pt x="0" y="34"/>
                    </a:cubicBezTo>
                    <a:cubicBezTo>
                      <a:pt x="2" y="31"/>
                      <a:pt x="4" y="29"/>
                      <a:pt x="6" y="27"/>
                    </a:cubicBezTo>
                    <a:cubicBezTo>
                      <a:pt x="7" y="25"/>
                      <a:pt x="9" y="23"/>
                      <a:pt x="11" y="20"/>
                    </a:cubicBezTo>
                    <a:cubicBezTo>
                      <a:pt x="11" y="20"/>
                      <a:pt x="12" y="20"/>
                      <a:pt x="12" y="20"/>
                    </a:cubicBezTo>
                    <a:cubicBezTo>
                      <a:pt x="14" y="21"/>
                      <a:pt x="8" y="24"/>
                      <a:pt x="12" y="2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1"/>
                      <a:pt x="17" y="17"/>
                      <a:pt x="16" y="16"/>
                    </a:cubicBezTo>
                    <a:cubicBezTo>
                      <a:pt x="15" y="15"/>
                      <a:pt x="15" y="15"/>
                      <a:pt x="16" y="14"/>
                    </a:cubicBezTo>
                    <a:cubicBezTo>
                      <a:pt x="18" y="12"/>
                      <a:pt x="20" y="10"/>
                      <a:pt x="21" y="8"/>
                    </a:cubicBezTo>
                    <a:cubicBezTo>
                      <a:pt x="23" y="6"/>
                      <a:pt x="24" y="3"/>
                      <a:pt x="26" y="1"/>
                    </a:cubicBezTo>
                    <a:cubicBezTo>
                      <a:pt x="27" y="0"/>
                      <a:pt x="27" y="0"/>
                      <a:pt x="28" y="1"/>
                    </a:cubicBezTo>
                    <a:cubicBezTo>
                      <a:pt x="29" y="2"/>
                      <a:pt x="24" y="4"/>
                      <a:pt x="28" y="7"/>
                    </a:cubicBezTo>
                    <a:cubicBezTo>
                      <a:pt x="52" y="27"/>
                      <a:pt x="52" y="27"/>
                      <a:pt x="52" y="27"/>
                    </a:cubicBezTo>
                    <a:cubicBezTo>
                      <a:pt x="56" y="30"/>
                      <a:pt x="58" y="25"/>
                      <a:pt x="59" y="26"/>
                    </a:cubicBezTo>
                    <a:cubicBezTo>
                      <a:pt x="59" y="26"/>
                      <a:pt x="59" y="26"/>
                      <a:pt x="59" y="27"/>
                    </a:cubicBezTo>
                    <a:cubicBezTo>
                      <a:pt x="57" y="30"/>
                      <a:pt x="55" y="32"/>
                      <a:pt x="53" y="34"/>
                    </a:cubicBezTo>
                    <a:cubicBezTo>
                      <a:pt x="52" y="36"/>
                      <a:pt x="50" y="38"/>
                      <a:pt x="48" y="40"/>
                    </a:cubicBezTo>
                    <a:cubicBezTo>
                      <a:pt x="48" y="41"/>
                      <a:pt x="47" y="41"/>
                      <a:pt x="47" y="41"/>
                    </a:cubicBezTo>
                    <a:cubicBezTo>
                      <a:pt x="46" y="40"/>
                      <a:pt x="51" y="37"/>
                      <a:pt x="47" y="3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41" y="50"/>
                      <a:pt x="42" y="44"/>
                      <a:pt x="43" y="45"/>
                    </a:cubicBezTo>
                    <a:cubicBezTo>
                      <a:pt x="44" y="45"/>
                      <a:pt x="44" y="46"/>
                      <a:pt x="43" y="46"/>
                    </a:cubicBezTo>
                    <a:cubicBezTo>
                      <a:pt x="41" y="49"/>
                      <a:pt x="39" y="51"/>
                      <a:pt x="38" y="53"/>
                    </a:cubicBezTo>
                    <a:cubicBezTo>
                      <a:pt x="36" y="55"/>
                      <a:pt x="35" y="57"/>
                      <a:pt x="33" y="60"/>
                    </a:cubicBezTo>
                    <a:cubicBezTo>
                      <a:pt x="32" y="60"/>
                      <a:pt x="32" y="60"/>
                      <a:pt x="31" y="60"/>
                    </a:cubicBezTo>
                    <a:cubicBezTo>
                      <a:pt x="30" y="59"/>
                      <a:pt x="35" y="57"/>
                      <a:pt x="31" y="53"/>
                    </a:cubicBezTo>
                    <a:lnTo>
                      <a:pt x="7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42"/>
              <p:cNvSpPr/>
              <p:nvPr/>
            </p:nvSpPr>
            <p:spPr bwMode="auto">
              <a:xfrm>
                <a:off x="-2563813" y="2243138"/>
                <a:ext cx="196850" cy="195263"/>
              </a:xfrm>
              <a:custGeom>
                <a:avLst/>
                <a:gdLst>
                  <a:gd name="T0" fmla="*/ 7 w 52"/>
                  <a:gd name="T1" fmla="*/ 19 h 52"/>
                  <a:gd name="T2" fmla="*/ 0 w 52"/>
                  <a:gd name="T3" fmla="*/ 19 h 52"/>
                  <a:gd name="T4" fmla="*/ 1 w 52"/>
                  <a:gd name="T5" fmla="*/ 17 h 52"/>
                  <a:gd name="T6" fmla="*/ 8 w 52"/>
                  <a:gd name="T7" fmla="*/ 12 h 52"/>
                  <a:gd name="T8" fmla="*/ 25 w 52"/>
                  <a:gd name="T9" fmla="*/ 0 h 52"/>
                  <a:gd name="T10" fmla="*/ 35 w 52"/>
                  <a:gd name="T11" fmla="*/ 7 h 52"/>
                  <a:gd name="T12" fmla="*/ 36 w 52"/>
                  <a:gd name="T13" fmla="*/ 8 h 52"/>
                  <a:gd name="T14" fmla="*/ 36 w 52"/>
                  <a:gd name="T15" fmla="*/ 9 h 52"/>
                  <a:gd name="T16" fmla="*/ 30 w 52"/>
                  <a:gd name="T17" fmla="*/ 7 h 52"/>
                  <a:gd name="T18" fmla="*/ 15 w 52"/>
                  <a:gd name="T19" fmla="*/ 9 h 52"/>
                  <a:gd name="T20" fmla="*/ 12 w 52"/>
                  <a:gd name="T21" fmla="*/ 11 h 52"/>
                  <a:gd name="T22" fmla="*/ 22 w 52"/>
                  <a:gd name="T23" fmla="*/ 25 h 52"/>
                  <a:gd name="T24" fmla="*/ 23 w 52"/>
                  <a:gd name="T25" fmla="*/ 24 h 52"/>
                  <a:gd name="T26" fmla="*/ 25 w 52"/>
                  <a:gd name="T27" fmla="*/ 14 h 52"/>
                  <a:gd name="T28" fmla="*/ 25 w 52"/>
                  <a:gd name="T29" fmla="*/ 12 h 52"/>
                  <a:gd name="T30" fmla="*/ 26 w 52"/>
                  <a:gd name="T31" fmla="*/ 12 h 52"/>
                  <a:gd name="T32" fmla="*/ 37 w 52"/>
                  <a:gd name="T33" fmla="*/ 28 h 52"/>
                  <a:gd name="T34" fmla="*/ 37 w 52"/>
                  <a:gd name="T35" fmla="*/ 29 h 52"/>
                  <a:gd name="T36" fmla="*/ 35 w 52"/>
                  <a:gd name="T37" fmla="*/ 28 h 52"/>
                  <a:gd name="T38" fmla="*/ 24 w 52"/>
                  <a:gd name="T39" fmla="*/ 26 h 52"/>
                  <a:gd name="T40" fmla="*/ 23 w 52"/>
                  <a:gd name="T41" fmla="*/ 26 h 52"/>
                  <a:gd name="T42" fmla="*/ 32 w 52"/>
                  <a:gd name="T43" fmla="*/ 39 h 52"/>
                  <a:gd name="T44" fmla="*/ 39 w 52"/>
                  <a:gd name="T45" fmla="*/ 40 h 52"/>
                  <a:gd name="T46" fmla="*/ 45 w 52"/>
                  <a:gd name="T47" fmla="*/ 20 h 52"/>
                  <a:gd name="T48" fmla="*/ 44 w 52"/>
                  <a:gd name="T49" fmla="*/ 18 h 52"/>
                  <a:gd name="T50" fmla="*/ 45 w 52"/>
                  <a:gd name="T51" fmla="*/ 18 h 52"/>
                  <a:gd name="T52" fmla="*/ 46 w 52"/>
                  <a:gd name="T53" fmla="*/ 19 h 52"/>
                  <a:gd name="T54" fmla="*/ 52 w 52"/>
                  <a:gd name="T55" fmla="*/ 32 h 52"/>
                  <a:gd name="T56" fmla="*/ 32 w 52"/>
                  <a:gd name="T57" fmla="*/ 46 h 52"/>
                  <a:gd name="T58" fmla="*/ 25 w 52"/>
                  <a:gd name="T59" fmla="*/ 51 h 52"/>
                  <a:gd name="T60" fmla="*/ 23 w 52"/>
                  <a:gd name="T61" fmla="*/ 51 h 52"/>
                  <a:gd name="T62" fmla="*/ 25 w 52"/>
                  <a:gd name="T63" fmla="*/ 45 h 52"/>
                  <a:gd name="T64" fmla="*/ 7 w 52"/>
                  <a:gd name="T65" fmla="*/ 1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52">
                    <a:moveTo>
                      <a:pt x="7" y="19"/>
                    </a:moveTo>
                    <a:cubicBezTo>
                      <a:pt x="4" y="15"/>
                      <a:pt x="1" y="20"/>
                      <a:pt x="0" y="19"/>
                    </a:cubicBezTo>
                    <a:cubicBezTo>
                      <a:pt x="0" y="18"/>
                      <a:pt x="0" y="18"/>
                      <a:pt x="1" y="17"/>
                    </a:cubicBezTo>
                    <a:cubicBezTo>
                      <a:pt x="3" y="16"/>
                      <a:pt x="6" y="14"/>
                      <a:pt x="8" y="12"/>
                    </a:cubicBezTo>
                    <a:cubicBezTo>
                      <a:pt x="14" y="8"/>
                      <a:pt x="20" y="4"/>
                      <a:pt x="25" y="0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8"/>
                      <a:pt x="36" y="8"/>
                      <a:pt x="36" y="8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9"/>
                      <a:pt x="35" y="9"/>
                      <a:pt x="30" y="7"/>
                    </a:cubicBezTo>
                    <a:cubicBezTo>
                      <a:pt x="25" y="5"/>
                      <a:pt x="21" y="5"/>
                      <a:pt x="15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7" y="22"/>
                      <a:pt x="28" y="18"/>
                      <a:pt x="25" y="14"/>
                    </a:cubicBezTo>
                    <a:cubicBezTo>
                      <a:pt x="25" y="13"/>
                      <a:pt x="25" y="12"/>
                      <a:pt x="25" y="12"/>
                    </a:cubicBezTo>
                    <a:cubicBezTo>
                      <a:pt x="25" y="12"/>
                      <a:pt x="26" y="12"/>
                      <a:pt x="26" y="12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28"/>
                      <a:pt x="37" y="28"/>
                      <a:pt x="37" y="29"/>
                    </a:cubicBezTo>
                    <a:cubicBezTo>
                      <a:pt x="36" y="29"/>
                      <a:pt x="36" y="29"/>
                      <a:pt x="35" y="28"/>
                    </a:cubicBezTo>
                    <a:cubicBezTo>
                      <a:pt x="32" y="24"/>
                      <a:pt x="28" y="23"/>
                      <a:pt x="24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4" y="41"/>
                      <a:pt x="35" y="42"/>
                      <a:pt x="39" y="40"/>
                    </a:cubicBezTo>
                    <a:cubicBezTo>
                      <a:pt x="46" y="34"/>
                      <a:pt x="47" y="26"/>
                      <a:pt x="45" y="20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5" y="17"/>
                      <a:pt x="45" y="17"/>
                      <a:pt x="45" y="18"/>
                    </a:cubicBezTo>
                    <a:cubicBezTo>
                      <a:pt x="45" y="18"/>
                      <a:pt x="46" y="19"/>
                      <a:pt x="46" y="19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5" y="37"/>
                      <a:pt x="39" y="41"/>
                      <a:pt x="32" y="46"/>
                    </a:cubicBezTo>
                    <a:cubicBezTo>
                      <a:pt x="30" y="48"/>
                      <a:pt x="27" y="49"/>
                      <a:pt x="25" y="51"/>
                    </a:cubicBezTo>
                    <a:cubicBezTo>
                      <a:pt x="24" y="52"/>
                      <a:pt x="24" y="52"/>
                      <a:pt x="23" y="51"/>
                    </a:cubicBezTo>
                    <a:cubicBezTo>
                      <a:pt x="22" y="50"/>
                      <a:pt x="28" y="49"/>
                      <a:pt x="25" y="45"/>
                    </a:cubicBezTo>
                    <a:lnTo>
                      <a:pt x="7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43"/>
              <p:cNvSpPr/>
              <p:nvPr/>
            </p:nvSpPr>
            <p:spPr bwMode="auto">
              <a:xfrm>
                <a:off x="-2397125" y="2141538"/>
                <a:ext cx="188912" cy="203200"/>
              </a:xfrm>
              <a:custGeom>
                <a:avLst/>
                <a:gdLst>
                  <a:gd name="T0" fmla="*/ 19 w 50"/>
                  <a:gd name="T1" fmla="*/ 42 h 54"/>
                  <a:gd name="T2" fmla="*/ 26 w 50"/>
                  <a:gd name="T3" fmla="*/ 48 h 54"/>
                  <a:gd name="T4" fmla="*/ 29 w 50"/>
                  <a:gd name="T5" fmla="*/ 48 h 54"/>
                  <a:gd name="T6" fmla="*/ 28 w 50"/>
                  <a:gd name="T7" fmla="*/ 49 h 54"/>
                  <a:gd name="T8" fmla="*/ 22 w 50"/>
                  <a:gd name="T9" fmla="*/ 51 h 54"/>
                  <a:gd name="T10" fmla="*/ 15 w 50"/>
                  <a:gd name="T11" fmla="*/ 54 h 54"/>
                  <a:gd name="T12" fmla="*/ 14 w 50"/>
                  <a:gd name="T13" fmla="*/ 54 h 54"/>
                  <a:gd name="T14" fmla="*/ 17 w 50"/>
                  <a:gd name="T15" fmla="*/ 51 h 54"/>
                  <a:gd name="T16" fmla="*/ 18 w 50"/>
                  <a:gd name="T17" fmla="*/ 43 h 54"/>
                  <a:gd name="T18" fmla="*/ 8 w 50"/>
                  <a:gd name="T19" fmla="*/ 18 h 54"/>
                  <a:gd name="T20" fmla="*/ 2 w 50"/>
                  <a:gd name="T21" fmla="*/ 16 h 54"/>
                  <a:gd name="T22" fmla="*/ 0 w 50"/>
                  <a:gd name="T23" fmla="*/ 16 h 54"/>
                  <a:gd name="T24" fmla="*/ 1 w 50"/>
                  <a:gd name="T25" fmla="*/ 15 h 54"/>
                  <a:gd name="T26" fmla="*/ 7 w 50"/>
                  <a:gd name="T27" fmla="*/ 13 h 54"/>
                  <a:gd name="T28" fmla="*/ 13 w 50"/>
                  <a:gd name="T29" fmla="*/ 10 h 54"/>
                  <a:gd name="T30" fmla="*/ 43 w 50"/>
                  <a:gd name="T31" fmla="*/ 28 h 54"/>
                  <a:gd name="T32" fmla="*/ 43 w 50"/>
                  <a:gd name="T33" fmla="*/ 28 h 54"/>
                  <a:gd name="T34" fmla="*/ 37 w 50"/>
                  <a:gd name="T35" fmla="*/ 11 h 54"/>
                  <a:gd name="T36" fmla="*/ 31 w 50"/>
                  <a:gd name="T37" fmla="*/ 6 h 54"/>
                  <a:gd name="T38" fmla="*/ 27 w 50"/>
                  <a:gd name="T39" fmla="*/ 6 h 54"/>
                  <a:gd name="T40" fmla="*/ 28 w 50"/>
                  <a:gd name="T41" fmla="*/ 5 h 54"/>
                  <a:gd name="T42" fmla="*/ 34 w 50"/>
                  <a:gd name="T43" fmla="*/ 2 h 54"/>
                  <a:gd name="T44" fmla="*/ 41 w 50"/>
                  <a:gd name="T45" fmla="*/ 0 h 54"/>
                  <a:gd name="T46" fmla="*/ 42 w 50"/>
                  <a:gd name="T47" fmla="*/ 0 h 54"/>
                  <a:gd name="T48" fmla="*/ 39 w 50"/>
                  <a:gd name="T49" fmla="*/ 2 h 54"/>
                  <a:gd name="T50" fmla="*/ 38 w 50"/>
                  <a:gd name="T51" fmla="*/ 11 h 54"/>
                  <a:gd name="T52" fmla="*/ 50 w 50"/>
                  <a:gd name="T53" fmla="*/ 40 h 54"/>
                  <a:gd name="T54" fmla="*/ 50 w 50"/>
                  <a:gd name="T55" fmla="*/ 42 h 54"/>
                  <a:gd name="T56" fmla="*/ 48 w 50"/>
                  <a:gd name="T57" fmla="*/ 42 h 54"/>
                  <a:gd name="T58" fmla="*/ 11 w 50"/>
                  <a:gd name="T59" fmla="*/ 19 h 54"/>
                  <a:gd name="T60" fmla="*/ 11 w 50"/>
                  <a:gd name="T61" fmla="*/ 19 h 54"/>
                  <a:gd name="T62" fmla="*/ 19 w 50"/>
                  <a:gd name="T63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0" h="54">
                    <a:moveTo>
                      <a:pt x="19" y="42"/>
                    </a:moveTo>
                    <a:cubicBezTo>
                      <a:pt x="21" y="47"/>
                      <a:pt x="24" y="48"/>
                      <a:pt x="26" y="48"/>
                    </a:cubicBezTo>
                    <a:cubicBezTo>
                      <a:pt x="27" y="48"/>
                      <a:pt x="29" y="47"/>
                      <a:pt x="29" y="48"/>
                    </a:cubicBezTo>
                    <a:cubicBezTo>
                      <a:pt x="29" y="48"/>
                      <a:pt x="29" y="49"/>
                      <a:pt x="28" y="49"/>
                    </a:cubicBezTo>
                    <a:cubicBezTo>
                      <a:pt x="26" y="50"/>
                      <a:pt x="24" y="50"/>
                      <a:pt x="22" y="51"/>
                    </a:cubicBezTo>
                    <a:cubicBezTo>
                      <a:pt x="20" y="52"/>
                      <a:pt x="17" y="53"/>
                      <a:pt x="15" y="54"/>
                    </a:cubicBezTo>
                    <a:cubicBezTo>
                      <a:pt x="15" y="54"/>
                      <a:pt x="15" y="54"/>
                      <a:pt x="14" y="54"/>
                    </a:cubicBezTo>
                    <a:cubicBezTo>
                      <a:pt x="14" y="53"/>
                      <a:pt x="16" y="53"/>
                      <a:pt x="17" y="51"/>
                    </a:cubicBezTo>
                    <a:cubicBezTo>
                      <a:pt x="18" y="50"/>
                      <a:pt x="20" y="47"/>
                      <a:pt x="18" y="43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6" y="16"/>
                      <a:pt x="4" y="16"/>
                      <a:pt x="2" y="16"/>
                    </a:cubicBezTo>
                    <a:cubicBezTo>
                      <a:pt x="1" y="16"/>
                      <a:pt x="0" y="17"/>
                      <a:pt x="0" y="16"/>
                    </a:cubicBezTo>
                    <a:cubicBezTo>
                      <a:pt x="0" y="15"/>
                      <a:pt x="0" y="15"/>
                      <a:pt x="1" y="15"/>
                    </a:cubicBezTo>
                    <a:cubicBezTo>
                      <a:pt x="3" y="14"/>
                      <a:pt x="5" y="14"/>
                      <a:pt x="7" y="13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5" y="7"/>
                      <a:pt x="33" y="6"/>
                      <a:pt x="31" y="6"/>
                    </a:cubicBezTo>
                    <a:cubicBezTo>
                      <a:pt x="29" y="6"/>
                      <a:pt x="28" y="7"/>
                      <a:pt x="27" y="6"/>
                    </a:cubicBezTo>
                    <a:cubicBezTo>
                      <a:pt x="27" y="5"/>
                      <a:pt x="27" y="5"/>
                      <a:pt x="28" y="5"/>
                    </a:cubicBezTo>
                    <a:cubicBezTo>
                      <a:pt x="30" y="4"/>
                      <a:pt x="32" y="3"/>
                      <a:pt x="34" y="2"/>
                    </a:cubicBezTo>
                    <a:cubicBezTo>
                      <a:pt x="37" y="2"/>
                      <a:pt x="39" y="1"/>
                      <a:pt x="41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1"/>
                      <a:pt x="41" y="1"/>
                      <a:pt x="39" y="2"/>
                    </a:cubicBezTo>
                    <a:cubicBezTo>
                      <a:pt x="38" y="4"/>
                      <a:pt x="37" y="6"/>
                      <a:pt x="38" y="11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50" y="41"/>
                      <a:pt x="50" y="42"/>
                      <a:pt x="50" y="42"/>
                    </a:cubicBezTo>
                    <a:cubicBezTo>
                      <a:pt x="49" y="43"/>
                      <a:pt x="49" y="42"/>
                      <a:pt x="48" y="4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lnTo>
                      <a:pt x="19" y="4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Oval 44"/>
              <p:cNvSpPr>
                <a:spLocks noChangeArrowheads="1"/>
              </p:cNvSpPr>
              <p:nvPr/>
            </p:nvSpPr>
            <p:spPr bwMode="auto">
              <a:xfrm>
                <a:off x="-2460625" y="3556000"/>
                <a:ext cx="44450" cy="444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Oval 45"/>
              <p:cNvSpPr>
                <a:spLocks noChangeArrowheads="1"/>
              </p:cNvSpPr>
              <p:nvPr/>
            </p:nvSpPr>
            <p:spPr bwMode="auto">
              <a:xfrm>
                <a:off x="-1638300" y="3556000"/>
                <a:ext cx="41275" cy="444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46"/>
              <p:cNvSpPr>
                <a:spLocks noEditPoints="1"/>
              </p:cNvSpPr>
              <p:nvPr/>
            </p:nvSpPr>
            <p:spPr bwMode="auto">
              <a:xfrm>
                <a:off x="-2955925" y="2012950"/>
                <a:ext cx="1855787" cy="1855788"/>
              </a:xfrm>
              <a:custGeom>
                <a:avLst/>
                <a:gdLst>
                  <a:gd name="T0" fmla="*/ 246 w 492"/>
                  <a:gd name="T1" fmla="*/ 492 h 492"/>
                  <a:gd name="T2" fmla="*/ 150 w 492"/>
                  <a:gd name="T3" fmla="*/ 473 h 492"/>
                  <a:gd name="T4" fmla="*/ 72 w 492"/>
                  <a:gd name="T5" fmla="*/ 420 h 492"/>
                  <a:gd name="T6" fmla="*/ 19 w 492"/>
                  <a:gd name="T7" fmla="*/ 342 h 492"/>
                  <a:gd name="T8" fmla="*/ 0 w 492"/>
                  <a:gd name="T9" fmla="*/ 246 h 492"/>
                  <a:gd name="T10" fmla="*/ 19 w 492"/>
                  <a:gd name="T11" fmla="*/ 150 h 492"/>
                  <a:gd name="T12" fmla="*/ 72 w 492"/>
                  <a:gd name="T13" fmla="*/ 72 h 492"/>
                  <a:gd name="T14" fmla="*/ 150 w 492"/>
                  <a:gd name="T15" fmla="*/ 20 h 492"/>
                  <a:gd name="T16" fmla="*/ 246 w 492"/>
                  <a:gd name="T17" fmla="*/ 0 h 492"/>
                  <a:gd name="T18" fmla="*/ 342 w 492"/>
                  <a:gd name="T19" fmla="*/ 20 h 492"/>
                  <a:gd name="T20" fmla="*/ 420 w 492"/>
                  <a:gd name="T21" fmla="*/ 72 h 492"/>
                  <a:gd name="T22" fmla="*/ 473 w 492"/>
                  <a:gd name="T23" fmla="*/ 150 h 492"/>
                  <a:gd name="T24" fmla="*/ 492 w 492"/>
                  <a:gd name="T25" fmla="*/ 246 h 492"/>
                  <a:gd name="T26" fmla="*/ 473 w 492"/>
                  <a:gd name="T27" fmla="*/ 342 h 492"/>
                  <a:gd name="T28" fmla="*/ 420 w 492"/>
                  <a:gd name="T29" fmla="*/ 420 h 492"/>
                  <a:gd name="T30" fmla="*/ 342 w 492"/>
                  <a:gd name="T31" fmla="*/ 473 h 492"/>
                  <a:gd name="T32" fmla="*/ 246 w 492"/>
                  <a:gd name="T33" fmla="*/ 492 h 492"/>
                  <a:gd name="T34" fmla="*/ 246 w 492"/>
                  <a:gd name="T35" fmla="*/ 12 h 492"/>
                  <a:gd name="T36" fmla="*/ 12 w 492"/>
                  <a:gd name="T37" fmla="*/ 246 h 492"/>
                  <a:gd name="T38" fmla="*/ 246 w 492"/>
                  <a:gd name="T39" fmla="*/ 481 h 492"/>
                  <a:gd name="T40" fmla="*/ 481 w 492"/>
                  <a:gd name="T41" fmla="*/ 246 h 492"/>
                  <a:gd name="T42" fmla="*/ 246 w 492"/>
                  <a:gd name="T43" fmla="*/ 12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2" h="492">
                    <a:moveTo>
                      <a:pt x="246" y="492"/>
                    </a:moveTo>
                    <a:cubicBezTo>
                      <a:pt x="213" y="492"/>
                      <a:pt x="181" y="486"/>
                      <a:pt x="150" y="473"/>
                    </a:cubicBezTo>
                    <a:cubicBezTo>
                      <a:pt x="121" y="460"/>
                      <a:pt x="95" y="443"/>
                      <a:pt x="72" y="420"/>
                    </a:cubicBezTo>
                    <a:cubicBezTo>
                      <a:pt x="50" y="398"/>
                      <a:pt x="32" y="371"/>
                      <a:pt x="19" y="342"/>
                    </a:cubicBezTo>
                    <a:cubicBezTo>
                      <a:pt x="7" y="312"/>
                      <a:pt x="0" y="279"/>
                      <a:pt x="0" y="246"/>
                    </a:cubicBezTo>
                    <a:cubicBezTo>
                      <a:pt x="0" y="213"/>
                      <a:pt x="7" y="181"/>
                      <a:pt x="19" y="150"/>
                    </a:cubicBezTo>
                    <a:cubicBezTo>
                      <a:pt x="32" y="121"/>
                      <a:pt x="50" y="95"/>
                      <a:pt x="72" y="72"/>
                    </a:cubicBezTo>
                    <a:cubicBezTo>
                      <a:pt x="95" y="50"/>
                      <a:pt x="121" y="32"/>
                      <a:pt x="150" y="20"/>
                    </a:cubicBezTo>
                    <a:cubicBezTo>
                      <a:pt x="181" y="7"/>
                      <a:pt x="213" y="0"/>
                      <a:pt x="246" y="0"/>
                    </a:cubicBezTo>
                    <a:cubicBezTo>
                      <a:pt x="279" y="0"/>
                      <a:pt x="311" y="7"/>
                      <a:pt x="342" y="20"/>
                    </a:cubicBezTo>
                    <a:cubicBezTo>
                      <a:pt x="371" y="32"/>
                      <a:pt x="397" y="50"/>
                      <a:pt x="420" y="72"/>
                    </a:cubicBezTo>
                    <a:cubicBezTo>
                      <a:pt x="443" y="95"/>
                      <a:pt x="460" y="121"/>
                      <a:pt x="473" y="150"/>
                    </a:cubicBezTo>
                    <a:cubicBezTo>
                      <a:pt x="486" y="181"/>
                      <a:pt x="492" y="213"/>
                      <a:pt x="492" y="246"/>
                    </a:cubicBezTo>
                    <a:cubicBezTo>
                      <a:pt x="492" y="279"/>
                      <a:pt x="486" y="312"/>
                      <a:pt x="473" y="342"/>
                    </a:cubicBezTo>
                    <a:cubicBezTo>
                      <a:pt x="460" y="371"/>
                      <a:pt x="443" y="398"/>
                      <a:pt x="420" y="420"/>
                    </a:cubicBezTo>
                    <a:cubicBezTo>
                      <a:pt x="397" y="443"/>
                      <a:pt x="371" y="460"/>
                      <a:pt x="342" y="473"/>
                    </a:cubicBezTo>
                    <a:cubicBezTo>
                      <a:pt x="311" y="486"/>
                      <a:pt x="279" y="492"/>
                      <a:pt x="246" y="492"/>
                    </a:cubicBezTo>
                    <a:close/>
                    <a:moveTo>
                      <a:pt x="246" y="12"/>
                    </a:moveTo>
                    <a:cubicBezTo>
                      <a:pt x="117" y="12"/>
                      <a:pt x="12" y="117"/>
                      <a:pt x="12" y="246"/>
                    </a:cubicBezTo>
                    <a:cubicBezTo>
                      <a:pt x="12" y="375"/>
                      <a:pt x="117" y="481"/>
                      <a:pt x="246" y="481"/>
                    </a:cubicBezTo>
                    <a:cubicBezTo>
                      <a:pt x="375" y="481"/>
                      <a:pt x="481" y="375"/>
                      <a:pt x="481" y="246"/>
                    </a:cubicBezTo>
                    <a:cubicBezTo>
                      <a:pt x="481" y="117"/>
                      <a:pt x="375" y="12"/>
                      <a:pt x="24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47"/>
              <p:cNvSpPr/>
              <p:nvPr/>
            </p:nvSpPr>
            <p:spPr bwMode="auto">
              <a:xfrm>
                <a:off x="-2339975" y="3570288"/>
                <a:ext cx="112712" cy="166688"/>
              </a:xfrm>
              <a:custGeom>
                <a:avLst/>
                <a:gdLst>
                  <a:gd name="T0" fmla="*/ 19 w 30"/>
                  <a:gd name="T1" fmla="*/ 36 h 44"/>
                  <a:gd name="T2" fmla="*/ 22 w 30"/>
                  <a:gd name="T3" fmla="*/ 41 h 44"/>
                  <a:gd name="T4" fmla="*/ 26 w 30"/>
                  <a:gd name="T5" fmla="*/ 44 h 44"/>
                  <a:gd name="T6" fmla="*/ 25 w 30"/>
                  <a:gd name="T7" fmla="*/ 44 h 44"/>
                  <a:gd name="T8" fmla="*/ 13 w 30"/>
                  <a:gd name="T9" fmla="*/ 40 h 44"/>
                  <a:gd name="T10" fmla="*/ 1 w 30"/>
                  <a:gd name="T11" fmla="*/ 36 h 44"/>
                  <a:gd name="T12" fmla="*/ 0 w 30"/>
                  <a:gd name="T13" fmla="*/ 35 h 44"/>
                  <a:gd name="T14" fmla="*/ 4 w 30"/>
                  <a:gd name="T15" fmla="*/ 36 h 44"/>
                  <a:gd name="T16" fmla="*/ 10 w 30"/>
                  <a:gd name="T17" fmla="*/ 33 h 44"/>
                  <a:gd name="T18" fmla="*/ 20 w 30"/>
                  <a:gd name="T19" fmla="*/ 6 h 44"/>
                  <a:gd name="T20" fmla="*/ 19 w 30"/>
                  <a:gd name="T21" fmla="*/ 4 h 44"/>
                  <a:gd name="T22" fmla="*/ 11 w 30"/>
                  <a:gd name="T23" fmla="*/ 2 h 44"/>
                  <a:gd name="T24" fmla="*/ 10 w 30"/>
                  <a:gd name="T25" fmla="*/ 1 h 44"/>
                  <a:gd name="T26" fmla="*/ 17 w 30"/>
                  <a:gd name="T27" fmla="*/ 2 h 44"/>
                  <a:gd name="T28" fmla="*/ 29 w 30"/>
                  <a:gd name="T29" fmla="*/ 1 h 44"/>
                  <a:gd name="T30" fmla="*/ 30 w 30"/>
                  <a:gd name="T31" fmla="*/ 3 h 44"/>
                  <a:gd name="T32" fmla="*/ 19 w 30"/>
                  <a:gd name="T33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44">
                    <a:moveTo>
                      <a:pt x="19" y="36"/>
                    </a:moveTo>
                    <a:cubicBezTo>
                      <a:pt x="18" y="38"/>
                      <a:pt x="19" y="40"/>
                      <a:pt x="22" y="41"/>
                    </a:cubicBezTo>
                    <a:cubicBezTo>
                      <a:pt x="25" y="43"/>
                      <a:pt x="26" y="43"/>
                      <a:pt x="26" y="44"/>
                    </a:cubicBezTo>
                    <a:cubicBezTo>
                      <a:pt x="26" y="44"/>
                      <a:pt x="25" y="44"/>
                      <a:pt x="25" y="44"/>
                    </a:cubicBezTo>
                    <a:cubicBezTo>
                      <a:pt x="21" y="43"/>
                      <a:pt x="17" y="41"/>
                      <a:pt x="13" y="40"/>
                    </a:cubicBezTo>
                    <a:cubicBezTo>
                      <a:pt x="9" y="39"/>
                      <a:pt x="5" y="38"/>
                      <a:pt x="1" y="36"/>
                    </a:cubicBezTo>
                    <a:cubicBezTo>
                      <a:pt x="0" y="36"/>
                      <a:pt x="0" y="36"/>
                      <a:pt x="0" y="35"/>
                    </a:cubicBezTo>
                    <a:cubicBezTo>
                      <a:pt x="1" y="34"/>
                      <a:pt x="1" y="35"/>
                      <a:pt x="4" y="36"/>
                    </a:cubicBezTo>
                    <a:cubicBezTo>
                      <a:pt x="8" y="36"/>
                      <a:pt x="10" y="36"/>
                      <a:pt x="10" y="33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20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0"/>
                      <a:pt x="12" y="1"/>
                      <a:pt x="17" y="2"/>
                    </a:cubicBezTo>
                    <a:cubicBezTo>
                      <a:pt x="25" y="3"/>
                      <a:pt x="28" y="1"/>
                      <a:pt x="29" y="1"/>
                    </a:cubicBezTo>
                    <a:cubicBezTo>
                      <a:pt x="30" y="2"/>
                      <a:pt x="30" y="2"/>
                      <a:pt x="30" y="3"/>
                    </a:cubicBezTo>
                    <a:lnTo>
                      <a:pt x="19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48"/>
              <p:cNvSpPr>
                <a:spLocks noEditPoints="1"/>
              </p:cNvSpPr>
              <p:nvPr/>
            </p:nvSpPr>
            <p:spPr bwMode="auto">
              <a:xfrm>
                <a:off x="-2174875" y="3597275"/>
                <a:ext cx="125412" cy="157163"/>
              </a:xfrm>
              <a:custGeom>
                <a:avLst/>
                <a:gdLst>
                  <a:gd name="T0" fmla="*/ 17 w 33"/>
                  <a:gd name="T1" fmla="*/ 1 h 42"/>
                  <a:gd name="T2" fmla="*/ 32 w 33"/>
                  <a:gd name="T3" fmla="*/ 20 h 42"/>
                  <a:gd name="T4" fmla="*/ 4 w 33"/>
                  <a:gd name="T5" fmla="*/ 42 h 42"/>
                  <a:gd name="T6" fmla="*/ 4 w 33"/>
                  <a:gd name="T7" fmla="*/ 42 h 42"/>
                  <a:gd name="T8" fmla="*/ 22 w 33"/>
                  <a:gd name="T9" fmla="*/ 24 h 42"/>
                  <a:gd name="T10" fmla="*/ 13 w 33"/>
                  <a:gd name="T11" fmla="*/ 26 h 42"/>
                  <a:gd name="T12" fmla="*/ 0 w 33"/>
                  <a:gd name="T13" fmla="*/ 12 h 42"/>
                  <a:gd name="T14" fmla="*/ 17 w 33"/>
                  <a:gd name="T15" fmla="*/ 1 h 42"/>
                  <a:gd name="T16" fmla="*/ 15 w 33"/>
                  <a:gd name="T17" fmla="*/ 25 h 42"/>
                  <a:gd name="T18" fmla="*/ 22 w 33"/>
                  <a:gd name="T19" fmla="*/ 22 h 42"/>
                  <a:gd name="T20" fmla="*/ 23 w 33"/>
                  <a:gd name="T21" fmla="*/ 17 h 42"/>
                  <a:gd name="T22" fmla="*/ 17 w 33"/>
                  <a:gd name="T23" fmla="*/ 2 h 42"/>
                  <a:gd name="T24" fmla="*/ 9 w 33"/>
                  <a:gd name="T25" fmla="*/ 13 h 42"/>
                  <a:gd name="T26" fmla="*/ 15 w 33"/>
                  <a:gd name="T27" fmla="*/ 2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42">
                    <a:moveTo>
                      <a:pt x="17" y="1"/>
                    </a:moveTo>
                    <a:cubicBezTo>
                      <a:pt x="27" y="2"/>
                      <a:pt x="33" y="10"/>
                      <a:pt x="32" y="20"/>
                    </a:cubicBezTo>
                    <a:cubicBezTo>
                      <a:pt x="30" y="38"/>
                      <a:pt x="7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1"/>
                      <a:pt x="17" y="39"/>
                      <a:pt x="22" y="24"/>
                    </a:cubicBezTo>
                    <a:cubicBezTo>
                      <a:pt x="19" y="26"/>
                      <a:pt x="17" y="26"/>
                      <a:pt x="13" y="26"/>
                    </a:cubicBezTo>
                    <a:cubicBezTo>
                      <a:pt x="3" y="25"/>
                      <a:pt x="0" y="18"/>
                      <a:pt x="0" y="12"/>
                    </a:cubicBezTo>
                    <a:cubicBezTo>
                      <a:pt x="1" y="5"/>
                      <a:pt x="7" y="0"/>
                      <a:pt x="17" y="1"/>
                    </a:cubicBezTo>
                    <a:close/>
                    <a:moveTo>
                      <a:pt x="15" y="25"/>
                    </a:moveTo>
                    <a:cubicBezTo>
                      <a:pt x="18" y="25"/>
                      <a:pt x="21" y="23"/>
                      <a:pt x="22" y="22"/>
                    </a:cubicBezTo>
                    <a:cubicBezTo>
                      <a:pt x="23" y="22"/>
                      <a:pt x="23" y="19"/>
                      <a:pt x="23" y="17"/>
                    </a:cubicBezTo>
                    <a:cubicBezTo>
                      <a:pt x="25" y="6"/>
                      <a:pt x="21" y="2"/>
                      <a:pt x="17" y="2"/>
                    </a:cubicBezTo>
                    <a:cubicBezTo>
                      <a:pt x="14" y="2"/>
                      <a:pt x="10" y="3"/>
                      <a:pt x="9" y="13"/>
                    </a:cubicBezTo>
                    <a:cubicBezTo>
                      <a:pt x="8" y="21"/>
                      <a:pt x="11" y="24"/>
                      <a:pt x="15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49"/>
              <p:cNvSpPr>
                <a:spLocks noEditPoints="1"/>
              </p:cNvSpPr>
              <p:nvPr/>
            </p:nvSpPr>
            <p:spPr bwMode="auto">
              <a:xfrm>
                <a:off x="-2012950" y="3600450"/>
                <a:ext cx="120650" cy="161925"/>
              </a:xfrm>
              <a:custGeom>
                <a:avLst/>
                <a:gdLst>
                  <a:gd name="T0" fmla="*/ 6 w 32"/>
                  <a:gd name="T1" fmla="*/ 22 h 43"/>
                  <a:gd name="T2" fmla="*/ 1 w 32"/>
                  <a:gd name="T3" fmla="*/ 13 h 43"/>
                  <a:gd name="T4" fmla="*/ 14 w 32"/>
                  <a:gd name="T5" fmla="*/ 0 h 43"/>
                  <a:gd name="T6" fmla="*/ 27 w 32"/>
                  <a:gd name="T7" fmla="*/ 9 h 43"/>
                  <a:gd name="T8" fmla="*/ 23 w 32"/>
                  <a:gd name="T9" fmla="*/ 18 h 43"/>
                  <a:gd name="T10" fmla="*/ 32 w 32"/>
                  <a:gd name="T11" fmla="*/ 29 h 43"/>
                  <a:gd name="T12" fmla="*/ 16 w 32"/>
                  <a:gd name="T13" fmla="*/ 43 h 43"/>
                  <a:gd name="T14" fmla="*/ 1 w 32"/>
                  <a:gd name="T15" fmla="*/ 32 h 43"/>
                  <a:gd name="T16" fmla="*/ 6 w 32"/>
                  <a:gd name="T17" fmla="*/ 22 h 43"/>
                  <a:gd name="T18" fmla="*/ 16 w 32"/>
                  <a:gd name="T19" fmla="*/ 42 h 43"/>
                  <a:gd name="T20" fmla="*/ 24 w 32"/>
                  <a:gd name="T21" fmla="*/ 32 h 43"/>
                  <a:gd name="T22" fmla="*/ 16 w 32"/>
                  <a:gd name="T23" fmla="*/ 25 h 43"/>
                  <a:gd name="T24" fmla="*/ 8 w 32"/>
                  <a:gd name="T25" fmla="*/ 22 h 43"/>
                  <a:gd name="T26" fmla="*/ 5 w 32"/>
                  <a:gd name="T27" fmla="*/ 31 h 43"/>
                  <a:gd name="T28" fmla="*/ 16 w 32"/>
                  <a:gd name="T29" fmla="*/ 42 h 43"/>
                  <a:gd name="T30" fmla="*/ 15 w 32"/>
                  <a:gd name="T31" fmla="*/ 1 h 43"/>
                  <a:gd name="T32" fmla="*/ 8 w 32"/>
                  <a:gd name="T33" fmla="*/ 9 h 43"/>
                  <a:gd name="T34" fmla="*/ 22 w 32"/>
                  <a:gd name="T35" fmla="*/ 18 h 43"/>
                  <a:gd name="T36" fmla="*/ 24 w 32"/>
                  <a:gd name="T37" fmla="*/ 10 h 43"/>
                  <a:gd name="T38" fmla="*/ 15 w 32"/>
                  <a:gd name="T3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" h="43">
                    <a:moveTo>
                      <a:pt x="6" y="22"/>
                    </a:moveTo>
                    <a:cubicBezTo>
                      <a:pt x="3" y="19"/>
                      <a:pt x="1" y="16"/>
                      <a:pt x="1" y="13"/>
                    </a:cubicBezTo>
                    <a:cubicBezTo>
                      <a:pt x="0" y="7"/>
                      <a:pt x="6" y="1"/>
                      <a:pt x="14" y="0"/>
                    </a:cubicBezTo>
                    <a:cubicBezTo>
                      <a:pt x="21" y="0"/>
                      <a:pt x="27" y="3"/>
                      <a:pt x="27" y="9"/>
                    </a:cubicBezTo>
                    <a:cubicBezTo>
                      <a:pt x="28" y="12"/>
                      <a:pt x="26" y="16"/>
                      <a:pt x="23" y="18"/>
                    </a:cubicBezTo>
                    <a:cubicBezTo>
                      <a:pt x="28" y="19"/>
                      <a:pt x="31" y="23"/>
                      <a:pt x="32" y="29"/>
                    </a:cubicBezTo>
                    <a:cubicBezTo>
                      <a:pt x="32" y="36"/>
                      <a:pt x="26" y="42"/>
                      <a:pt x="16" y="43"/>
                    </a:cubicBezTo>
                    <a:cubicBezTo>
                      <a:pt x="7" y="43"/>
                      <a:pt x="1" y="39"/>
                      <a:pt x="1" y="32"/>
                    </a:cubicBezTo>
                    <a:cubicBezTo>
                      <a:pt x="0" y="29"/>
                      <a:pt x="2" y="25"/>
                      <a:pt x="6" y="22"/>
                    </a:cubicBezTo>
                    <a:close/>
                    <a:moveTo>
                      <a:pt x="16" y="42"/>
                    </a:moveTo>
                    <a:cubicBezTo>
                      <a:pt x="22" y="41"/>
                      <a:pt x="25" y="37"/>
                      <a:pt x="24" y="32"/>
                    </a:cubicBezTo>
                    <a:cubicBezTo>
                      <a:pt x="24" y="29"/>
                      <a:pt x="22" y="26"/>
                      <a:pt x="16" y="25"/>
                    </a:cubicBezTo>
                    <a:cubicBezTo>
                      <a:pt x="9" y="23"/>
                      <a:pt x="9" y="22"/>
                      <a:pt x="8" y="22"/>
                    </a:cubicBezTo>
                    <a:cubicBezTo>
                      <a:pt x="7" y="23"/>
                      <a:pt x="4" y="26"/>
                      <a:pt x="5" y="31"/>
                    </a:cubicBezTo>
                    <a:cubicBezTo>
                      <a:pt x="5" y="38"/>
                      <a:pt x="9" y="42"/>
                      <a:pt x="16" y="42"/>
                    </a:cubicBezTo>
                    <a:close/>
                    <a:moveTo>
                      <a:pt x="15" y="1"/>
                    </a:moveTo>
                    <a:cubicBezTo>
                      <a:pt x="10" y="2"/>
                      <a:pt x="8" y="5"/>
                      <a:pt x="8" y="9"/>
                    </a:cubicBezTo>
                    <a:cubicBezTo>
                      <a:pt x="9" y="15"/>
                      <a:pt x="18" y="17"/>
                      <a:pt x="22" y="18"/>
                    </a:cubicBezTo>
                    <a:cubicBezTo>
                      <a:pt x="24" y="16"/>
                      <a:pt x="25" y="14"/>
                      <a:pt x="24" y="10"/>
                    </a:cubicBezTo>
                    <a:cubicBezTo>
                      <a:pt x="24" y="4"/>
                      <a:pt x="20" y="1"/>
                      <a:pt x="1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50"/>
              <p:cNvSpPr/>
              <p:nvPr/>
            </p:nvSpPr>
            <p:spPr bwMode="auto">
              <a:xfrm>
                <a:off x="-1862138" y="3570288"/>
                <a:ext cx="133350" cy="169863"/>
              </a:xfrm>
              <a:custGeom>
                <a:avLst/>
                <a:gdLst>
                  <a:gd name="T0" fmla="*/ 23 w 35"/>
                  <a:gd name="T1" fmla="*/ 15 h 45"/>
                  <a:gd name="T2" fmla="*/ 33 w 35"/>
                  <a:gd name="T3" fmla="*/ 23 h 45"/>
                  <a:gd name="T4" fmla="*/ 21 w 35"/>
                  <a:gd name="T5" fmla="*/ 42 h 45"/>
                  <a:gd name="T6" fmla="*/ 5 w 35"/>
                  <a:gd name="T7" fmla="*/ 38 h 45"/>
                  <a:gd name="T8" fmla="*/ 8 w 35"/>
                  <a:gd name="T9" fmla="*/ 33 h 45"/>
                  <a:gd name="T10" fmla="*/ 14 w 35"/>
                  <a:gd name="T11" fmla="*/ 37 h 45"/>
                  <a:gd name="T12" fmla="*/ 21 w 35"/>
                  <a:gd name="T13" fmla="*/ 41 h 45"/>
                  <a:gd name="T14" fmla="*/ 26 w 35"/>
                  <a:gd name="T15" fmla="*/ 29 h 45"/>
                  <a:gd name="T16" fmla="*/ 17 w 35"/>
                  <a:gd name="T17" fmla="*/ 22 h 45"/>
                  <a:gd name="T18" fmla="*/ 12 w 35"/>
                  <a:gd name="T19" fmla="*/ 22 h 45"/>
                  <a:gd name="T20" fmla="*/ 16 w 35"/>
                  <a:gd name="T21" fmla="*/ 19 h 45"/>
                  <a:gd name="T22" fmla="*/ 17 w 35"/>
                  <a:gd name="T23" fmla="*/ 11 h 45"/>
                  <a:gd name="T24" fmla="*/ 7 w 35"/>
                  <a:gd name="T25" fmla="*/ 7 h 45"/>
                  <a:gd name="T26" fmla="*/ 1 w 35"/>
                  <a:gd name="T27" fmla="*/ 14 h 45"/>
                  <a:gd name="T28" fmla="*/ 0 w 35"/>
                  <a:gd name="T29" fmla="*/ 13 h 45"/>
                  <a:gd name="T30" fmla="*/ 10 w 35"/>
                  <a:gd name="T31" fmla="*/ 1 h 45"/>
                  <a:gd name="T32" fmla="*/ 24 w 35"/>
                  <a:gd name="T33" fmla="*/ 7 h 45"/>
                  <a:gd name="T34" fmla="*/ 23 w 35"/>
                  <a:gd name="T35" fmla="*/ 1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" h="45">
                    <a:moveTo>
                      <a:pt x="23" y="15"/>
                    </a:moveTo>
                    <a:cubicBezTo>
                      <a:pt x="28" y="16"/>
                      <a:pt x="31" y="19"/>
                      <a:pt x="33" y="23"/>
                    </a:cubicBezTo>
                    <a:cubicBezTo>
                      <a:pt x="35" y="31"/>
                      <a:pt x="30" y="40"/>
                      <a:pt x="21" y="42"/>
                    </a:cubicBezTo>
                    <a:cubicBezTo>
                      <a:pt x="13" y="45"/>
                      <a:pt x="6" y="43"/>
                      <a:pt x="5" y="38"/>
                    </a:cubicBezTo>
                    <a:cubicBezTo>
                      <a:pt x="4" y="36"/>
                      <a:pt x="5" y="34"/>
                      <a:pt x="8" y="33"/>
                    </a:cubicBezTo>
                    <a:cubicBezTo>
                      <a:pt x="11" y="32"/>
                      <a:pt x="12" y="33"/>
                      <a:pt x="14" y="37"/>
                    </a:cubicBezTo>
                    <a:cubicBezTo>
                      <a:pt x="15" y="41"/>
                      <a:pt x="18" y="42"/>
                      <a:pt x="21" y="41"/>
                    </a:cubicBezTo>
                    <a:cubicBezTo>
                      <a:pt x="25" y="40"/>
                      <a:pt x="28" y="35"/>
                      <a:pt x="26" y="29"/>
                    </a:cubicBezTo>
                    <a:cubicBezTo>
                      <a:pt x="24" y="24"/>
                      <a:pt x="20" y="22"/>
                      <a:pt x="17" y="22"/>
                    </a:cubicBezTo>
                    <a:cubicBezTo>
                      <a:pt x="14" y="21"/>
                      <a:pt x="12" y="23"/>
                      <a:pt x="12" y="22"/>
                    </a:cubicBezTo>
                    <a:cubicBezTo>
                      <a:pt x="11" y="21"/>
                      <a:pt x="14" y="21"/>
                      <a:pt x="16" y="19"/>
                    </a:cubicBezTo>
                    <a:cubicBezTo>
                      <a:pt x="18" y="17"/>
                      <a:pt x="18" y="14"/>
                      <a:pt x="17" y="11"/>
                    </a:cubicBezTo>
                    <a:cubicBezTo>
                      <a:pt x="16" y="7"/>
                      <a:pt x="12" y="5"/>
                      <a:pt x="7" y="7"/>
                    </a:cubicBezTo>
                    <a:cubicBezTo>
                      <a:pt x="1" y="9"/>
                      <a:pt x="2" y="13"/>
                      <a:pt x="1" y="14"/>
                    </a:cubicBezTo>
                    <a:cubicBezTo>
                      <a:pt x="1" y="14"/>
                      <a:pt x="0" y="14"/>
                      <a:pt x="0" y="13"/>
                    </a:cubicBezTo>
                    <a:cubicBezTo>
                      <a:pt x="0" y="12"/>
                      <a:pt x="2" y="4"/>
                      <a:pt x="10" y="1"/>
                    </a:cubicBezTo>
                    <a:cubicBezTo>
                      <a:pt x="15" y="0"/>
                      <a:pt x="22" y="1"/>
                      <a:pt x="24" y="7"/>
                    </a:cubicBezTo>
                    <a:cubicBezTo>
                      <a:pt x="25" y="10"/>
                      <a:pt x="24" y="12"/>
                      <a:pt x="23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51"/>
              <p:cNvSpPr/>
              <p:nvPr/>
            </p:nvSpPr>
            <p:spPr bwMode="auto">
              <a:xfrm>
                <a:off x="-2193925" y="3008313"/>
                <a:ext cx="30162" cy="11113"/>
              </a:xfrm>
              <a:custGeom>
                <a:avLst/>
                <a:gdLst>
                  <a:gd name="T0" fmla="*/ 2 w 8"/>
                  <a:gd name="T1" fmla="*/ 3 h 3"/>
                  <a:gd name="T2" fmla="*/ 4 w 8"/>
                  <a:gd name="T3" fmla="*/ 3 h 3"/>
                  <a:gd name="T4" fmla="*/ 7 w 8"/>
                  <a:gd name="T5" fmla="*/ 2 h 3"/>
                  <a:gd name="T6" fmla="*/ 8 w 8"/>
                  <a:gd name="T7" fmla="*/ 2 h 3"/>
                  <a:gd name="T8" fmla="*/ 4 w 8"/>
                  <a:gd name="T9" fmla="*/ 0 h 3"/>
                  <a:gd name="T10" fmla="*/ 0 w 8"/>
                  <a:gd name="T11" fmla="*/ 2 h 3"/>
                  <a:gd name="T12" fmla="*/ 2 w 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2" y="3"/>
                    </a:moveTo>
                    <a:cubicBezTo>
                      <a:pt x="2" y="3"/>
                      <a:pt x="3" y="3"/>
                      <a:pt x="4" y="3"/>
                    </a:cubicBezTo>
                    <a:cubicBezTo>
                      <a:pt x="5" y="3"/>
                      <a:pt x="6" y="2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1"/>
                      <a:pt x="5" y="0"/>
                      <a:pt x="4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52"/>
              <p:cNvSpPr/>
              <p:nvPr/>
            </p:nvSpPr>
            <p:spPr bwMode="auto">
              <a:xfrm>
                <a:off x="-2243138" y="3121025"/>
                <a:ext cx="114300" cy="19050"/>
              </a:xfrm>
              <a:custGeom>
                <a:avLst/>
                <a:gdLst>
                  <a:gd name="T0" fmla="*/ 30 w 30"/>
                  <a:gd name="T1" fmla="*/ 3 h 5"/>
                  <a:gd name="T2" fmla="*/ 22 w 30"/>
                  <a:gd name="T3" fmla="*/ 0 h 5"/>
                  <a:gd name="T4" fmla="*/ 3 w 30"/>
                  <a:gd name="T5" fmla="*/ 1 h 5"/>
                  <a:gd name="T6" fmla="*/ 1 w 30"/>
                  <a:gd name="T7" fmla="*/ 3 h 5"/>
                  <a:gd name="T8" fmla="*/ 13 w 30"/>
                  <a:gd name="T9" fmla="*/ 5 h 5"/>
                  <a:gd name="T10" fmla="*/ 18 w 30"/>
                  <a:gd name="T11" fmla="*/ 5 h 5"/>
                  <a:gd name="T12" fmla="*/ 30 w 30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5">
                    <a:moveTo>
                      <a:pt x="30" y="3"/>
                    </a:moveTo>
                    <a:cubicBezTo>
                      <a:pt x="30" y="0"/>
                      <a:pt x="29" y="1"/>
                      <a:pt x="22" y="0"/>
                    </a:cubicBezTo>
                    <a:cubicBezTo>
                      <a:pt x="18" y="0"/>
                      <a:pt x="6" y="0"/>
                      <a:pt x="3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5"/>
                      <a:pt x="0" y="5"/>
                      <a:pt x="13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6" y="4"/>
                      <a:pt x="28" y="5"/>
                      <a:pt x="3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53"/>
              <p:cNvSpPr>
                <a:spLocks noEditPoints="1"/>
              </p:cNvSpPr>
              <p:nvPr/>
            </p:nvSpPr>
            <p:spPr bwMode="auto">
              <a:xfrm>
                <a:off x="-2589213" y="2378075"/>
                <a:ext cx="1123950" cy="1123950"/>
              </a:xfrm>
              <a:custGeom>
                <a:avLst/>
                <a:gdLst>
                  <a:gd name="T0" fmla="*/ 298 w 298"/>
                  <a:gd name="T1" fmla="*/ 91 h 298"/>
                  <a:gd name="T2" fmla="*/ 198 w 298"/>
                  <a:gd name="T3" fmla="*/ 3 h 298"/>
                  <a:gd name="T4" fmla="*/ 109 w 298"/>
                  <a:gd name="T5" fmla="*/ 9 h 298"/>
                  <a:gd name="T6" fmla="*/ 92 w 298"/>
                  <a:gd name="T7" fmla="*/ 0 h 298"/>
                  <a:gd name="T8" fmla="*/ 42 w 298"/>
                  <a:gd name="T9" fmla="*/ 93 h 298"/>
                  <a:gd name="T10" fmla="*/ 4 w 298"/>
                  <a:gd name="T11" fmla="*/ 140 h 298"/>
                  <a:gd name="T12" fmla="*/ 43 w 298"/>
                  <a:gd name="T13" fmla="*/ 145 h 298"/>
                  <a:gd name="T14" fmla="*/ 4 w 298"/>
                  <a:gd name="T15" fmla="*/ 192 h 298"/>
                  <a:gd name="T16" fmla="*/ 46 w 298"/>
                  <a:gd name="T17" fmla="*/ 189 h 298"/>
                  <a:gd name="T18" fmla="*/ 102 w 298"/>
                  <a:gd name="T19" fmla="*/ 262 h 298"/>
                  <a:gd name="T20" fmla="*/ 92 w 298"/>
                  <a:gd name="T21" fmla="*/ 298 h 298"/>
                  <a:gd name="T22" fmla="*/ 137 w 298"/>
                  <a:gd name="T23" fmla="*/ 262 h 298"/>
                  <a:gd name="T24" fmla="*/ 161 w 298"/>
                  <a:gd name="T25" fmla="*/ 258 h 298"/>
                  <a:gd name="T26" fmla="*/ 182 w 298"/>
                  <a:gd name="T27" fmla="*/ 258 h 298"/>
                  <a:gd name="T28" fmla="*/ 255 w 298"/>
                  <a:gd name="T29" fmla="*/ 205 h 298"/>
                  <a:gd name="T30" fmla="*/ 295 w 298"/>
                  <a:gd name="T31" fmla="*/ 213 h 298"/>
                  <a:gd name="T32" fmla="*/ 252 w 298"/>
                  <a:gd name="T33" fmla="*/ 145 h 298"/>
                  <a:gd name="T34" fmla="*/ 298 w 298"/>
                  <a:gd name="T35" fmla="*/ 192 h 298"/>
                  <a:gd name="T36" fmla="*/ 252 w 298"/>
                  <a:gd name="T37" fmla="*/ 89 h 298"/>
                  <a:gd name="T38" fmla="*/ 223 w 298"/>
                  <a:gd name="T39" fmla="*/ 96 h 298"/>
                  <a:gd name="T40" fmla="*/ 172 w 298"/>
                  <a:gd name="T41" fmla="*/ 77 h 298"/>
                  <a:gd name="T42" fmla="*/ 172 w 298"/>
                  <a:gd name="T43" fmla="*/ 77 h 298"/>
                  <a:gd name="T44" fmla="*/ 170 w 298"/>
                  <a:gd name="T45" fmla="*/ 113 h 298"/>
                  <a:gd name="T46" fmla="*/ 167 w 298"/>
                  <a:gd name="T47" fmla="*/ 116 h 298"/>
                  <a:gd name="T48" fmla="*/ 159 w 298"/>
                  <a:gd name="T49" fmla="*/ 75 h 298"/>
                  <a:gd name="T50" fmla="*/ 157 w 298"/>
                  <a:gd name="T51" fmla="*/ 128 h 298"/>
                  <a:gd name="T52" fmla="*/ 115 w 298"/>
                  <a:gd name="T53" fmla="*/ 226 h 298"/>
                  <a:gd name="T54" fmla="*/ 85 w 298"/>
                  <a:gd name="T55" fmla="*/ 218 h 298"/>
                  <a:gd name="T56" fmla="*/ 85 w 298"/>
                  <a:gd name="T57" fmla="*/ 201 h 298"/>
                  <a:gd name="T58" fmla="*/ 131 w 298"/>
                  <a:gd name="T59" fmla="*/ 212 h 298"/>
                  <a:gd name="T60" fmla="*/ 70 w 298"/>
                  <a:gd name="T61" fmla="*/ 204 h 298"/>
                  <a:gd name="T62" fmla="*/ 87 w 298"/>
                  <a:gd name="T63" fmla="*/ 166 h 298"/>
                  <a:gd name="T64" fmla="*/ 75 w 298"/>
                  <a:gd name="T65" fmla="*/ 181 h 298"/>
                  <a:gd name="T66" fmla="*/ 97 w 298"/>
                  <a:gd name="T67" fmla="*/ 160 h 298"/>
                  <a:gd name="T68" fmla="*/ 115 w 298"/>
                  <a:gd name="T69" fmla="*/ 164 h 298"/>
                  <a:gd name="T70" fmla="*/ 116 w 298"/>
                  <a:gd name="T71" fmla="*/ 180 h 298"/>
                  <a:gd name="T72" fmla="*/ 96 w 298"/>
                  <a:gd name="T73" fmla="*/ 170 h 298"/>
                  <a:gd name="T74" fmla="*/ 130 w 298"/>
                  <a:gd name="T75" fmla="*/ 176 h 298"/>
                  <a:gd name="T76" fmla="*/ 125 w 298"/>
                  <a:gd name="T77" fmla="*/ 161 h 298"/>
                  <a:gd name="T78" fmla="*/ 108 w 298"/>
                  <a:gd name="T79" fmla="*/ 122 h 298"/>
                  <a:gd name="T80" fmla="*/ 79 w 298"/>
                  <a:gd name="T81" fmla="*/ 98 h 298"/>
                  <a:gd name="T82" fmla="*/ 107 w 298"/>
                  <a:gd name="T83" fmla="*/ 71 h 298"/>
                  <a:gd name="T84" fmla="*/ 133 w 298"/>
                  <a:gd name="T85" fmla="*/ 92 h 298"/>
                  <a:gd name="T86" fmla="*/ 112 w 298"/>
                  <a:gd name="T87" fmla="*/ 46 h 298"/>
                  <a:gd name="T88" fmla="*/ 172 w 298"/>
                  <a:gd name="T89" fmla="*/ 212 h 298"/>
                  <a:gd name="T90" fmla="*/ 162 w 298"/>
                  <a:gd name="T91" fmla="*/ 212 h 298"/>
                  <a:gd name="T92" fmla="*/ 162 w 298"/>
                  <a:gd name="T93" fmla="*/ 191 h 298"/>
                  <a:gd name="T94" fmla="*/ 183 w 298"/>
                  <a:gd name="T95" fmla="*/ 169 h 298"/>
                  <a:gd name="T96" fmla="*/ 184 w 298"/>
                  <a:gd name="T97" fmla="*/ 213 h 298"/>
                  <a:gd name="T98" fmla="*/ 197 w 298"/>
                  <a:gd name="T99" fmla="*/ 159 h 298"/>
                  <a:gd name="T100" fmla="*/ 212 w 298"/>
                  <a:gd name="T101" fmla="*/ 231 h 298"/>
                  <a:gd name="T102" fmla="*/ 211 w 298"/>
                  <a:gd name="T103" fmla="*/ 157 h 298"/>
                  <a:gd name="T104" fmla="*/ 225 w 298"/>
                  <a:gd name="T105" fmla="*/ 221 h 298"/>
                  <a:gd name="T106" fmla="*/ 220 w 298"/>
                  <a:gd name="T107" fmla="*/ 156 h 298"/>
                  <a:gd name="T108" fmla="*/ 208 w 298"/>
                  <a:gd name="T109" fmla="*/ 144 h 298"/>
                  <a:gd name="T110" fmla="*/ 181 w 298"/>
                  <a:gd name="T111" fmla="*/ 147 h 298"/>
                  <a:gd name="T112" fmla="*/ 187 w 298"/>
                  <a:gd name="T113" fmla="*/ 102 h 298"/>
                  <a:gd name="T114" fmla="*/ 228 w 298"/>
                  <a:gd name="T115" fmla="*/ 102 h 298"/>
                  <a:gd name="T116" fmla="*/ 230 w 298"/>
                  <a:gd name="T117" fmla="*/ 141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8" h="298">
                    <a:moveTo>
                      <a:pt x="252" y="85"/>
                    </a:moveTo>
                    <a:cubicBezTo>
                      <a:pt x="252" y="88"/>
                      <a:pt x="253" y="91"/>
                      <a:pt x="256" y="93"/>
                    </a:cubicBezTo>
                    <a:cubicBezTo>
                      <a:pt x="256" y="93"/>
                      <a:pt x="256" y="93"/>
                      <a:pt x="256" y="93"/>
                    </a:cubicBezTo>
                    <a:cubicBezTo>
                      <a:pt x="294" y="132"/>
                      <a:pt x="294" y="132"/>
                      <a:pt x="294" y="132"/>
                    </a:cubicBezTo>
                    <a:cubicBezTo>
                      <a:pt x="294" y="132"/>
                      <a:pt x="294" y="132"/>
                      <a:pt x="294" y="132"/>
                    </a:cubicBezTo>
                    <a:cubicBezTo>
                      <a:pt x="296" y="134"/>
                      <a:pt x="298" y="137"/>
                      <a:pt x="298" y="140"/>
                    </a:cubicBezTo>
                    <a:cubicBezTo>
                      <a:pt x="298" y="91"/>
                      <a:pt x="298" y="91"/>
                      <a:pt x="298" y="91"/>
                    </a:cubicBezTo>
                    <a:cubicBezTo>
                      <a:pt x="298" y="89"/>
                      <a:pt x="296" y="86"/>
                      <a:pt x="295" y="84"/>
                    </a:cubicBezTo>
                    <a:cubicBezTo>
                      <a:pt x="214" y="3"/>
                      <a:pt x="214" y="3"/>
                      <a:pt x="214" y="3"/>
                    </a:cubicBezTo>
                    <a:cubicBezTo>
                      <a:pt x="212" y="2"/>
                      <a:pt x="209" y="0"/>
                      <a:pt x="207" y="0"/>
                    </a:cubicBezTo>
                    <a:cubicBezTo>
                      <a:pt x="201" y="0"/>
                      <a:pt x="201" y="0"/>
                      <a:pt x="201" y="0"/>
                    </a:cubicBezTo>
                    <a:cubicBezTo>
                      <a:pt x="201" y="0"/>
                      <a:pt x="201" y="0"/>
                      <a:pt x="201" y="0"/>
                    </a:cubicBezTo>
                    <a:cubicBezTo>
                      <a:pt x="201" y="0"/>
                      <a:pt x="201" y="0"/>
                      <a:pt x="201" y="0"/>
                    </a:cubicBezTo>
                    <a:cubicBezTo>
                      <a:pt x="199" y="0"/>
                      <a:pt x="198" y="1"/>
                      <a:pt x="198" y="3"/>
                    </a:cubicBezTo>
                    <a:cubicBezTo>
                      <a:pt x="198" y="42"/>
                      <a:pt x="198" y="42"/>
                      <a:pt x="198" y="42"/>
                    </a:cubicBezTo>
                    <a:cubicBezTo>
                      <a:pt x="198" y="44"/>
                      <a:pt x="196" y="46"/>
                      <a:pt x="193" y="46"/>
                    </a:cubicBezTo>
                    <a:cubicBezTo>
                      <a:pt x="189" y="46"/>
                      <a:pt x="189" y="46"/>
                      <a:pt x="189" y="46"/>
                    </a:cubicBezTo>
                    <a:cubicBezTo>
                      <a:pt x="189" y="9"/>
                      <a:pt x="189" y="9"/>
                      <a:pt x="189" y="9"/>
                    </a:cubicBezTo>
                    <a:cubicBezTo>
                      <a:pt x="189" y="4"/>
                      <a:pt x="185" y="0"/>
                      <a:pt x="181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3" y="0"/>
                      <a:pt x="109" y="4"/>
                      <a:pt x="109" y="9"/>
                    </a:cubicBezTo>
                    <a:cubicBezTo>
                      <a:pt x="109" y="46"/>
                      <a:pt x="109" y="46"/>
                      <a:pt x="109" y="46"/>
                    </a:cubicBezTo>
                    <a:cubicBezTo>
                      <a:pt x="105" y="46"/>
                      <a:pt x="105" y="46"/>
                      <a:pt x="105" y="46"/>
                    </a:cubicBezTo>
                    <a:cubicBezTo>
                      <a:pt x="102" y="46"/>
                      <a:pt x="100" y="44"/>
                      <a:pt x="100" y="42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100" y="1"/>
                      <a:pt x="99" y="0"/>
                      <a:pt x="98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89" y="0"/>
                      <a:pt x="86" y="2"/>
                      <a:pt x="85" y="3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2" y="86"/>
                      <a:pt x="0" y="89"/>
                      <a:pt x="0" y="91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0" y="137"/>
                      <a:pt x="2" y="134"/>
                      <a:pt x="4" y="132"/>
                    </a:cubicBezTo>
                    <a:cubicBezTo>
                      <a:pt x="4" y="132"/>
                      <a:pt x="4" y="132"/>
                      <a:pt x="4" y="132"/>
                    </a:cubicBezTo>
                    <a:cubicBezTo>
                      <a:pt x="42" y="93"/>
                      <a:pt x="42" y="93"/>
                      <a:pt x="42" y="93"/>
                    </a:cubicBezTo>
                    <a:cubicBezTo>
                      <a:pt x="43" y="93"/>
                      <a:pt x="43" y="93"/>
                      <a:pt x="43" y="93"/>
                    </a:cubicBezTo>
                    <a:cubicBezTo>
                      <a:pt x="45" y="91"/>
                      <a:pt x="46" y="88"/>
                      <a:pt x="46" y="85"/>
                    </a:cubicBezTo>
                    <a:cubicBezTo>
                      <a:pt x="46" y="89"/>
                      <a:pt x="46" y="89"/>
                      <a:pt x="46" y="89"/>
                    </a:cubicBezTo>
                    <a:cubicBezTo>
                      <a:pt x="46" y="93"/>
                      <a:pt x="46" y="93"/>
                      <a:pt x="46" y="93"/>
                    </a:cubicBezTo>
                    <a:cubicBezTo>
                      <a:pt x="46" y="96"/>
                      <a:pt x="45" y="99"/>
                      <a:pt x="43" y="101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2" y="142"/>
                      <a:pt x="0" y="145"/>
                      <a:pt x="0" y="148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89"/>
                      <a:pt x="2" y="186"/>
                      <a:pt x="4" y="184"/>
                    </a:cubicBezTo>
                    <a:cubicBezTo>
                      <a:pt x="4" y="184"/>
                      <a:pt x="4" y="184"/>
                      <a:pt x="4" y="184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43" y="145"/>
                      <a:pt x="43" y="145"/>
                      <a:pt x="43" y="145"/>
                    </a:cubicBezTo>
                    <a:cubicBezTo>
                      <a:pt x="45" y="143"/>
                      <a:pt x="46" y="140"/>
                      <a:pt x="46" y="137"/>
                    </a:cubicBezTo>
                    <a:cubicBezTo>
                      <a:pt x="46" y="141"/>
                      <a:pt x="46" y="141"/>
                      <a:pt x="46" y="141"/>
                    </a:cubicBezTo>
                    <a:cubicBezTo>
                      <a:pt x="46" y="145"/>
                      <a:pt x="46" y="145"/>
                      <a:pt x="46" y="145"/>
                    </a:cubicBezTo>
                    <a:cubicBezTo>
                      <a:pt x="46" y="148"/>
                      <a:pt x="45" y="151"/>
                      <a:pt x="43" y="153"/>
                    </a:cubicBezTo>
                    <a:cubicBezTo>
                      <a:pt x="43" y="153"/>
                      <a:pt x="43" y="153"/>
                      <a:pt x="43" y="153"/>
                    </a:cubicBezTo>
                    <a:cubicBezTo>
                      <a:pt x="4" y="192"/>
                      <a:pt x="4" y="192"/>
                      <a:pt x="4" y="192"/>
                    </a:cubicBezTo>
                    <a:cubicBezTo>
                      <a:pt x="4" y="192"/>
                      <a:pt x="4" y="192"/>
                      <a:pt x="4" y="192"/>
                    </a:cubicBezTo>
                    <a:cubicBezTo>
                      <a:pt x="2" y="194"/>
                      <a:pt x="0" y="197"/>
                      <a:pt x="0" y="200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09"/>
                      <a:pt x="2" y="212"/>
                      <a:pt x="3" y="213"/>
                    </a:cubicBezTo>
                    <a:cubicBezTo>
                      <a:pt x="15" y="225"/>
                      <a:pt x="15" y="225"/>
                      <a:pt x="15" y="225"/>
                    </a:cubicBezTo>
                    <a:cubicBezTo>
                      <a:pt x="42" y="197"/>
                      <a:pt x="42" y="197"/>
                      <a:pt x="42" y="197"/>
                    </a:cubicBezTo>
                    <a:cubicBezTo>
                      <a:pt x="43" y="197"/>
                      <a:pt x="43" y="197"/>
                      <a:pt x="43" y="197"/>
                    </a:cubicBezTo>
                    <a:cubicBezTo>
                      <a:pt x="45" y="195"/>
                      <a:pt x="46" y="192"/>
                      <a:pt x="46" y="189"/>
                    </a:cubicBezTo>
                    <a:cubicBezTo>
                      <a:pt x="46" y="193"/>
                      <a:pt x="46" y="193"/>
                      <a:pt x="46" y="193"/>
                    </a:cubicBezTo>
                    <a:cubicBezTo>
                      <a:pt x="46" y="197"/>
                      <a:pt x="46" y="197"/>
                      <a:pt x="46" y="197"/>
                    </a:cubicBezTo>
                    <a:cubicBezTo>
                      <a:pt x="46" y="200"/>
                      <a:pt x="45" y="203"/>
                      <a:pt x="43" y="205"/>
                    </a:cubicBezTo>
                    <a:cubicBezTo>
                      <a:pt x="43" y="205"/>
                      <a:pt x="43" y="205"/>
                      <a:pt x="43" y="205"/>
                    </a:cubicBezTo>
                    <a:cubicBezTo>
                      <a:pt x="19" y="229"/>
                      <a:pt x="19" y="229"/>
                      <a:pt x="19" y="229"/>
                    </a:cubicBezTo>
                    <a:cubicBezTo>
                      <a:pt x="84" y="294"/>
                      <a:pt x="84" y="294"/>
                      <a:pt x="84" y="294"/>
                    </a:cubicBezTo>
                    <a:cubicBezTo>
                      <a:pt x="102" y="262"/>
                      <a:pt x="102" y="262"/>
                      <a:pt x="102" y="262"/>
                    </a:cubicBezTo>
                    <a:cubicBezTo>
                      <a:pt x="103" y="259"/>
                      <a:pt x="106" y="258"/>
                      <a:pt x="109" y="258"/>
                    </a:cubicBezTo>
                    <a:cubicBezTo>
                      <a:pt x="112" y="258"/>
                      <a:pt x="112" y="258"/>
                      <a:pt x="112" y="258"/>
                    </a:cubicBezTo>
                    <a:cubicBezTo>
                      <a:pt x="116" y="258"/>
                      <a:pt x="116" y="258"/>
                      <a:pt x="116" y="258"/>
                    </a:cubicBezTo>
                    <a:cubicBezTo>
                      <a:pt x="113" y="258"/>
                      <a:pt x="110" y="260"/>
                      <a:pt x="108" y="262"/>
                    </a:cubicBezTo>
                    <a:cubicBezTo>
                      <a:pt x="108" y="262"/>
                      <a:pt x="108" y="262"/>
                      <a:pt x="108" y="262"/>
                    </a:cubicBezTo>
                    <a:cubicBezTo>
                      <a:pt x="89" y="297"/>
                      <a:pt x="89" y="297"/>
                      <a:pt x="89" y="297"/>
                    </a:cubicBezTo>
                    <a:cubicBezTo>
                      <a:pt x="90" y="297"/>
                      <a:pt x="91" y="298"/>
                      <a:pt x="92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31" y="262"/>
                      <a:pt x="131" y="262"/>
                      <a:pt x="131" y="262"/>
                    </a:cubicBezTo>
                    <a:cubicBezTo>
                      <a:pt x="132" y="260"/>
                      <a:pt x="134" y="258"/>
                      <a:pt x="137" y="258"/>
                    </a:cubicBezTo>
                    <a:cubicBezTo>
                      <a:pt x="137" y="258"/>
                      <a:pt x="137" y="258"/>
                      <a:pt x="137" y="258"/>
                    </a:cubicBezTo>
                    <a:cubicBezTo>
                      <a:pt x="138" y="258"/>
                      <a:pt x="138" y="258"/>
                      <a:pt x="138" y="258"/>
                    </a:cubicBezTo>
                    <a:cubicBezTo>
                      <a:pt x="143" y="258"/>
                      <a:pt x="143" y="258"/>
                      <a:pt x="143" y="258"/>
                    </a:cubicBezTo>
                    <a:cubicBezTo>
                      <a:pt x="140" y="258"/>
                      <a:pt x="138" y="260"/>
                      <a:pt x="137" y="262"/>
                    </a:cubicBezTo>
                    <a:cubicBezTo>
                      <a:pt x="131" y="298"/>
                      <a:pt x="131" y="298"/>
                      <a:pt x="131" y="298"/>
                    </a:cubicBezTo>
                    <a:cubicBezTo>
                      <a:pt x="167" y="298"/>
                      <a:pt x="167" y="298"/>
                      <a:pt x="167" y="298"/>
                    </a:cubicBezTo>
                    <a:cubicBezTo>
                      <a:pt x="161" y="262"/>
                      <a:pt x="161" y="262"/>
                      <a:pt x="161" y="262"/>
                    </a:cubicBezTo>
                    <a:cubicBezTo>
                      <a:pt x="160" y="260"/>
                      <a:pt x="158" y="258"/>
                      <a:pt x="155" y="258"/>
                    </a:cubicBezTo>
                    <a:cubicBezTo>
                      <a:pt x="160" y="258"/>
                      <a:pt x="160" y="258"/>
                      <a:pt x="160" y="258"/>
                    </a:cubicBezTo>
                    <a:cubicBezTo>
                      <a:pt x="161" y="258"/>
                      <a:pt x="161" y="258"/>
                      <a:pt x="161" y="258"/>
                    </a:cubicBezTo>
                    <a:cubicBezTo>
                      <a:pt x="161" y="258"/>
                      <a:pt x="161" y="258"/>
                      <a:pt x="161" y="258"/>
                    </a:cubicBezTo>
                    <a:cubicBezTo>
                      <a:pt x="164" y="258"/>
                      <a:pt x="166" y="260"/>
                      <a:pt x="167" y="262"/>
                    </a:cubicBezTo>
                    <a:cubicBezTo>
                      <a:pt x="173" y="298"/>
                      <a:pt x="173" y="298"/>
                      <a:pt x="173" y="298"/>
                    </a:cubicBezTo>
                    <a:cubicBezTo>
                      <a:pt x="207" y="298"/>
                      <a:pt x="207" y="298"/>
                      <a:pt x="207" y="298"/>
                    </a:cubicBezTo>
                    <a:cubicBezTo>
                      <a:pt x="207" y="298"/>
                      <a:pt x="208" y="297"/>
                      <a:pt x="209" y="297"/>
                    </a:cubicBezTo>
                    <a:cubicBezTo>
                      <a:pt x="190" y="262"/>
                      <a:pt x="190" y="262"/>
                      <a:pt x="190" y="262"/>
                    </a:cubicBezTo>
                    <a:cubicBezTo>
                      <a:pt x="190" y="262"/>
                      <a:pt x="190" y="262"/>
                      <a:pt x="190" y="262"/>
                    </a:cubicBezTo>
                    <a:cubicBezTo>
                      <a:pt x="188" y="260"/>
                      <a:pt x="185" y="258"/>
                      <a:pt x="182" y="258"/>
                    </a:cubicBezTo>
                    <a:cubicBezTo>
                      <a:pt x="186" y="258"/>
                      <a:pt x="186" y="258"/>
                      <a:pt x="186" y="258"/>
                    </a:cubicBezTo>
                    <a:cubicBezTo>
                      <a:pt x="189" y="258"/>
                      <a:pt x="189" y="258"/>
                      <a:pt x="189" y="258"/>
                    </a:cubicBezTo>
                    <a:cubicBezTo>
                      <a:pt x="192" y="258"/>
                      <a:pt x="195" y="259"/>
                      <a:pt x="197" y="262"/>
                    </a:cubicBezTo>
                    <a:cubicBezTo>
                      <a:pt x="214" y="294"/>
                      <a:pt x="214" y="294"/>
                      <a:pt x="214" y="294"/>
                    </a:cubicBezTo>
                    <a:cubicBezTo>
                      <a:pt x="279" y="229"/>
                      <a:pt x="279" y="229"/>
                      <a:pt x="279" y="229"/>
                    </a:cubicBezTo>
                    <a:cubicBezTo>
                      <a:pt x="255" y="205"/>
                      <a:pt x="255" y="205"/>
                      <a:pt x="255" y="205"/>
                    </a:cubicBezTo>
                    <a:cubicBezTo>
                      <a:pt x="255" y="205"/>
                      <a:pt x="255" y="205"/>
                      <a:pt x="255" y="205"/>
                    </a:cubicBezTo>
                    <a:cubicBezTo>
                      <a:pt x="253" y="203"/>
                      <a:pt x="252" y="200"/>
                      <a:pt x="252" y="197"/>
                    </a:cubicBezTo>
                    <a:cubicBezTo>
                      <a:pt x="252" y="193"/>
                      <a:pt x="252" y="193"/>
                      <a:pt x="252" y="193"/>
                    </a:cubicBezTo>
                    <a:cubicBezTo>
                      <a:pt x="252" y="189"/>
                      <a:pt x="252" y="189"/>
                      <a:pt x="252" y="189"/>
                    </a:cubicBezTo>
                    <a:cubicBezTo>
                      <a:pt x="252" y="192"/>
                      <a:pt x="253" y="195"/>
                      <a:pt x="256" y="197"/>
                    </a:cubicBezTo>
                    <a:cubicBezTo>
                      <a:pt x="256" y="197"/>
                      <a:pt x="256" y="197"/>
                      <a:pt x="256" y="197"/>
                    </a:cubicBezTo>
                    <a:cubicBezTo>
                      <a:pt x="284" y="225"/>
                      <a:pt x="284" y="225"/>
                      <a:pt x="284" y="225"/>
                    </a:cubicBezTo>
                    <a:cubicBezTo>
                      <a:pt x="295" y="213"/>
                      <a:pt x="295" y="213"/>
                      <a:pt x="295" y="213"/>
                    </a:cubicBezTo>
                    <a:cubicBezTo>
                      <a:pt x="296" y="212"/>
                      <a:pt x="298" y="209"/>
                      <a:pt x="298" y="206"/>
                    </a:cubicBezTo>
                    <a:cubicBezTo>
                      <a:pt x="298" y="200"/>
                      <a:pt x="298" y="200"/>
                      <a:pt x="298" y="200"/>
                    </a:cubicBezTo>
                    <a:cubicBezTo>
                      <a:pt x="298" y="197"/>
                      <a:pt x="296" y="194"/>
                      <a:pt x="294" y="192"/>
                    </a:cubicBezTo>
                    <a:cubicBezTo>
                      <a:pt x="294" y="192"/>
                      <a:pt x="294" y="192"/>
                      <a:pt x="294" y="192"/>
                    </a:cubicBezTo>
                    <a:cubicBezTo>
                      <a:pt x="255" y="153"/>
                      <a:pt x="255" y="153"/>
                      <a:pt x="255" y="153"/>
                    </a:cubicBezTo>
                    <a:cubicBezTo>
                      <a:pt x="255" y="153"/>
                      <a:pt x="255" y="153"/>
                      <a:pt x="255" y="153"/>
                    </a:cubicBezTo>
                    <a:cubicBezTo>
                      <a:pt x="253" y="151"/>
                      <a:pt x="252" y="148"/>
                      <a:pt x="252" y="145"/>
                    </a:cubicBezTo>
                    <a:cubicBezTo>
                      <a:pt x="252" y="141"/>
                      <a:pt x="252" y="141"/>
                      <a:pt x="252" y="141"/>
                    </a:cubicBezTo>
                    <a:cubicBezTo>
                      <a:pt x="252" y="137"/>
                      <a:pt x="252" y="137"/>
                      <a:pt x="252" y="137"/>
                    </a:cubicBezTo>
                    <a:cubicBezTo>
                      <a:pt x="252" y="140"/>
                      <a:pt x="253" y="143"/>
                      <a:pt x="256" y="145"/>
                    </a:cubicBezTo>
                    <a:cubicBezTo>
                      <a:pt x="256" y="145"/>
                      <a:pt x="256" y="145"/>
                      <a:pt x="256" y="145"/>
                    </a:cubicBezTo>
                    <a:cubicBezTo>
                      <a:pt x="294" y="184"/>
                      <a:pt x="294" y="184"/>
                      <a:pt x="294" y="184"/>
                    </a:cubicBezTo>
                    <a:cubicBezTo>
                      <a:pt x="294" y="184"/>
                      <a:pt x="294" y="184"/>
                      <a:pt x="294" y="184"/>
                    </a:cubicBezTo>
                    <a:cubicBezTo>
                      <a:pt x="296" y="186"/>
                      <a:pt x="298" y="189"/>
                      <a:pt x="298" y="192"/>
                    </a:cubicBezTo>
                    <a:cubicBezTo>
                      <a:pt x="298" y="148"/>
                      <a:pt x="298" y="148"/>
                      <a:pt x="298" y="148"/>
                    </a:cubicBezTo>
                    <a:cubicBezTo>
                      <a:pt x="298" y="145"/>
                      <a:pt x="296" y="142"/>
                      <a:pt x="294" y="140"/>
                    </a:cubicBezTo>
                    <a:cubicBezTo>
                      <a:pt x="294" y="140"/>
                      <a:pt x="294" y="140"/>
                      <a:pt x="294" y="140"/>
                    </a:cubicBezTo>
                    <a:cubicBezTo>
                      <a:pt x="255" y="101"/>
                      <a:pt x="255" y="101"/>
                      <a:pt x="255" y="101"/>
                    </a:cubicBezTo>
                    <a:cubicBezTo>
                      <a:pt x="255" y="101"/>
                      <a:pt x="255" y="101"/>
                      <a:pt x="255" y="101"/>
                    </a:cubicBezTo>
                    <a:cubicBezTo>
                      <a:pt x="253" y="99"/>
                      <a:pt x="252" y="96"/>
                      <a:pt x="252" y="93"/>
                    </a:cubicBezTo>
                    <a:cubicBezTo>
                      <a:pt x="252" y="89"/>
                      <a:pt x="252" y="89"/>
                      <a:pt x="252" y="89"/>
                    </a:cubicBezTo>
                    <a:lnTo>
                      <a:pt x="252" y="85"/>
                    </a:lnTo>
                    <a:close/>
                    <a:moveTo>
                      <a:pt x="181" y="87"/>
                    </a:moveTo>
                    <a:cubicBezTo>
                      <a:pt x="182" y="75"/>
                      <a:pt x="182" y="77"/>
                      <a:pt x="189" y="74"/>
                    </a:cubicBezTo>
                    <a:cubicBezTo>
                      <a:pt x="197" y="73"/>
                      <a:pt x="201" y="71"/>
                      <a:pt x="205" y="72"/>
                    </a:cubicBezTo>
                    <a:cubicBezTo>
                      <a:pt x="209" y="72"/>
                      <a:pt x="219" y="72"/>
                      <a:pt x="227" y="75"/>
                    </a:cubicBezTo>
                    <a:cubicBezTo>
                      <a:pt x="231" y="76"/>
                      <a:pt x="229" y="78"/>
                      <a:pt x="230" y="91"/>
                    </a:cubicBezTo>
                    <a:cubicBezTo>
                      <a:pt x="229" y="97"/>
                      <a:pt x="228" y="96"/>
                      <a:pt x="223" y="96"/>
                    </a:cubicBezTo>
                    <a:cubicBezTo>
                      <a:pt x="219" y="96"/>
                      <a:pt x="217" y="96"/>
                      <a:pt x="211" y="95"/>
                    </a:cubicBezTo>
                    <a:cubicBezTo>
                      <a:pt x="209" y="93"/>
                      <a:pt x="207" y="80"/>
                      <a:pt x="203" y="82"/>
                    </a:cubicBezTo>
                    <a:cubicBezTo>
                      <a:pt x="201" y="83"/>
                      <a:pt x="203" y="83"/>
                      <a:pt x="200" y="89"/>
                    </a:cubicBezTo>
                    <a:cubicBezTo>
                      <a:pt x="199" y="90"/>
                      <a:pt x="198" y="93"/>
                      <a:pt x="197" y="94"/>
                    </a:cubicBezTo>
                    <a:cubicBezTo>
                      <a:pt x="193" y="96"/>
                      <a:pt x="189" y="96"/>
                      <a:pt x="184" y="96"/>
                    </a:cubicBezTo>
                    <a:cubicBezTo>
                      <a:pt x="180" y="96"/>
                      <a:pt x="181" y="94"/>
                      <a:pt x="181" y="87"/>
                    </a:cubicBezTo>
                    <a:close/>
                    <a:moveTo>
                      <a:pt x="172" y="77"/>
                    </a:moveTo>
                    <a:cubicBezTo>
                      <a:pt x="173" y="75"/>
                      <a:pt x="172" y="74"/>
                      <a:pt x="174" y="74"/>
                    </a:cubicBezTo>
                    <a:cubicBezTo>
                      <a:pt x="178" y="74"/>
                      <a:pt x="178" y="75"/>
                      <a:pt x="178" y="77"/>
                    </a:cubicBezTo>
                    <a:cubicBezTo>
                      <a:pt x="178" y="79"/>
                      <a:pt x="178" y="85"/>
                      <a:pt x="178" y="90"/>
                    </a:cubicBezTo>
                    <a:cubicBezTo>
                      <a:pt x="178" y="93"/>
                      <a:pt x="178" y="99"/>
                      <a:pt x="175" y="100"/>
                    </a:cubicBezTo>
                    <a:cubicBezTo>
                      <a:pt x="173" y="100"/>
                      <a:pt x="171" y="100"/>
                      <a:pt x="171" y="97"/>
                    </a:cubicBezTo>
                    <a:cubicBezTo>
                      <a:pt x="171" y="96"/>
                      <a:pt x="172" y="93"/>
                      <a:pt x="173" y="91"/>
                    </a:cubicBezTo>
                    <a:cubicBezTo>
                      <a:pt x="173" y="88"/>
                      <a:pt x="173" y="80"/>
                      <a:pt x="172" y="77"/>
                    </a:cubicBezTo>
                    <a:close/>
                    <a:moveTo>
                      <a:pt x="174" y="108"/>
                    </a:moveTo>
                    <a:cubicBezTo>
                      <a:pt x="177" y="109"/>
                      <a:pt x="177" y="118"/>
                      <a:pt x="177" y="118"/>
                    </a:cubicBezTo>
                    <a:cubicBezTo>
                      <a:pt x="177" y="120"/>
                      <a:pt x="177" y="128"/>
                      <a:pt x="177" y="131"/>
                    </a:cubicBezTo>
                    <a:cubicBezTo>
                      <a:pt x="177" y="133"/>
                      <a:pt x="178" y="135"/>
                      <a:pt x="177" y="137"/>
                    </a:cubicBezTo>
                    <a:cubicBezTo>
                      <a:pt x="176" y="137"/>
                      <a:pt x="175" y="137"/>
                      <a:pt x="173" y="137"/>
                    </a:cubicBezTo>
                    <a:cubicBezTo>
                      <a:pt x="172" y="136"/>
                      <a:pt x="171" y="129"/>
                      <a:pt x="171" y="127"/>
                    </a:cubicBezTo>
                    <a:cubicBezTo>
                      <a:pt x="171" y="124"/>
                      <a:pt x="171" y="119"/>
                      <a:pt x="170" y="113"/>
                    </a:cubicBezTo>
                    <a:cubicBezTo>
                      <a:pt x="170" y="108"/>
                      <a:pt x="170" y="108"/>
                      <a:pt x="174" y="108"/>
                    </a:cubicBezTo>
                    <a:close/>
                    <a:moveTo>
                      <a:pt x="163" y="103"/>
                    </a:moveTo>
                    <a:cubicBezTo>
                      <a:pt x="163" y="99"/>
                      <a:pt x="164" y="85"/>
                      <a:pt x="164" y="81"/>
                    </a:cubicBezTo>
                    <a:cubicBezTo>
                      <a:pt x="164" y="79"/>
                      <a:pt x="163" y="76"/>
                      <a:pt x="164" y="73"/>
                    </a:cubicBezTo>
                    <a:cubicBezTo>
                      <a:pt x="164" y="72"/>
                      <a:pt x="166" y="72"/>
                      <a:pt x="168" y="72"/>
                    </a:cubicBezTo>
                    <a:cubicBezTo>
                      <a:pt x="171" y="71"/>
                      <a:pt x="170" y="82"/>
                      <a:pt x="170" y="82"/>
                    </a:cubicBezTo>
                    <a:cubicBezTo>
                      <a:pt x="170" y="92"/>
                      <a:pt x="167" y="111"/>
                      <a:pt x="167" y="116"/>
                    </a:cubicBezTo>
                    <a:cubicBezTo>
                      <a:pt x="166" y="124"/>
                      <a:pt x="170" y="146"/>
                      <a:pt x="168" y="148"/>
                    </a:cubicBezTo>
                    <a:cubicBezTo>
                      <a:pt x="167" y="149"/>
                      <a:pt x="164" y="149"/>
                      <a:pt x="164" y="148"/>
                    </a:cubicBezTo>
                    <a:cubicBezTo>
                      <a:pt x="162" y="142"/>
                      <a:pt x="162" y="133"/>
                      <a:pt x="161" y="125"/>
                    </a:cubicBezTo>
                    <a:cubicBezTo>
                      <a:pt x="161" y="116"/>
                      <a:pt x="162" y="107"/>
                      <a:pt x="163" y="103"/>
                    </a:cubicBezTo>
                    <a:close/>
                    <a:moveTo>
                      <a:pt x="154" y="90"/>
                    </a:moveTo>
                    <a:cubicBezTo>
                      <a:pt x="155" y="84"/>
                      <a:pt x="155" y="77"/>
                      <a:pt x="155" y="75"/>
                    </a:cubicBezTo>
                    <a:cubicBezTo>
                      <a:pt x="156" y="75"/>
                      <a:pt x="157" y="74"/>
                      <a:pt x="159" y="75"/>
                    </a:cubicBezTo>
                    <a:cubicBezTo>
                      <a:pt x="161" y="76"/>
                      <a:pt x="162" y="95"/>
                      <a:pt x="157" y="99"/>
                    </a:cubicBezTo>
                    <a:cubicBezTo>
                      <a:pt x="156" y="99"/>
                      <a:pt x="154" y="99"/>
                      <a:pt x="153" y="98"/>
                    </a:cubicBezTo>
                    <a:cubicBezTo>
                      <a:pt x="153" y="97"/>
                      <a:pt x="153" y="94"/>
                      <a:pt x="154" y="90"/>
                    </a:cubicBezTo>
                    <a:close/>
                    <a:moveTo>
                      <a:pt x="151" y="115"/>
                    </a:moveTo>
                    <a:cubicBezTo>
                      <a:pt x="151" y="108"/>
                      <a:pt x="152" y="106"/>
                      <a:pt x="154" y="104"/>
                    </a:cubicBezTo>
                    <a:cubicBezTo>
                      <a:pt x="155" y="103"/>
                      <a:pt x="158" y="105"/>
                      <a:pt x="158" y="105"/>
                    </a:cubicBezTo>
                    <a:cubicBezTo>
                      <a:pt x="159" y="108"/>
                      <a:pt x="158" y="122"/>
                      <a:pt x="157" y="128"/>
                    </a:cubicBezTo>
                    <a:cubicBezTo>
                      <a:pt x="157" y="134"/>
                      <a:pt x="159" y="140"/>
                      <a:pt x="157" y="141"/>
                    </a:cubicBezTo>
                    <a:cubicBezTo>
                      <a:pt x="154" y="142"/>
                      <a:pt x="152" y="141"/>
                      <a:pt x="152" y="139"/>
                    </a:cubicBezTo>
                    <a:cubicBezTo>
                      <a:pt x="151" y="132"/>
                      <a:pt x="151" y="115"/>
                      <a:pt x="151" y="115"/>
                    </a:cubicBezTo>
                    <a:close/>
                    <a:moveTo>
                      <a:pt x="145" y="210"/>
                    </a:moveTo>
                    <a:cubicBezTo>
                      <a:pt x="144" y="220"/>
                      <a:pt x="144" y="219"/>
                      <a:pt x="137" y="219"/>
                    </a:cubicBezTo>
                    <a:cubicBezTo>
                      <a:pt x="131" y="219"/>
                      <a:pt x="116" y="219"/>
                      <a:pt x="115" y="219"/>
                    </a:cubicBezTo>
                    <a:cubicBezTo>
                      <a:pt x="115" y="220"/>
                      <a:pt x="114" y="223"/>
                      <a:pt x="115" y="226"/>
                    </a:cubicBezTo>
                    <a:cubicBezTo>
                      <a:pt x="115" y="230"/>
                      <a:pt x="117" y="231"/>
                      <a:pt x="101" y="233"/>
                    </a:cubicBezTo>
                    <a:cubicBezTo>
                      <a:pt x="97" y="233"/>
                      <a:pt x="73" y="232"/>
                      <a:pt x="71" y="229"/>
                    </a:cubicBezTo>
                    <a:cubicBezTo>
                      <a:pt x="70" y="226"/>
                      <a:pt x="67" y="222"/>
                      <a:pt x="69" y="218"/>
                    </a:cubicBezTo>
                    <a:cubicBezTo>
                      <a:pt x="72" y="220"/>
                      <a:pt x="76" y="222"/>
                      <a:pt x="83" y="225"/>
                    </a:cubicBezTo>
                    <a:cubicBezTo>
                      <a:pt x="89" y="226"/>
                      <a:pt x="98" y="227"/>
                      <a:pt x="103" y="225"/>
                    </a:cubicBezTo>
                    <a:cubicBezTo>
                      <a:pt x="107" y="224"/>
                      <a:pt x="107" y="223"/>
                      <a:pt x="106" y="219"/>
                    </a:cubicBezTo>
                    <a:cubicBezTo>
                      <a:pt x="95" y="219"/>
                      <a:pt x="89" y="218"/>
                      <a:pt x="85" y="218"/>
                    </a:cubicBezTo>
                    <a:cubicBezTo>
                      <a:pt x="79" y="217"/>
                      <a:pt x="79" y="217"/>
                      <a:pt x="79" y="214"/>
                    </a:cubicBezTo>
                    <a:cubicBezTo>
                      <a:pt x="80" y="212"/>
                      <a:pt x="80" y="211"/>
                      <a:pt x="84" y="211"/>
                    </a:cubicBezTo>
                    <a:cubicBezTo>
                      <a:pt x="87" y="212"/>
                      <a:pt x="91" y="212"/>
                      <a:pt x="98" y="212"/>
                    </a:cubicBezTo>
                    <a:cubicBezTo>
                      <a:pt x="103" y="212"/>
                      <a:pt x="106" y="212"/>
                      <a:pt x="106" y="212"/>
                    </a:cubicBezTo>
                    <a:cubicBezTo>
                      <a:pt x="106" y="207"/>
                      <a:pt x="106" y="207"/>
                      <a:pt x="106" y="207"/>
                    </a:cubicBezTo>
                    <a:cubicBezTo>
                      <a:pt x="106" y="207"/>
                      <a:pt x="98" y="207"/>
                      <a:pt x="94" y="207"/>
                    </a:cubicBezTo>
                    <a:cubicBezTo>
                      <a:pt x="84" y="207"/>
                      <a:pt x="86" y="205"/>
                      <a:pt x="85" y="201"/>
                    </a:cubicBezTo>
                    <a:cubicBezTo>
                      <a:pt x="86" y="192"/>
                      <a:pt x="86" y="193"/>
                      <a:pt x="94" y="193"/>
                    </a:cubicBezTo>
                    <a:cubicBezTo>
                      <a:pt x="100" y="193"/>
                      <a:pt x="119" y="192"/>
                      <a:pt x="123" y="193"/>
                    </a:cubicBezTo>
                    <a:cubicBezTo>
                      <a:pt x="131" y="193"/>
                      <a:pt x="130" y="194"/>
                      <a:pt x="130" y="200"/>
                    </a:cubicBezTo>
                    <a:cubicBezTo>
                      <a:pt x="129" y="204"/>
                      <a:pt x="130" y="206"/>
                      <a:pt x="123" y="207"/>
                    </a:cubicBezTo>
                    <a:cubicBezTo>
                      <a:pt x="122" y="207"/>
                      <a:pt x="115" y="207"/>
                      <a:pt x="115" y="207"/>
                    </a:cubicBezTo>
                    <a:cubicBezTo>
                      <a:pt x="115" y="212"/>
                      <a:pt x="115" y="212"/>
                      <a:pt x="115" y="212"/>
                    </a:cubicBezTo>
                    <a:cubicBezTo>
                      <a:pt x="131" y="212"/>
                      <a:pt x="131" y="212"/>
                      <a:pt x="131" y="212"/>
                    </a:cubicBezTo>
                    <a:cubicBezTo>
                      <a:pt x="131" y="212"/>
                      <a:pt x="137" y="212"/>
                      <a:pt x="137" y="207"/>
                    </a:cubicBezTo>
                    <a:cubicBezTo>
                      <a:pt x="137" y="202"/>
                      <a:pt x="138" y="195"/>
                      <a:pt x="138" y="195"/>
                    </a:cubicBezTo>
                    <a:cubicBezTo>
                      <a:pt x="138" y="195"/>
                      <a:pt x="138" y="190"/>
                      <a:pt x="133" y="190"/>
                    </a:cubicBezTo>
                    <a:cubicBezTo>
                      <a:pt x="128" y="190"/>
                      <a:pt x="100" y="189"/>
                      <a:pt x="88" y="189"/>
                    </a:cubicBezTo>
                    <a:cubicBezTo>
                      <a:pt x="80" y="189"/>
                      <a:pt x="79" y="191"/>
                      <a:pt x="79" y="194"/>
                    </a:cubicBezTo>
                    <a:cubicBezTo>
                      <a:pt x="78" y="197"/>
                      <a:pt x="77" y="211"/>
                      <a:pt x="75" y="211"/>
                    </a:cubicBezTo>
                    <a:cubicBezTo>
                      <a:pt x="68" y="209"/>
                      <a:pt x="70" y="208"/>
                      <a:pt x="70" y="204"/>
                    </a:cubicBezTo>
                    <a:cubicBezTo>
                      <a:pt x="70" y="199"/>
                      <a:pt x="71" y="194"/>
                      <a:pt x="72" y="189"/>
                    </a:cubicBezTo>
                    <a:cubicBezTo>
                      <a:pt x="73" y="185"/>
                      <a:pt x="74" y="183"/>
                      <a:pt x="95" y="183"/>
                    </a:cubicBezTo>
                    <a:cubicBezTo>
                      <a:pt x="105" y="183"/>
                      <a:pt x="135" y="183"/>
                      <a:pt x="135" y="183"/>
                    </a:cubicBezTo>
                    <a:cubicBezTo>
                      <a:pt x="141" y="184"/>
                      <a:pt x="144" y="183"/>
                      <a:pt x="145" y="190"/>
                    </a:cubicBezTo>
                    <a:cubicBezTo>
                      <a:pt x="145" y="199"/>
                      <a:pt x="145" y="202"/>
                      <a:pt x="145" y="210"/>
                    </a:cubicBezTo>
                    <a:close/>
                    <a:moveTo>
                      <a:pt x="79" y="165"/>
                    </a:moveTo>
                    <a:cubicBezTo>
                      <a:pt x="79" y="167"/>
                      <a:pt x="82" y="167"/>
                      <a:pt x="87" y="166"/>
                    </a:cubicBezTo>
                    <a:cubicBezTo>
                      <a:pt x="92" y="166"/>
                      <a:pt x="91" y="165"/>
                      <a:pt x="92" y="169"/>
                    </a:cubicBezTo>
                    <a:cubicBezTo>
                      <a:pt x="92" y="171"/>
                      <a:pt x="92" y="171"/>
                      <a:pt x="89" y="171"/>
                    </a:cubicBezTo>
                    <a:cubicBezTo>
                      <a:pt x="78" y="172"/>
                      <a:pt x="79" y="171"/>
                      <a:pt x="79" y="174"/>
                    </a:cubicBezTo>
                    <a:cubicBezTo>
                      <a:pt x="79" y="176"/>
                      <a:pt x="81" y="175"/>
                      <a:pt x="87" y="175"/>
                    </a:cubicBezTo>
                    <a:cubicBezTo>
                      <a:pt x="91" y="175"/>
                      <a:pt x="92" y="174"/>
                      <a:pt x="92" y="177"/>
                    </a:cubicBezTo>
                    <a:cubicBezTo>
                      <a:pt x="92" y="179"/>
                      <a:pt x="92" y="180"/>
                      <a:pt x="92" y="180"/>
                    </a:cubicBezTo>
                    <a:cubicBezTo>
                      <a:pt x="89" y="180"/>
                      <a:pt x="77" y="181"/>
                      <a:pt x="75" y="181"/>
                    </a:cubicBezTo>
                    <a:cubicBezTo>
                      <a:pt x="72" y="180"/>
                      <a:pt x="72" y="181"/>
                      <a:pt x="72" y="174"/>
                    </a:cubicBezTo>
                    <a:cubicBezTo>
                      <a:pt x="72" y="169"/>
                      <a:pt x="72" y="164"/>
                      <a:pt x="74" y="159"/>
                    </a:cubicBezTo>
                    <a:cubicBezTo>
                      <a:pt x="75" y="156"/>
                      <a:pt x="75" y="157"/>
                      <a:pt x="87" y="157"/>
                    </a:cubicBezTo>
                    <a:cubicBezTo>
                      <a:pt x="93" y="157"/>
                      <a:pt x="92" y="156"/>
                      <a:pt x="93" y="160"/>
                    </a:cubicBezTo>
                    <a:cubicBezTo>
                      <a:pt x="93" y="162"/>
                      <a:pt x="93" y="162"/>
                      <a:pt x="83" y="163"/>
                    </a:cubicBezTo>
                    <a:cubicBezTo>
                      <a:pt x="79" y="163"/>
                      <a:pt x="79" y="162"/>
                      <a:pt x="79" y="165"/>
                    </a:cubicBezTo>
                    <a:close/>
                    <a:moveTo>
                      <a:pt x="97" y="160"/>
                    </a:moveTo>
                    <a:cubicBezTo>
                      <a:pt x="96" y="159"/>
                      <a:pt x="98" y="156"/>
                      <a:pt x="99" y="156"/>
                    </a:cubicBezTo>
                    <a:cubicBezTo>
                      <a:pt x="101" y="156"/>
                      <a:pt x="105" y="159"/>
                      <a:pt x="106" y="159"/>
                    </a:cubicBezTo>
                    <a:cubicBezTo>
                      <a:pt x="106" y="159"/>
                      <a:pt x="107" y="160"/>
                      <a:pt x="109" y="161"/>
                    </a:cubicBezTo>
                    <a:cubicBezTo>
                      <a:pt x="110" y="160"/>
                      <a:pt x="110" y="160"/>
                      <a:pt x="110" y="160"/>
                    </a:cubicBezTo>
                    <a:cubicBezTo>
                      <a:pt x="112" y="159"/>
                      <a:pt x="118" y="156"/>
                      <a:pt x="119" y="156"/>
                    </a:cubicBezTo>
                    <a:cubicBezTo>
                      <a:pt x="120" y="156"/>
                      <a:pt x="122" y="160"/>
                      <a:pt x="120" y="160"/>
                    </a:cubicBezTo>
                    <a:cubicBezTo>
                      <a:pt x="119" y="162"/>
                      <a:pt x="116" y="163"/>
                      <a:pt x="115" y="164"/>
                    </a:cubicBezTo>
                    <a:cubicBezTo>
                      <a:pt x="117" y="165"/>
                      <a:pt x="118" y="166"/>
                      <a:pt x="118" y="166"/>
                    </a:cubicBezTo>
                    <a:cubicBezTo>
                      <a:pt x="121" y="167"/>
                      <a:pt x="121" y="168"/>
                      <a:pt x="121" y="170"/>
                    </a:cubicBezTo>
                    <a:cubicBezTo>
                      <a:pt x="121" y="171"/>
                      <a:pt x="120" y="171"/>
                      <a:pt x="119" y="172"/>
                    </a:cubicBezTo>
                    <a:cubicBezTo>
                      <a:pt x="118" y="172"/>
                      <a:pt x="117" y="173"/>
                      <a:pt x="115" y="174"/>
                    </a:cubicBezTo>
                    <a:cubicBezTo>
                      <a:pt x="116" y="174"/>
                      <a:pt x="117" y="175"/>
                      <a:pt x="118" y="175"/>
                    </a:cubicBezTo>
                    <a:cubicBezTo>
                      <a:pt x="123" y="178"/>
                      <a:pt x="123" y="177"/>
                      <a:pt x="121" y="180"/>
                    </a:cubicBezTo>
                    <a:cubicBezTo>
                      <a:pt x="120" y="182"/>
                      <a:pt x="117" y="181"/>
                      <a:pt x="116" y="180"/>
                    </a:cubicBezTo>
                    <a:cubicBezTo>
                      <a:pt x="116" y="180"/>
                      <a:pt x="112" y="179"/>
                      <a:pt x="109" y="177"/>
                    </a:cubicBezTo>
                    <a:cubicBezTo>
                      <a:pt x="107" y="178"/>
                      <a:pt x="104" y="179"/>
                      <a:pt x="102" y="180"/>
                    </a:cubicBezTo>
                    <a:cubicBezTo>
                      <a:pt x="99" y="182"/>
                      <a:pt x="98" y="182"/>
                      <a:pt x="97" y="180"/>
                    </a:cubicBezTo>
                    <a:cubicBezTo>
                      <a:pt x="95" y="177"/>
                      <a:pt x="96" y="178"/>
                      <a:pt x="99" y="176"/>
                    </a:cubicBezTo>
                    <a:cubicBezTo>
                      <a:pt x="100" y="175"/>
                      <a:pt x="101" y="175"/>
                      <a:pt x="103" y="174"/>
                    </a:cubicBezTo>
                    <a:cubicBezTo>
                      <a:pt x="101" y="173"/>
                      <a:pt x="100" y="173"/>
                      <a:pt x="98" y="171"/>
                    </a:cubicBezTo>
                    <a:cubicBezTo>
                      <a:pt x="97" y="171"/>
                      <a:pt x="96" y="170"/>
                      <a:pt x="96" y="170"/>
                    </a:cubicBezTo>
                    <a:cubicBezTo>
                      <a:pt x="96" y="168"/>
                      <a:pt x="95" y="167"/>
                      <a:pt x="99" y="165"/>
                    </a:cubicBezTo>
                    <a:cubicBezTo>
                      <a:pt x="100" y="165"/>
                      <a:pt x="101" y="164"/>
                      <a:pt x="102" y="164"/>
                    </a:cubicBezTo>
                    <a:cubicBezTo>
                      <a:pt x="100" y="163"/>
                      <a:pt x="97" y="161"/>
                      <a:pt x="97" y="160"/>
                    </a:cubicBezTo>
                    <a:close/>
                    <a:moveTo>
                      <a:pt x="143" y="180"/>
                    </a:moveTo>
                    <a:cubicBezTo>
                      <a:pt x="141" y="180"/>
                      <a:pt x="127" y="181"/>
                      <a:pt x="127" y="181"/>
                    </a:cubicBezTo>
                    <a:cubicBezTo>
                      <a:pt x="125" y="181"/>
                      <a:pt x="125" y="181"/>
                      <a:pt x="125" y="179"/>
                    </a:cubicBezTo>
                    <a:cubicBezTo>
                      <a:pt x="125" y="176"/>
                      <a:pt x="125" y="176"/>
                      <a:pt x="130" y="176"/>
                    </a:cubicBezTo>
                    <a:cubicBezTo>
                      <a:pt x="134" y="176"/>
                      <a:pt x="138" y="176"/>
                      <a:pt x="138" y="174"/>
                    </a:cubicBezTo>
                    <a:cubicBezTo>
                      <a:pt x="138" y="172"/>
                      <a:pt x="137" y="171"/>
                      <a:pt x="130" y="172"/>
                    </a:cubicBezTo>
                    <a:cubicBezTo>
                      <a:pt x="126" y="172"/>
                      <a:pt x="126" y="172"/>
                      <a:pt x="126" y="171"/>
                    </a:cubicBezTo>
                    <a:cubicBezTo>
                      <a:pt x="125" y="168"/>
                      <a:pt x="125" y="167"/>
                      <a:pt x="128" y="166"/>
                    </a:cubicBezTo>
                    <a:cubicBezTo>
                      <a:pt x="134" y="166"/>
                      <a:pt x="138" y="166"/>
                      <a:pt x="138" y="165"/>
                    </a:cubicBezTo>
                    <a:cubicBezTo>
                      <a:pt x="139" y="163"/>
                      <a:pt x="138" y="162"/>
                      <a:pt x="134" y="162"/>
                    </a:cubicBezTo>
                    <a:cubicBezTo>
                      <a:pt x="125" y="163"/>
                      <a:pt x="125" y="164"/>
                      <a:pt x="125" y="161"/>
                    </a:cubicBezTo>
                    <a:cubicBezTo>
                      <a:pt x="125" y="158"/>
                      <a:pt x="124" y="158"/>
                      <a:pt x="131" y="157"/>
                    </a:cubicBezTo>
                    <a:cubicBezTo>
                      <a:pt x="138" y="157"/>
                      <a:pt x="143" y="156"/>
                      <a:pt x="144" y="159"/>
                    </a:cubicBezTo>
                    <a:cubicBezTo>
                      <a:pt x="145" y="163"/>
                      <a:pt x="145" y="168"/>
                      <a:pt x="145" y="175"/>
                    </a:cubicBezTo>
                    <a:cubicBezTo>
                      <a:pt x="145" y="180"/>
                      <a:pt x="145" y="180"/>
                      <a:pt x="143" y="180"/>
                    </a:cubicBezTo>
                    <a:close/>
                    <a:moveTo>
                      <a:pt x="142" y="151"/>
                    </a:moveTo>
                    <a:cubicBezTo>
                      <a:pt x="140" y="152"/>
                      <a:pt x="131" y="140"/>
                      <a:pt x="125" y="132"/>
                    </a:cubicBezTo>
                    <a:cubicBezTo>
                      <a:pt x="122" y="129"/>
                      <a:pt x="115" y="123"/>
                      <a:pt x="108" y="122"/>
                    </a:cubicBezTo>
                    <a:cubicBezTo>
                      <a:pt x="97" y="122"/>
                      <a:pt x="83" y="140"/>
                      <a:pt x="79" y="146"/>
                    </a:cubicBezTo>
                    <a:cubicBezTo>
                      <a:pt x="77" y="149"/>
                      <a:pt x="75" y="152"/>
                      <a:pt x="72" y="151"/>
                    </a:cubicBezTo>
                    <a:cubicBezTo>
                      <a:pt x="69" y="149"/>
                      <a:pt x="69" y="149"/>
                      <a:pt x="71" y="144"/>
                    </a:cubicBezTo>
                    <a:cubicBezTo>
                      <a:pt x="74" y="137"/>
                      <a:pt x="87" y="123"/>
                      <a:pt x="93" y="119"/>
                    </a:cubicBezTo>
                    <a:cubicBezTo>
                      <a:pt x="98" y="113"/>
                      <a:pt x="100" y="113"/>
                      <a:pt x="102" y="106"/>
                    </a:cubicBezTo>
                    <a:cubicBezTo>
                      <a:pt x="103" y="94"/>
                      <a:pt x="102" y="91"/>
                      <a:pt x="99" y="91"/>
                    </a:cubicBezTo>
                    <a:cubicBezTo>
                      <a:pt x="95" y="90"/>
                      <a:pt x="80" y="88"/>
                      <a:pt x="79" y="98"/>
                    </a:cubicBezTo>
                    <a:cubicBezTo>
                      <a:pt x="79" y="106"/>
                      <a:pt x="79" y="109"/>
                      <a:pt x="79" y="113"/>
                    </a:cubicBezTo>
                    <a:cubicBezTo>
                      <a:pt x="79" y="118"/>
                      <a:pt x="78" y="117"/>
                      <a:pt x="74" y="117"/>
                    </a:cubicBezTo>
                    <a:cubicBezTo>
                      <a:pt x="71" y="117"/>
                      <a:pt x="72" y="100"/>
                      <a:pt x="72" y="89"/>
                    </a:cubicBezTo>
                    <a:cubicBezTo>
                      <a:pt x="74" y="83"/>
                      <a:pt x="78" y="84"/>
                      <a:pt x="85" y="83"/>
                    </a:cubicBezTo>
                    <a:cubicBezTo>
                      <a:pt x="88" y="84"/>
                      <a:pt x="92" y="83"/>
                      <a:pt x="95" y="83"/>
                    </a:cubicBezTo>
                    <a:cubicBezTo>
                      <a:pt x="100" y="83"/>
                      <a:pt x="102" y="81"/>
                      <a:pt x="102" y="76"/>
                    </a:cubicBezTo>
                    <a:cubicBezTo>
                      <a:pt x="102" y="72"/>
                      <a:pt x="103" y="71"/>
                      <a:pt x="107" y="71"/>
                    </a:cubicBezTo>
                    <a:cubicBezTo>
                      <a:pt x="110" y="70"/>
                      <a:pt x="110" y="73"/>
                      <a:pt x="111" y="76"/>
                    </a:cubicBezTo>
                    <a:cubicBezTo>
                      <a:pt x="112" y="82"/>
                      <a:pt x="110" y="82"/>
                      <a:pt x="118" y="83"/>
                    </a:cubicBezTo>
                    <a:cubicBezTo>
                      <a:pt x="125" y="83"/>
                      <a:pt x="130" y="83"/>
                      <a:pt x="133" y="83"/>
                    </a:cubicBezTo>
                    <a:cubicBezTo>
                      <a:pt x="139" y="84"/>
                      <a:pt x="143" y="83"/>
                      <a:pt x="143" y="93"/>
                    </a:cubicBezTo>
                    <a:cubicBezTo>
                      <a:pt x="143" y="101"/>
                      <a:pt x="145" y="109"/>
                      <a:pt x="143" y="112"/>
                    </a:cubicBezTo>
                    <a:cubicBezTo>
                      <a:pt x="142" y="114"/>
                      <a:pt x="139" y="115"/>
                      <a:pt x="137" y="115"/>
                    </a:cubicBezTo>
                    <a:cubicBezTo>
                      <a:pt x="134" y="113"/>
                      <a:pt x="140" y="95"/>
                      <a:pt x="133" y="92"/>
                    </a:cubicBezTo>
                    <a:cubicBezTo>
                      <a:pt x="128" y="90"/>
                      <a:pt x="117" y="90"/>
                      <a:pt x="113" y="91"/>
                    </a:cubicBezTo>
                    <a:cubicBezTo>
                      <a:pt x="110" y="93"/>
                      <a:pt x="111" y="100"/>
                      <a:pt x="111" y="104"/>
                    </a:cubicBezTo>
                    <a:cubicBezTo>
                      <a:pt x="111" y="108"/>
                      <a:pt x="111" y="112"/>
                      <a:pt x="119" y="117"/>
                    </a:cubicBezTo>
                    <a:cubicBezTo>
                      <a:pt x="126" y="123"/>
                      <a:pt x="134" y="130"/>
                      <a:pt x="141" y="138"/>
                    </a:cubicBezTo>
                    <a:cubicBezTo>
                      <a:pt x="145" y="143"/>
                      <a:pt x="149" y="149"/>
                      <a:pt x="142" y="151"/>
                    </a:cubicBezTo>
                    <a:close/>
                    <a:moveTo>
                      <a:pt x="146" y="46"/>
                    </a:moveTo>
                    <a:cubicBezTo>
                      <a:pt x="112" y="46"/>
                      <a:pt x="112" y="46"/>
                      <a:pt x="112" y="46"/>
                    </a:cubicBezTo>
                    <a:cubicBezTo>
                      <a:pt x="112" y="41"/>
                      <a:pt x="116" y="37"/>
                      <a:pt x="120" y="37"/>
                    </a:cubicBezTo>
                    <a:cubicBezTo>
                      <a:pt x="142" y="37"/>
                      <a:pt x="142" y="37"/>
                      <a:pt x="142" y="37"/>
                    </a:cubicBezTo>
                    <a:cubicBezTo>
                      <a:pt x="144" y="37"/>
                      <a:pt x="146" y="39"/>
                      <a:pt x="146" y="42"/>
                    </a:cubicBezTo>
                    <a:lnTo>
                      <a:pt x="146" y="46"/>
                    </a:lnTo>
                    <a:close/>
                    <a:moveTo>
                      <a:pt x="179" y="194"/>
                    </a:moveTo>
                    <a:cubicBezTo>
                      <a:pt x="178" y="196"/>
                      <a:pt x="173" y="196"/>
                      <a:pt x="172" y="198"/>
                    </a:cubicBezTo>
                    <a:cubicBezTo>
                      <a:pt x="171" y="199"/>
                      <a:pt x="171" y="211"/>
                      <a:pt x="172" y="212"/>
                    </a:cubicBezTo>
                    <a:cubicBezTo>
                      <a:pt x="173" y="213"/>
                      <a:pt x="175" y="212"/>
                      <a:pt x="178" y="212"/>
                    </a:cubicBezTo>
                    <a:cubicBezTo>
                      <a:pt x="181" y="212"/>
                      <a:pt x="182" y="220"/>
                      <a:pt x="180" y="220"/>
                    </a:cubicBezTo>
                    <a:cubicBezTo>
                      <a:pt x="178" y="220"/>
                      <a:pt x="170" y="221"/>
                      <a:pt x="166" y="222"/>
                    </a:cubicBezTo>
                    <a:cubicBezTo>
                      <a:pt x="162" y="222"/>
                      <a:pt x="160" y="223"/>
                      <a:pt x="155" y="222"/>
                    </a:cubicBezTo>
                    <a:cubicBezTo>
                      <a:pt x="152" y="222"/>
                      <a:pt x="152" y="220"/>
                      <a:pt x="151" y="218"/>
                    </a:cubicBezTo>
                    <a:cubicBezTo>
                      <a:pt x="151" y="214"/>
                      <a:pt x="151" y="213"/>
                      <a:pt x="154" y="214"/>
                    </a:cubicBezTo>
                    <a:cubicBezTo>
                      <a:pt x="157" y="214"/>
                      <a:pt x="159" y="214"/>
                      <a:pt x="162" y="212"/>
                    </a:cubicBezTo>
                    <a:cubicBezTo>
                      <a:pt x="164" y="210"/>
                      <a:pt x="163" y="206"/>
                      <a:pt x="163" y="203"/>
                    </a:cubicBezTo>
                    <a:cubicBezTo>
                      <a:pt x="163" y="200"/>
                      <a:pt x="164" y="197"/>
                      <a:pt x="160" y="198"/>
                    </a:cubicBezTo>
                    <a:cubicBezTo>
                      <a:pt x="154" y="199"/>
                      <a:pt x="154" y="200"/>
                      <a:pt x="154" y="191"/>
                    </a:cubicBezTo>
                    <a:cubicBezTo>
                      <a:pt x="154" y="187"/>
                      <a:pt x="154" y="184"/>
                      <a:pt x="154" y="181"/>
                    </a:cubicBezTo>
                    <a:cubicBezTo>
                      <a:pt x="154" y="177"/>
                      <a:pt x="153" y="174"/>
                      <a:pt x="159" y="173"/>
                    </a:cubicBezTo>
                    <a:cubicBezTo>
                      <a:pt x="162" y="173"/>
                      <a:pt x="160" y="180"/>
                      <a:pt x="160" y="184"/>
                    </a:cubicBezTo>
                    <a:cubicBezTo>
                      <a:pt x="160" y="187"/>
                      <a:pt x="160" y="191"/>
                      <a:pt x="162" y="191"/>
                    </a:cubicBezTo>
                    <a:cubicBezTo>
                      <a:pt x="167" y="191"/>
                      <a:pt x="164" y="181"/>
                      <a:pt x="164" y="171"/>
                    </a:cubicBezTo>
                    <a:cubicBezTo>
                      <a:pt x="164" y="165"/>
                      <a:pt x="163" y="163"/>
                      <a:pt x="168" y="162"/>
                    </a:cubicBezTo>
                    <a:cubicBezTo>
                      <a:pt x="172" y="161"/>
                      <a:pt x="171" y="163"/>
                      <a:pt x="171" y="168"/>
                    </a:cubicBezTo>
                    <a:cubicBezTo>
                      <a:pt x="171" y="172"/>
                      <a:pt x="171" y="189"/>
                      <a:pt x="173" y="189"/>
                    </a:cubicBezTo>
                    <a:cubicBezTo>
                      <a:pt x="177" y="188"/>
                      <a:pt x="176" y="175"/>
                      <a:pt x="176" y="172"/>
                    </a:cubicBezTo>
                    <a:cubicBezTo>
                      <a:pt x="176" y="168"/>
                      <a:pt x="175" y="167"/>
                      <a:pt x="179" y="166"/>
                    </a:cubicBezTo>
                    <a:cubicBezTo>
                      <a:pt x="182" y="166"/>
                      <a:pt x="182" y="166"/>
                      <a:pt x="183" y="169"/>
                    </a:cubicBezTo>
                    <a:cubicBezTo>
                      <a:pt x="183" y="173"/>
                      <a:pt x="183" y="176"/>
                      <a:pt x="183" y="179"/>
                    </a:cubicBezTo>
                    <a:cubicBezTo>
                      <a:pt x="183" y="182"/>
                      <a:pt x="183" y="184"/>
                      <a:pt x="182" y="188"/>
                    </a:cubicBezTo>
                    <a:cubicBezTo>
                      <a:pt x="182" y="192"/>
                      <a:pt x="180" y="193"/>
                      <a:pt x="179" y="194"/>
                    </a:cubicBezTo>
                    <a:close/>
                    <a:moveTo>
                      <a:pt x="197" y="232"/>
                    </a:moveTo>
                    <a:cubicBezTo>
                      <a:pt x="195" y="233"/>
                      <a:pt x="194" y="233"/>
                      <a:pt x="191" y="232"/>
                    </a:cubicBezTo>
                    <a:cubicBezTo>
                      <a:pt x="189" y="232"/>
                      <a:pt x="188" y="230"/>
                      <a:pt x="187" y="225"/>
                    </a:cubicBezTo>
                    <a:cubicBezTo>
                      <a:pt x="186" y="222"/>
                      <a:pt x="185" y="219"/>
                      <a:pt x="184" y="213"/>
                    </a:cubicBezTo>
                    <a:cubicBezTo>
                      <a:pt x="183" y="206"/>
                      <a:pt x="182" y="200"/>
                      <a:pt x="184" y="197"/>
                    </a:cubicBezTo>
                    <a:cubicBezTo>
                      <a:pt x="184" y="194"/>
                      <a:pt x="186" y="190"/>
                      <a:pt x="188" y="187"/>
                    </a:cubicBezTo>
                    <a:cubicBezTo>
                      <a:pt x="189" y="184"/>
                      <a:pt x="190" y="182"/>
                      <a:pt x="191" y="177"/>
                    </a:cubicBezTo>
                    <a:cubicBezTo>
                      <a:pt x="192" y="171"/>
                      <a:pt x="192" y="171"/>
                      <a:pt x="191" y="167"/>
                    </a:cubicBezTo>
                    <a:cubicBezTo>
                      <a:pt x="191" y="165"/>
                      <a:pt x="190" y="163"/>
                      <a:pt x="189" y="160"/>
                    </a:cubicBezTo>
                    <a:cubicBezTo>
                      <a:pt x="188" y="157"/>
                      <a:pt x="187" y="156"/>
                      <a:pt x="190" y="155"/>
                    </a:cubicBezTo>
                    <a:cubicBezTo>
                      <a:pt x="195" y="155"/>
                      <a:pt x="195" y="155"/>
                      <a:pt x="197" y="159"/>
                    </a:cubicBezTo>
                    <a:cubicBezTo>
                      <a:pt x="200" y="164"/>
                      <a:pt x="200" y="167"/>
                      <a:pt x="200" y="168"/>
                    </a:cubicBezTo>
                    <a:cubicBezTo>
                      <a:pt x="200" y="173"/>
                      <a:pt x="200" y="177"/>
                      <a:pt x="196" y="186"/>
                    </a:cubicBezTo>
                    <a:cubicBezTo>
                      <a:pt x="192" y="194"/>
                      <a:pt x="191" y="197"/>
                      <a:pt x="191" y="204"/>
                    </a:cubicBezTo>
                    <a:cubicBezTo>
                      <a:pt x="192" y="213"/>
                      <a:pt x="194" y="221"/>
                      <a:pt x="195" y="224"/>
                    </a:cubicBezTo>
                    <a:cubicBezTo>
                      <a:pt x="196" y="227"/>
                      <a:pt x="198" y="232"/>
                      <a:pt x="197" y="232"/>
                    </a:cubicBezTo>
                    <a:close/>
                    <a:moveTo>
                      <a:pt x="209" y="221"/>
                    </a:moveTo>
                    <a:cubicBezTo>
                      <a:pt x="211" y="226"/>
                      <a:pt x="214" y="231"/>
                      <a:pt x="212" y="231"/>
                    </a:cubicBezTo>
                    <a:cubicBezTo>
                      <a:pt x="210" y="232"/>
                      <a:pt x="207" y="232"/>
                      <a:pt x="206" y="231"/>
                    </a:cubicBezTo>
                    <a:cubicBezTo>
                      <a:pt x="204" y="228"/>
                      <a:pt x="202" y="224"/>
                      <a:pt x="200" y="217"/>
                    </a:cubicBezTo>
                    <a:cubicBezTo>
                      <a:pt x="199" y="209"/>
                      <a:pt x="199" y="204"/>
                      <a:pt x="199" y="198"/>
                    </a:cubicBezTo>
                    <a:cubicBezTo>
                      <a:pt x="202" y="187"/>
                      <a:pt x="207" y="184"/>
                      <a:pt x="208" y="175"/>
                    </a:cubicBezTo>
                    <a:cubicBezTo>
                      <a:pt x="208" y="170"/>
                      <a:pt x="208" y="168"/>
                      <a:pt x="207" y="166"/>
                    </a:cubicBezTo>
                    <a:cubicBezTo>
                      <a:pt x="205" y="162"/>
                      <a:pt x="201" y="156"/>
                      <a:pt x="206" y="156"/>
                    </a:cubicBezTo>
                    <a:cubicBezTo>
                      <a:pt x="210" y="156"/>
                      <a:pt x="210" y="156"/>
                      <a:pt x="211" y="157"/>
                    </a:cubicBezTo>
                    <a:cubicBezTo>
                      <a:pt x="213" y="159"/>
                      <a:pt x="216" y="166"/>
                      <a:pt x="216" y="170"/>
                    </a:cubicBezTo>
                    <a:cubicBezTo>
                      <a:pt x="217" y="177"/>
                      <a:pt x="214" y="183"/>
                      <a:pt x="212" y="188"/>
                    </a:cubicBezTo>
                    <a:cubicBezTo>
                      <a:pt x="209" y="195"/>
                      <a:pt x="207" y="198"/>
                      <a:pt x="207" y="204"/>
                    </a:cubicBezTo>
                    <a:cubicBezTo>
                      <a:pt x="207" y="208"/>
                      <a:pt x="207" y="214"/>
                      <a:pt x="209" y="221"/>
                    </a:cubicBezTo>
                    <a:close/>
                    <a:moveTo>
                      <a:pt x="229" y="182"/>
                    </a:moveTo>
                    <a:cubicBezTo>
                      <a:pt x="226" y="193"/>
                      <a:pt x="224" y="191"/>
                      <a:pt x="222" y="203"/>
                    </a:cubicBezTo>
                    <a:cubicBezTo>
                      <a:pt x="222" y="207"/>
                      <a:pt x="224" y="217"/>
                      <a:pt x="225" y="221"/>
                    </a:cubicBezTo>
                    <a:cubicBezTo>
                      <a:pt x="226" y="224"/>
                      <a:pt x="229" y="231"/>
                      <a:pt x="227" y="231"/>
                    </a:cubicBezTo>
                    <a:cubicBezTo>
                      <a:pt x="226" y="232"/>
                      <a:pt x="222" y="231"/>
                      <a:pt x="221" y="230"/>
                    </a:cubicBezTo>
                    <a:cubicBezTo>
                      <a:pt x="219" y="228"/>
                      <a:pt x="217" y="222"/>
                      <a:pt x="217" y="219"/>
                    </a:cubicBezTo>
                    <a:cubicBezTo>
                      <a:pt x="215" y="213"/>
                      <a:pt x="212" y="201"/>
                      <a:pt x="217" y="192"/>
                    </a:cubicBezTo>
                    <a:cubicBezTo>
                      <a:pt x="219" y="189"/>
                      <a:pt x="221" y="185"/>
                      <a:pt x="222" y="177"/>
                    </a:cubicBezTo>
                    <a:cubicBezTo>
                      <a:pt x="222" y="167"/>
                      <a:pt x="222" y="166"/>
                      <a:pt x="220" y="161"/>
                    </a:cubicBezTo>
                    <a:cubicBezTo>
                      <a:pt x="219" y="158"/>
                      <a:pt x="218" y="156"/>
                      <a:pt x="220" y="156"/>
                    </a:cubicBezTo>
                    <a:cubicBezTo>
                      <a:pt x="228" y="156"/>
                      <a:pt x="227" y="158"/>
                      <a:pt x="229" y="163"/>
                    </a:cubicBezTo>
                    <a:cubicBezTo>
                      <a:pt x="230" y="169"/>
                      <a:pt x="230" y="172"/>
                      <a:pt x="229" y="182"/>
                    </a:cubicBezTo>
                    <a:close/>
                    <a:moveTo>
                      <a:pt x="227" y="147"/>
                    </a:moveTo>
                    <a:cubicBezTo>
                      <a:pt x="223" y="148"/>
                      <a:pt x="223" y="146"/>
                      <a:pt x="223" y="140"/>
                    </a:cubicBezTo>
                    <a:cubicBezTo>
                      <a:pt x="223" y="137"/>
                      <a:pt x="223" y="125"/>
                      <a:pt x="218" y="123"/>
                    </a:cubicBezTo>
                    <a:cubicBezTo>
                      <a:pt x="214" y="121"/>
                      <a:pt x="210" y="121"/>
                      <a:pt x="209" y="122"/>
                    </a:cubicBezTo>
                    <a:cubicBezTo>
                      <a:pt x="208" y="123"/>
                      <a:pt x="208" y="144"/>
                      <a:pt x="208" y="144"/>
                    </a:cubicBezTo>
                    <a:cubicBezTo>
                      <a:pt x="208" y="149"/>
                      <a:pt x="206" y="148"/>
                      <a:pt x="204" y="148"/>
                    </a:cubicBezTo>
                    <a:cubicBezTo>
                      <a:pt x="200" y="147"/>
                      <a:pt x="200" y="144"/>
                      <a:pt x="200" y="140"/>
                    </a:cubicBezTo>
                    <a:cubicBezTo>
                      <a:pt x="200" y="137"/>
                      <a:pt x="200" y="122"/>
                      <a:pt x="200" y="122"/>
                    </a:cubicBezTo>
                    <a:cubicBezTo>
                      <a:pt x="199" y="121"/>
                      <a:pt x="191" y="120"/>
                      <a:pt x="189" y="129"/>
                    </a:cubicBezTo>
                    <a:cubicBezTo>
                      <a:pt x="188" y="137"/>
                      <a:pt x="187" y="142"/>
                      <a:pt x="187" y="144"/>
                    </a:cubicBezTo>
                    <a:cubicBezTo>
                      <a:pt x="187" y="145"/>
                      <a:pt x="187" y="146"/>
                      <a:pt x="186" y="147"/>
                    </a:cubicBezTo>
                    <a:cubicBezTo>
                      <a:pt x="184" y="147"/>
                      <a:pt x="181" y="148"/>
                      <a:pt x="181" y="147"/>
                    </a:cubicBezTo>
                    <a:cubicBezTo>
                      <a:pt x="180" y="144"/>
                      <a:pt x="181" y="139"/>
                      <a:pt x="181" y="134"/>
                    </a:cubicBezTo>
                    <a:cubicBezTo>
                      <a:pt x="182" y="129"/>
                      <a:pt x="183" y="125"/>
                      <a:pt x="185" y="121"/>
                    </a:cubicBezTo>
                    <a:cubicBezTo>
                      <a:pt x="186" y="117"/>
                      <a:pt x="194" y="115"/>
                      <a:pt x="199" y="113"/>
                    </a:cubicBezTo>
                    <a:cubicBezTo>
                      <a:pt x="201" y="113"/>
                      <a:pt x="201" y="108"/>
                      <a:pt x="200" y="108"/>
                    </a:cubicBezTo>
                    <a:cubicBezTo>
                      <a:pt x="198" y="108"/>
                      <a:pt x="193" y="109"/>
                      <a:pt x="189" y="109"/>
                    </a:cubicBezTo>
                    <a:cubicBezTo>
                      <a:pt x="187" y="109"/>
                      <a:pt x="185" y="111"/>
                      <a:pt x="183" y="107"/>
                    </a:cubicBezTo>
                    <a:cubicBezTo>
                      <a:pt x="182" y="105"/>
                      <a:pt x="181" y="103"/>
                      <a:pt x="187" y="102"/>
                    </a:cubicBezTo>
                    <a:cubicBezTo>
                      <a:pt x="195" y="102"/>
                      <a:pt x="195" y="102"/>
                      <a:pt x="195" y="102"/>
                    </a:cubicBezTo>
                    <a:cubicBezTo>
                      <a:pt x="195" y="102"/>
                      <a:pt x="200" y="102"/>
                      <a:pt x="200" y="101"/>
                    </a:cubicBezTo>
                    <a:cubicBezTo>
                      <a:pt x="200" y="99"/>
                      <a:pt x="201" y="97"/>
                      <a:pt x="202" y="95"/>
                    </a:cubicBezTo>
                    <a:cubicBezTo>
                      <a:pt x="202" y="94"/>
                      <a:pt x="204" y="94"/>
                      <a:pt x="206" y="95"/>
                    </a:cubicBezTo>
                    <a:cubicBezTo>
                      <a:pt x="209" y="95"/>
                      <a:pt x="208" y="95"/>
                      <a:pt x="208" y="99"/>
                    </a:cubicBezTo>
                    <a:cubicBezTo>
                      <a:pt x="208" y="101"/>
                      <a:pt x="208" y="101"/>
                      <a:pt x="217" y="101"/>
                    </a:cubicBezTo>
                    <a:cubicBezTo>
                      <a:pt x="224" y="101"/>
                      <a:pt x="228" y="100"/>
                      <a:pt x="228" y="102"/>
                    </a:cubicBezTo>
                    <a:cubicBezTo>
                      <a:pt x="228" y="104"/>
                      <a:pt x="228" y="106"/>
                      <a:pt x="228" y="107"/>
                    </a:cubicBezTo>
                    <a:cubicBezTo>
                      <a:pt x="227" y="108"/>
                      <a:pt x="225" y="108"/>
                      <a:pt x="222" y="108"/>
                    </a:cubicBezTo>
                    <a:cubicBezTo>
                      <a:pt x="217" y="108"/>
                      <a:pt x="210" y="108"/>
                      <a:pt x="209" y="108"/>
                    </a:cubicBezTo>
                    <a:cubicBezTo>
                      <a:pt x="208" y="109"/>
                      <a:pt x="208" y="110"/>
                      <a:pt x="208" y="111"/>
                    </a:cubicBezTo>
                    <a:cubicBezTo>
                      <a:pt x="209" y="112"/>
                      <a:pt x="208" y="113"/>
                      <a:pt x="212" y="114"/>
                    </a:cubicBezTo>
                    <a:cubicBezTo>
                      <a:pt x="227" y="118"/>
                      <a:pt x="227" y="117"/>
                      <a:pt x="229" y="126"/>
                    </a:cubicBezTo>
                    <a:cubicBezTo>
                      <a:pt x="230" y="134"/>
                      <a:pt x="230" y="138"/>
                      <a:pt x="230" y="141"/>
                    </a:cubicBezTo>
                    <a:cubicBezTo>
                      <a:pt x="230" y="144"/>
                      <a:pt x="231" y="145"/>
                      <a:pt x="227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54"/>
              <p:cNvSpPr/>
              <p:nvPr/>
            </p:nvSpPr>
            <p:spPr bwMode="auto">
              <a:xfrm>
                <a:off x="-1785938" y="2676525"/>
                <a:ext cx="41275" cy="38100"/>
              </a:xfrm>
              <a:custGeom>
                <a:avLst/>
                <a:gdLst>
                  <a:gd name="T0" fmla="*/ 6 w 11"/>
                  <a:gd name="T1" fmla="*/ 10 h 10"/>
                  <a:gd name="T2" fmla="*/ 9 w 11"/>
                  <a:gd name="T3" fmla="*/ 9 h 10"/>
                  <a:gd name="T4" fmla="*/ 10 w 11"/>
                  <a:gd name="T5" fmla="*/ 2 h 10"/>
                  <a:gd name="T6" fmla="*/ 2 w 11"/>
                  <a:gd name="T7" fmla="*/ 0 h 10"/>
                  <a:gd name="T8" fmla="*/ 0 w 11"/>
                  <a:gd name="T9" fmla="*/ 3 h 10"/>
                  <a:gd name="T10" fmla="*/ 6 w 11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6" y="1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11" y="9"/>
                      <a:pt x="11" y="6"/>
                      <a:pt x="10" y="2"/>
                    </a:cubicBezTo>
                    <a:cubicBezTo>
                      <a:pt x="8" y="0"/>
                      <a:pt x="5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1" y="10"/>
                      <a:pt x="2" y="9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55"/>
              <p:cNvSpPr/>
              <p:nvPr/>
            </p:nvSpPr>
            <p:spPr bwMode="auto">
              <a:xfrm>
                <a:off x="-1884363" y="2679700"/>
                <a:ext cx="33337" cy="34925"/>
              </a:xfrm>
              <a:custGeom>
                <a:avLst/>
                <a:gdLst>
                  <a:gd name="T0" fmla="*/ 1 w 9"/>
                  <a:gd name="T1" fmla="*/ 9 h 9"/>
                  <a:gd name="T2" fmla="*/ 4 w 9"/>
                  <a:gd name="T3" fmla="*/ 9 h 9"/>
                  <a:gd name="T4" fmla="*/ 9 w 9"/>
                  <a:gd name="T5" fmla="*/ 1 h 9"/>
                  <a:gd name="T6" fmla="*/ 4 w 9"/>
                  <a:gd name="T7" fmla="*/ 1 h 9"/>
                  <a:gd name="T8" fmla="*/ 1 w 9"/>
                  <a:gd name="T9" fmla="*/ 3 h 9"/>
                  <a:gd name="T10" fmla="*/ 1 w 9"/>
                  <a:gd name="T11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9">
                    <a:moveTo>
                      <a:pt x="1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9" y="8"/>
                      <a:pt x="9" y="6"/>
                      <a:pt x="9" y="1"/>
                    </a:cubicBezTo>
                    <a:cubicBezTo>
                      <a:pt x="9" y="0"/>
                      <a:pt x="7" y="0"/>
                      <a:pt x="4" y="1"/>
                    </a:cubicBezTo>
                    <a:cubicBezTo>
                      <a:pt x="1" y="1"/>
                      <a:pt x="1" y="1"/>
                      <a:pt x="1" y="3"/>
                    </a:cubicBezTo>
                    <a:cubicBezTo>
                      <a:pt x="0" y="5"/>
                      <a:pt x="0" y="8"/>
                      <a:pt x="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36" name="TextBox 7"/>
          <p:cNvSpPr>
            <a:spLocks noChangeArrowheads="1"/>
          </p:cNvSpPr>
          <p:nvPr/>
        </p:nvSpPr>
        <p:spPr bwMode="auto">
          <a:xfrm>
            <a:off x="2785219" y="2852936"/>
            <a:ext cx="65527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毕业论文答辩模板</a:t>
            </a:r>
            <a:endParaRPr lang="zh-CN" altLang="en-US" sz="6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7" name="TextBox 7"/>
          <p:cNvSpPr>
            <a:spLocks noChangeArrowheads="1"/>
          </p:cNvSpPr>
          <p:nvPr/>
        </p:nvSpPr>
        <p:spPr bwMode="auto">
          <a:xfrm>
            <a:off x="3937347" y="3794801"/>
            <a:ext cx="4392488" cy="32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严谨实用论文答辩动态</a:t>
            </a:r>
            <a:r>
              <a:rPr lang="en-US" altLang="zh-CN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</a:t>
            </a:r>
            <a:endParaRPr lang="zh-CN" alt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8" name="矩形 3"/>
          <p:cNvSpPr>
            <a:spLocks noChangeArrowheads="1"/>
          </p:cNvSpPr>
          <p:nvPr/>
        </p:nvSpPr>
        <p:spPr bwMode="auto">
          <a:xfrm>
            <a:off x="4360824" y="4710091"/>
            <a:ext cx="1779960" cy="3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 algn="l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答辩</a:t>
            </a:r>
            <a:r>
              <a:rPr lang="zh-CN" altLang="en-US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人</a:t>
            </a:r>
            <a:r>
              <a:rPr lang="zh-CN" altLang="en-US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：亮亮图文</a:t>
            </a:r>
            <a:endParaRPr lang="en-US" altLang="zh-CN" sz="16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9" name="矩形 3"/>
          <p:cNvSpPr>
            <a:spLocks noChangeArrowheads="1"/>
          </p:cNvSpPr>
          <p:nvPr/>
        </p:nvSpPr>
        <p:spPr bwMode="auto">
          <a:xfrm>
            <a:off x="6529705" y="4709795"/>
            <a:ext cx="1718945" cy="3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导师</a:t>
            </a:r>
            <a:r>
              <a:rPr lang="zh-CN" altLang="en-US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：亮亮图文</a:t>
            </a:r>
            <a:endParaRPr lang="zh-CN" altLang="en-US" sz="16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8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299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99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59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61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62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299"/>
                                </p:stCondLst>
                                <p:childTnLst>
                                  <p:par>
                                    <p:cTn id="64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66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67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99"/>
                                </p:stCondLst>
                                <p:childTnLst>
                                  <p:par>
                                    <p:cTn id="69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7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7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299"/>
                                </p:stCondLst>
                                <p:childTnLst>
                                  <p:par>
                                    <p:cTn id="74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7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7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299"/>
                                </p:stCondLst>
                                <p:childTnLst>
                                  <p:par>
                                    <p:cTn id="79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8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8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299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8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61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136" grpId="0"/>
          <p:bldP spid="137" grpId="0"/>
          <p:bldP spid="138" grpId="0"/>
          <p:bldP spid="139" grpId="0"/>
          <p:bldP spid="1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5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5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8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299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99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5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299"/>
                                </p:stCondLst>
                                <p:childTnLst>
                                  <p:par>
                                    <p:cTn id="6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299"/>
                                </p:stCondLst>
                                <p:childTnLst>
                                  <p:par>
                                    <p:cTn id="6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299"/>
                                </p:stCondLst>
                                <p:childTnLst>
                                  <p:par>
                                    <p:cTn id="7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7299"/>
                                </p:stCondLst>
                                <p:childTnLst>
                                  <p:par>
                                    <p:cTn id="7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299"/>
                                </p:stCondLst>
                                <p:childTnLst>
                                  <p:par>
                                    <p:cTn id="8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20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 numSld="999" showWhenStopped="0">
                    <p:cTn id="8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  <p:bldLst>
          <p:bldP spid="61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136" grpId="0"/>
          <p:bldP spid="137" grpId="0"/>
          <p:bldP spid="138" grpId="0"/>
          <p:bldP spid="139" grpId="0"/>
          <p:bldP spid="14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5" name="矩形 5"/>
          <p:cNvSpPr/>
          <p:nvPr/>
        </p:nvSpPr>
        <p:spPr>
          <a:xfrm>
            <a:off x="784" y="2571750"/>
            <a:ext cx="12217483" cy="3953594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143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Freeform 5"/>
          <p:cNvSpPr/>
          <p:nvPr/>
        </p:nvSpPr>
        <p:spPr bwMode="auto">
          <a:xfrm>
            <a:off x="5199659" y="1772816"/>
            <a:ext cx="1819732" cy="16406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文本框 12"/>
          <p:cNvSpPr txBox="1"/>
          <p:nvPr/>
        </p:nvSpPr>
        <p:spPr>
          <a:xfrm>
            <a:off x="4808988" y="3573016"/>
            <a:ext cx="26468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en-US" altLang="zh-CN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8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</a:t>
            </a:r>
            <a:endParaRPr lang="zh-CN" altLang="zh-CN" sz="28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948944" y="4941168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389104" y="4941168"/>
            <a:ext cx="1436675" cy="215444"/>
            <a:chOff x="4369395" y="3284984"/>
            <a:chExt cx="1436675" cy="215444"/>
          </a:xfrm>
        </p:grpSpPr>
        <p:sp>
          <p:nvSpPr>
            <p:cNvPr id="6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945459" y="5229780"/>
            <a:ext cx="1436675" cy="215444"/>
            <a:chOff x="4369395" y="3284984"/>
            <a:chExt cx="1436675" cy="215444"/>
          </a:xfrm>
        </p:grpSpPr>
        <p:sp>
          <p:nvSpPr>
            <p:cNvPr id="7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相关资料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389104" y="5229200"/>
            <a:ext cx="1436675" cy="215444"/>
            <a:chOff x="4369395" y="3284984"/>
            <a:chExt cx="1436675" cy="215444"/>
          </a:xfrm>
        </p:grpSpPr>
        <p:sp>
          <p:nvSpPr>
            <p:cNvPr id="8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研究理论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1" name="等腰三角形 9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948944" y="5517232"/>
            <a:ext cx="1436675" cy="215444"/>
            <a:chOff x="4369395" y="3284984"/>
            <a:chExt cx="1436675" cy="215444"/>
          </a:xfrm>
        </p:grpSpPr>
        <p:sp>
          <p:nvSpPr>
            <p:cNvPr id="10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命题</a:t>
              </a:r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假设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389104" y="5517232"/>
            <a:ext cx="1436675" cy="215444"/>
            <a:chOff x="4369395" y="3284984"/>
            <a:chExt cx="1436675" cy="215444"/>
          </a:xfrm>
        </p:grpSpPr>
        <p:sp>
          <p:nvSpPr>
            <p:cNvPr id="10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重点分析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等腰三角形 1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38" name="Freeform 261"/>
          <p:cNvSpPr/>
          <p:nvPr/>
        </p:nvSpPr>
        <p:spPr bwMode="auto">
          <a:xfrm>
            <a:off x="5566131" y="2132856"/>
            <a:ext cx="982742" cy="982742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38" grpId="0" animBg="1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6021643" y="1539998"/>
            <a:ext cx="4652394" cy="909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右键点击图片选择设置图片格式可直接替换图片，在此录入上述图表的描述说明。您可以点击文字框输入您的描述说明，或者通过复制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粘贴。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矩形 3"/>
          <p:cNvSpPr>
            <a:spLocks noChangeArrowheads="1"/>
          </p:cNvSpPr>
          <p:nvPr/>
        </p:nvSpPr>
        <p:spPr bwMode="auto">
          <a:xfrm>
            <a:off x="6038166" y="1081734"/>
            <a:ext cx="1523480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97289" y="1449292"/>
            <a:ext cx="599800" cy="4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712139" y="1449292"/>
            <a:ext cx="1215000" cy="405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47"/>
          <p:cNvSpPr>
            <a:spLocks noChangeArrowheads="1"/>
          </p:cNvSpPr>
          <p:nvPr/>
        </p:nvSpPr>
        <p:spPr bwMode="auto">
          <a:xfrm>
            <a:off x="6021643" y="3260602"/>
            <a:ext cx="4652394" cy="11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右键点击图片选择设置图片格式可直接替换图片，在此录入上述图表的描述说明。您可以点击文字框输入您的描述说明，或者通过复制粘贴，在此录入上述图表的综合描述说明。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矩形 3"/>
          <p:cNvSpPr>
            <a:spLocks noChangeArrowheads="1"/>
          </p:cNvSpPr>
          <p:nvPr/>
        </p:nvSpPr>
        <p:spPr bwMode="auto">
          <a:xfrm>
            <a:off x="6038166" y="2802338"/>
            <a:ext cx="1523480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97289" y="3169896"/>
            <a:ext cx="599800" cy="4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712139" y="3169896"/>
            <a:ext cx="1215000" cy="405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625659" y="1052736"/>
            <a:ext cx="3915332" cy="3245473"/>
          </a:xfrm>
          <a:prstGeom prst="rect">
            <a:avLst/>
          </a:prstGeom>
          <a:blipFill>
            <a:blip r:embed="rId4" cstate="print"/>
            <a:srcRect/>
            <a:stretch>
              <a:fillRect l="-12168" r="-121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Freeform 12"/>
          <p:cNvSpPr/>
          <p:nvPr/>
        </p:nvSpPr>
        <p:spPr bwMode="auto">
          <a:xfrm>
            <a:off x="1608509" y="4657823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Freeform 12"/>
          <p:cNvSpPr/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8549" y="4972024"/>
            <a:ext cx="8545239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上亮亮图文旗舰店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44" dur="500" spd="-99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48" dur="500" spd="-99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3" grpId="0" animBg="1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209155" y="3284984"/>
            <a:ext cx="2485289" cy="248528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9" name="椭圆 8"/>
          <p:cNvSpPr/>
          <p:nvPr/>
        </p:nvSpPr>
        <p:spPr>
          <a:xfrm>
            <a:off x="5161483" y="1412776"/>
            <a:ext cx="576622" cy="5767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5738621" y="171760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48271" y="4320821"/>
            <a:ext cx="20019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输入标题</a:t>
            </a:r>
            <a:endParaRPr lang="en-US" altLang="zh-CN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209155" y="1268760"/>
            <a:ext cx="2485289" cy="248528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KSO_Shape"/>
          <p:cNvSpPr/>
          <p:nvPr/>
        </p:nvSpPr>
        <p:spPr bwMode="auto">
          <a:xfrm>
            <a:off x="2625191" y="1935934"/>
            <a:ext cx="1648122" cy="1150939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4" name="标题 11"/>
          <p:cNvSpPr txBox="1"/>
          <p:nvPr/>
        </p:nvSpPr>
        <p:spPr>
          <a:xfrm>
            <a:off x="6768162" y="149702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161484" y="2132856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5738622" y="243768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标题 11"/>
          <p:cNvSpPr txBox="1"/>
          <p:nvPr/>
        </p:nvSpPr>
        <p:spPr>
          <a:xfrm>
            <a:off x="6768163" y="221710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161484" y="2869736"/>
            <a:ext cx="576622" cy="5767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5738622" y="317456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标题 11"/>
          <p:cNvSpPr txBox="1"/>
          <p:nvPr/>
        </p:nvSpPr>
        <p:spPr>
          <a:xfrm>
            <a:off x="6768163" y="295398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161485" y="3589816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738623" y="389464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标题 11"/>
          <p:cNvSpPr txBox="1"/>
          <p:nvPr/>
        </p:nvSpPr>
        <p:spPr>
          <a:xfrm>
            <a:off x="6768164" y="367406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5161484" y="4309896"/>
            <a:ext cx="576622" cy="5767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5738622" y="461472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标题 11"/>
          <p:cNvSpPr txBox="1"/>
          <p:nvPr/>
        </p:nvSpPr>
        <p:spPr>
          <a:xfrm>
            <a:off x="6768163" y="439414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161485" y="5029976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738623" y="5334808"/>
            <a:ext cx="100703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标题 11"/>
          <p:cNvSpPr txBox="1"/>
          <p:nvPr/>
        </p:nvSpPr>
        <p:spPr>
          <a:xfrm>
            <a:off x="6768164" y="511422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 animBg="1"/>
      <p:bldP spid="13" grpId="0" animBg="1"/>
      <p:bldP spid="14" grpId="0"/>
      <p:bldP spid="15" grpId="0" animBg="1"/>
      <p:bldP spid="17" grpId="0"/>
      <p:bldP spid="21" grpId="0" animBg="1"/>
      <p:bldP spid="24" grpId="0"/>
      <p:bldP spid="25" grpId="0" animBg="1"/>
      <p:bldP spid="27" grpId="0"/>
      <p:bldP spid="28" grpId="0" animBg="1"/>
      <p:bldP spid="31" grpId="0"/>
      <p:bldP spid="32" grpId="0" animBg="1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相关资料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Freeform 471"/>
          <p:cNvSpPr>
            <a:spLocks noEditPoints="1"/>
          </p:cNvSpPr>
          <p:nvPr/>
        </p:nvSpPr>
        <p:spPr bwMode="auto">
          <a:xfrm>
            <a:off x="6487218" y="3356992"/>
            <a:ext cx="967236" cy="738967"/>
          </a:xfrm>
          <a:custGeom>
            <a:avLst/>
            <a:gdLst>
              <a:gd name="T0" fmla="*/ 103 w 106"/>
              <a:gd name="T1" fmla="*/ 44 h 81"/>
              <a:gd name="T2" fmla="*/ 85 w 106"/>
              <a:gd name="T3" fmla="*/ 26 h 81"/>
              <a:gd name="T4" fmla="*/ 66 w 106"/>
              <a:gd name="T5" fmla="*/ 7 h 81"/>
              <a:gd name="T6" fmla="*/ 47 w 106"/>
              <a:gd name="T7" fmla="*/ 26 h 81"/>
              <a:gd name="T8" fmla="*/ 29 w 106"/>
              <a:gd name="T9" fmla="*/ 44 h 81"/>
              <a:gd name="T10" fmla="*/ 4 w 106"/>
              <a:gd name="T11" fmla="*/ 44 h 81"/>
              <a:gd name="T12" fmla="*/ 4 w 106"/>
              <a:gd name="T13" fmla="*/ 81 h 81"/>
              <a:gd name="T14" fmla="*/ 66 w 106"/>
              <a:gd name="T15" fmla="*/ 81 h 81"/>
              <a:gd name="T16" fmla="*/ 66 w 106"/>
              <a:gd name="T17" fmla="*/ 53 h 81"/>
              <a:gd name="T18" fmla="*/ 84 w 106"/>
              <a:gd name="T19" fmla="*/ 53 h 81"/>
              <a:gd name="T20" fmla="*/ 84 w 106"/>
              <a:gd name="T21" fmla="*/ 81 h 81"/>
              <a:gd name="T22" fmla="*/ 103 w 106"/>
              <a:gd name="T23" fmla="*/ 81 h 81"/>
              <a:gd name="T24" fmla="*/ 103 w 106"/>
              <a:gd name="T25" fmla="*/ 44 h 81"/>
              <a:gd name="T26" fmla="*/ 25 w 106"/>
              <a:gd name="T27" fmla="*/ 66 h 81"/>
              <a:gd name="T28" fmla="*/ 11 w 106"/>
              <a:gd name="T29" fmla="*/ 66 h 81"/>
              <a:gd name="T30" fmla="*/ 11 w 106"/>
              <a:gd name="T31" fmla="*/ 52 h 81"/>
              <a:gd name="T32" fmla="*/ 25 w 106"/>
              <a:gd name="T33" fmla="*/ 52 h 81"/>
              <a:gd name="T34" fmla="*/ 25 w 106"/>
              <a:gd name="T35" fmla="*/ 66 h 81"/>
              <a:gd name="T36" fmla="*/ 47 w 106"/>
              <a:gd name="T37" fmla="*/ 66 h 81"/>
              <a:gd name="T38" fmla="*/ 33 w 106"/>
              <a:gd name="T39" fmla="*/ 66 h 81"/>
              <a:gd name="T40" fmla="*/ 33 w 106"/>
              <a:gd name="T41" fmla="*/ 52 h 81"/>
              <a:gd name="T42" fmla="*/ 47 w 106"/>
              <a:gd name="T43" fmla="*/ 52 h 81"/>
              <a:gd name="T44" fmla="*/ 47 w 106"/>
              <a:gd name="T45" fmla="*/ 66 h 81"/>
              <a:gd name="T46" fmla="*/ 63 w 106"/>
              <a:gd name="T47" fmla="*/ 38 h 81"/>
              <a:gd name="T48" fmla="*/ 56 w 106"/>
              <a:gd name="T49" fmla="*/ 31 h 81"/>
              <a:gd name="T50" fmla="*/ 63 w 106"/>
              <a:gd name="T51" fmla="*/ 25 h 81"/>
              <a:gd name="T52" fmla="*/ 70 w 106"/>
              <a:gd name="T53" fmla="*/ 31 h 81"/>
              <a:gd name="T54" fmla="*/ 63 w 106"/>
              <a:gd name="T55" fmla="*/ 38 h 81"/>
              <a:gd name="T56" fmla="*/ 106 w 106"/>
              <a:gd name="T57" fmla="*/ 40 h 81"/>
              <a:gd name="T58" fmla="*/ 104 w 106"/>
              <a:gd name="T59" fmla="*/ 42 h 81"/>
              <a:gd name="T60" fmla="*/ 66 w 106"/>
              <a:gd name="T61" fmla="*/ 3 h 81"/>
              <a:gd name="T62" fmla="*/ 28 w 106"/>
              <a:gd name="T63" fmla="*/ 41 h 81"/>
              <a:gd name="T64" fmla="*/ 28 w 106"/>
              <a:gd name="T65" fmla="*/ 42 h 81"/>
              <a:gd name="T66" fmla="*/ 0 w 106"/>
              <a:gd name="T67" fmla="*/ 42 h 81"/>
              <a:gd name="T68" fmla="*/ 21 w 106"/>
              <a:gd name="T69" fmla="*/ 20 h 81"/>
              <a:gd name="T70" fmla="*/ 47 w 106"/>
              <a:gd name="T71" fmla="*/ 20 h 81"/>
              <a:gd name="T72" fmla="*/ 66 w 106"/>
              <a:gd name="T73" fmla="*/ 0 h 81"/>
              <a:gd name="T74" fmla="*/ 87 w 106"/>
              <a:gd name="T75" fmla="*/ 21 h 81"/>
              <a:gd name="T76" fmla="*/ 87 w 106"/>
              <a:gd name="T77" fmla="*/ 9 h 81"/>
              <a:gd name="T78" fmla="*/ 95 w 106"/>
              <a:gd name="T79" fmla="*/ 9 h 81"/>
              <a:gd name="T80" fmla="*/ 95 w 106"/>
              <a:gd name="T81" fmla="*/ 30 h 81"/>
              <a:gd name="T82" fmla="*/ 106 w 106"/>
              <a:gd name="T83" fmla="*/ 4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6" h="81">
                <a:moveTo>
                  <a:pt x="103" y="44"/>
                </a:moveTo>
                <a:cubicBezTo>
                  <a:pt x="85" y="26"/>
                  <a:pt x="85" y="26"/>
                  <a:pt x="85" y="26"/>
                </a:cubicBezTo>
                <a:cubicBezTo>
                  <a:pt x="66" y="7"/>
                  <a:pt x="66" y="7"/>
                  <a:pt x="66" y="7"/>
                </a:cubicBezTo>
                <a:cubicBezTo>
                  <a:pt x="47" y="26"/>
                  <a:pt x="47" y="26"/>
                  <a:pt x="47" y="26"/>
                </a:cubicBezTo>
                <a:cubicBezTo>
                  <a:pt x="29" y="44"/>
                  <a:pt x="29" y="44"/>
                  <a:pt x="29" y="44"/>
                </a:cubicBezTo>
                <a:cubicBezTo>
                  <a:pt x="4" y="44"/>
                  <a:pt x="4" y="44"/>
                  <a:pt x="4" y="44"/>
                </a:cubicBezTo>
                <a:cubicBezTo>
                  <a:pt x="4" y="81"/>
                  <a:pt x="4" y="81"/>
                  <a:pt x="4" y="81"/>
                </a:cubicBezTo>
                <a:cubicBezTo>
                  <a:pt x="66" y="81"/>
                  <a:pt x="66" y="81"/>
                  <a:pt x="66" y="81"/>
                </a:cubicBezTo>
                <a:cubicBezTo>
                  <a:pt x="66" y="53"/>
                  <a:pt x="66" y="53"/>
                  <a:pt x="66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4" y="81"/>
                  <a:pt x="84" y="81"/>
                  <a:pt x="84" y="81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44"/>
                  <a:pt x="103" y="44"/>
                  <a:pt x="103" y="44"/>
                </a:cubicBezTo>
                <a:close/>
                <a:moveTo>
                  <a:pt x="25" y="66"/>
                </a:moveTo>
                <a:cubicBezTo>
                  <a:pt x="11" y="66"/>
                  <a:pt x="11" y="66"/>
                  <a:pt x="11" y="66"/>
                </a:cubicBezTo>
                <a:cubicBezTo>
                  <a:pt x="11" y="52"/>
                  <a:pt x="11" y="52"/>
                  <a:pt x="11" y="52"/>
                </a:cubicBezTo>
                <a:cubicBezTo>
                  <a:pt x="25" y="52"/>
                  <a:pt x="25" y="52"/>
                  <a:pt x="25" y="52"/>
                </a:cubicBezTo>
                <a:lnTo>
                  <a:pt x="25" y="66"/>
                </a:lnTo>
                <a:close/>
                <a:moveTo>
                  <a:pt x="47" y="66"/>
                </a:moveTo>
                <a:cubicBezTo>
                  <a:pt x="33" y="66"/>
                  <a:pt x="33" y="66"/>
                  <a:pt x="33" y="66"/>
                </a:cubicBezTo>
                <a:cubicBezTo>
                  <a:pt x="33" y="52"/>
                  <a:pt x="33" y="52"/>
                  <a:pt x="33" y="52"/>
                </a:cubicBezTo>
                <a:cubicBezTo>
                  <a:pt x="47" y="52"/>
                  <a:pt x="47" y="52"/>
                  <a:pt x="47" y="52"/>
                </a:cubicBezTo>
                <a:lnTo>
                  <a:pt x="47" y="66"/>
                </a:lnTo>
                <a:close/>
                <a:moveTo>
                  <a:pt x="63" y="38"/>
                </a:moveTo>
                <a:cubicBezTo>
                  <a:pt x="59" y="38"/>
                  <a:pt x="56" y="35"/>
                  <a:pt x="56" y="31"/>
                </a:cubicBezTo>
                <a:cubicBezTo>
                  <a:pt x="56" y="28"/>
                  <a:pt x="59" y="25"/>
                  <a:pt x="63" y="25"/>
                </a:cubicBezTo>
                <a:cubicBezTo>
                  <a:pt x="67" y="25"/>
                  <a:pt x="70" y="28"/>
                  <a:pt x="70" y="31"/>
                </a:cubicBezTo>
                <a:cubicBezTo>
                  <a:pt x="70" y="35"/>
                  <a:pt x="67" y="38"/>
                  <a:pt x="63" y="38"/>
                </a:cubicBezTo>
                <a:close/>
                <a:moveTo>
                  <a:pt x="106" y="40"/>
                </a:moveTo>
                <a:cubicBezTo>
                  <a:pt x="104" y="42"/>
                  <a:pt x="104" y="42"/>
                  <a:pt x="104" y="42"/>
                </a:cubicBezTo>
                <a:cubicBezTo>
                  <a:pt x="66" y="3"/>
                  <a:pt x="66" y="3"/>
                  <a:pt x="66" y="3"/>
                </a:cubicBezTo>
                <a:cubicBezTo>
                  <a:pt x="28" y="41"/>
                  <a:pt x="28" y="41"/>
                  <a:pt x="28" y="41"/>
                </a:cubicBezTo>
                <a:cubicBezTo>
                  <a:pt x="28" y="42"/>
                  <a:pt x="28" y="42"/>
                  <a:pt x="28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21" y="20"/>
                  <a:pt x="21" y="20"/>
                  <a:pt x="21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66" y="0"/>
                  <a:pt x="66" y="0"/>
                  <a:pt x="66" y="0"/>
                </a:cubicBezTo>
                <a:cubicBezTo>
                  <a:pt x="87" y="21"/>
                  <a:pt x="87" y="21"/>
                  <a:pt x="87" y="21"/>
                </a:cubicBezTo>
                <a:cubicBezTo>
                  <a:pt x="87" y="9"/>
                  <a:pt x="87" y="9"/>
                  <a:pt x="87" y="9"/>
                </a:cubicBezTo>
                <a:cubicBezTo>
                  <a:pt x="95" y="9"/>
                  <a:pt x="95" y="9"/>
                  <a:pt x="95" y="9"/>
                </a:cubicBezTo>
                <a:cubicBezTo>
                  <a:pt x="95" y="30"/>
                  <a:pt x="95" y="30"/>
                  <a:pt x="95" y="30"/>
                </a:cubicBezTo>
                <a:lnTo>
                  <a:pt x="106" y="4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Freeform 476"/>
          <p:cNvSpPr>
            <a:spLocks noEditPoints="1"/>
          </p:cNvSpPr>
          <p:nvPr/>
        </p:nvSpPr>
        <p:spPr bwMode="auto">
          <a:xfrm>
            <a:off x="1770740" y="1542906"/>
            <a:ext cx="1041341" cy="754547"/>
          </a:xfrm>
          <a:custGeom>
            <a:avLst/>
            <a:gdLst>
              <a:gd name="T0" fmla="*/ 125 w 125"/>
              <a:gd name="T1" fmla="*/ 71 h 73"/>
              <a:gd name="T2" fmla="*/ 124 w 125"/>
              <a:gd name="T3" fmla="*/ 73 h 73"/>
              <a:gd name="T4" fmla="*/ 2 w 125"/>
              <a:gd name="T5" fmla="*/ 73 h 73"/>
              <a:gd name="T6" fmla="*/ 0 w 125"/>
              <a:gd name="T7" fmla="*/ 71 h 73"/>
              <a:gd name="T8" fmla="*/ 0 w 125"/>
              <a:gd name="T9" fmla="*/ 68 h 73"/>
              <a:gd name="T10" fmla="*/ 2 w 125"/>
              <a:gd name="T11" fmla="*/ 66 h 73"/>
              <a:gd name="T12" fmla="*/ 124 w 125"/>
              <a:gd name="T13" fmla="*/ 66 h 73"/>
              <a:gd name="T14" fmla="*/ 125 w 125"/>
              <a:gd name="T15" fmla="*/ 68 h 73"/>
              <a:gd name="T16" fmla="*/ 125 w 125"/>
              <a:gd name="T17" fmla="*/ 71 h 73"/>
              <a:gd name="T18" fmla="*/ 118 w 125"/>
              <a:gd name="T19" fmla="*/ 5 h 73"/>
              <a:gd name="T20" fmla="*/ 118 w 125"/>
              <a:gd name="T21" fmla="*/ 58 h 73"/>
              <a:gd name="T22" fmla="*/ 113 w 125"/>
              <a:gd name="T23" fmla="*/ 63 h 73"/>
              <a:gd name="T24" fmla="*/ 12 w 125"/>
              <a:gd name="T25" fmla="*/ 63 h 73"/>
              <a:gd name="T26" fmla="*/ 7 w 125"/>
              <a:gd name="T27" fmla="*/ 58 h 73"/>
              <a:gd name="T28" fmla="*/ 7 w 125"/>
              <a:gd name="T29" fmla="*/ 5 h 73"/>
              <a:gd name="T30" fmla="*/ 12 w 125"/>
              <a:gd name="T31" fmla="*/ 0 h 73"/>
              <a:gd name="T32" fmla="*/ 113 w 125"/>
              <a:gd name="T33" fmla="*/ 0 h 73"/>
              <a:gd name="T34" fmla="*/ 118 w 125"/>
              <a:gd name="T35" fmla="*/ 5 h 73"/>
              <a:gd name="T36" fmla="*/ 113 w 125"/>
              <a:gd name="T37" fmla="*/ 6 h 73"/>
              <a:gd name="T38" fmla="*/ 12 w 125"/>
              <a:gd name="T39" fmla="*/ 6 h 73"/>
              <a:gd name="T40" fmla="*/ 12 w 125"/>
              <a:gd name="T41" fmla="*/ 59 h 73"/>
              <a:gd name="T42" fmla="*/ 113 w 125"/>
              <a:gd name="T43" fmla="*/ 59 h 73"/>
              <a:gd name="T44" fmla="*/ 113 w 125"/>
              <a:gd name="T45" fmla="*/ 6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5" h="73">
                <a:moveTo>
                  <a:pt x="125" y="71"/>
                </a:moveTo>
                <a:cubicBezTo>
                  <a:pt x="125" y="72"/>
                  <a:pt x="124" y="73"/>
                  <a:pt x="124" y="73"/>
                </a:cubicBezTo>
                <a:cubicBezTo>
                  <a:pt x="2" y="73"/>
                  <a:pt x="2" y="73"/>
                  <a:pt x="2" y="73"/>
                </a:cubicBezTo>
                <a:cubicBezTo>
                  <a:pt x="1" y="73"/>
                  <a:pt x="0" y="72"/>
                  <a:pt x="0" y="71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67"/>
                  <a:pt x="1" y="66"/>
                  <a:pt x="2" y="66"/>
                </a:cubicBezTo>
                <a:cubicBezTo>
                  <a:pt x="124" y="66"/>
                  <a:pt x="124" y="66"/>
                  <a:pt x="124" y="66"/>
                </a:cubicBezTo>
                <a:cubicBezTo>
                  <a:pt x="124" y="66"/>
                  <a:pt x="125" y="67"/>
                  <a:pt x="125" y="68"/>
                </a:cubicBezTo>
                <a:lnTo>
                  <a:pt x="125" y="71"/>
                </a:lnTo>
                <a:close/>
                <a:moveTo>
                  <a:pt x="118" y="5"/>
                </a:moveTo>
                <a:cubicBezTo>
                  <a:pt x="118" y="58"/>
                  <a:pt x="118" y="58"/>
                  <a:pt x="118" y="58"/>
                </a:cubicBezTo>
                <a:cubicBezTo>
                  <a:pt x="118" y="61"/>
                  <a:pt x="116" y="63"/>
                  <a:pt x="113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9" y="63"/>
                  <a:pt x="7" y="61"/>
                  <a:pt x="7" y="58"/>
                </a:cubicBezTo>
                <a:cubicBezTo>
                  <a:pt x="7" y="5"/>
                  <a:pt x="7" y="5"/>
                  <a:pt x="7" y="5"/>
                </a:cubicBezTo>
                <a:cubicBezTo>
                  <a:pt x="7" y="2"/>
                  <a:pt x="9" y="0"/>
                  <a:pt x="12" y="0"/>
                </a:cubicBezTo>
                <a:cubicBezTo>
                  <a:pt x="113" y="0"/>
                  <a:pt x="113" y="0"/>
                  <a:pt x="113" y="0"/>
                </a:cubicBezTo>
                <a:cubicBezTo>
                  <a:pt x="116" y="0"/>
                  <a:pt x="118" y="2"/>
                  <a:pt x="118" y="5"/>
                </a:cubicBezTo>
                <a:close/>
                <a:moveTo>
                  <a:pt x="113" y="6"/>
                </a:moveTo>
                <a:cubicBezTo>
                  <a:pt x="12" y="6"/>
                  <a:pt x="12" y="6"/>
                  <a:pt x="12" y="6"/>
                </a:cubicBezTo>
                <a:cubicBezTo>
                  <a:pt x="12" y="59"/>
                  <a:pt x="12" y="59"/>
                  <a:pt x="12" y="59"/>
                </a:cubicBezTo>
                <a:cubicBezTo>
                  <a:pt x="113" y="59"/>
                  <a:pt x="113" y="59"/>
                  <a:pt x="113" y="59"/>
                </a:cubicBezTo>
                <a:lnTo>
                  <a:pt x="113" y="6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Oval 493"/>
          <p:cNvSpPr>
            <a:spLocks noChangeArrowheads="1"/>
          </p:cNvSpPr>
          <p:nvPr/>
        </p:nvSpPr>
        <p:spPr bwMode="auto">
          <a:xfrm>
            <a:off x="1770740" y="3433277"/>
            <a:ext cx="730404" cy="662682"/>
          </a:xfrm>
          <a:custGeom>
            <a:avLst/>
            <a:gdLst/>
            <a:ahLst/>
            <a:cxnLst/>
            <a:rect l="l" t="t" r="r" b="b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Freeform 497"/>
          <p:cNvSpPr>
            <a:spLocks noEditPoints="1"/>
          </p:cNvSpPr>
          <p:nvPr/>
        </p:nvSpPr>
        <p:spPr bwMode="auto">
          <a:xfrm>
            <a:off x="6487219" y="1542906"/>
            <a:ext cx="563836" cy="777833"/>
          </a:xfrm>
          <a:custGeom>
            <a:avLst/>
            <a:gdLst>
              <a:gd name="T0" fmla="*/ 125 w 128"/>
              <a:gd name="T1" fmla="*/ 83 h 177"/>
              <a:gd name="T2" fmla="*/ 64 w 128"/>
              <a:gd name="T3" fmla="*/ 177 h 177"/>
              <a:gd name="T4" fmla="*/ 0 w 128"/>
              <a:gd name="T5" fmla="*/ 71 h 177"/>
              <a:gd name="T6" fmla="*/ 0 w 128"/>
              <a:gd name="T7" fmla="*/ 70 h 177"/>
              <a:gd name="T8" fmla="*/ 0 w 128"/>
              <a:gd name="T9" fmla="*/ 64 h 177"/>
              <a:gd name="T10" fmla="*/ 64 w 128"/>
              <a:gd name="T11" fmla="*/ 0 h 177"/>
              <a:gd name="T12" fmla="*/ 128 w 128"/>
              <a:gd name="T13" fmla="*/ 64 h 177"/>
              <a:gd name="T14" fmla="*/ 127 w 128"/>
              <a:gd name="T15" fmla="*/ 68 h 177"/>
              <a:gd name="T16" fmla="*/ 125 w 128"/>
              <a:gd name="T17" fmla="*/ 83 h 177"/>
              <a:gd name="T18" fmla="*/ 64 w 128"/>
              <a:gd name="T19" fmla="*/ 20 h 177"/>
              <a:gd name="T20" fmla="*/ 22 w 128"/>
              <a:gd name="T21" fmla="*/ 62 h 177"/>
              <a:gd name="T22" fmla="*/ 64 w 128"/>
              <a:gd name="T23" fmla="*/ 104 h 177"/>
              <a:gd name="T24" fmla="*/ 106 w 128"/>
              <a:gd name="T25" fmla="*/ 62 h 177"/>
              <a:gd name="T26" fmla="*/ 64 w 128"/>
              <a:gd name="T27" fmla="*/ 20 h 177"/>
              <a:gd name="T28" fmla="*/ 64 w 128"/>
              <a:gd name="T29" fmla="*/ 40 h 177"/>
              <a:gd name="T30" fmla="*/ 44 w 128"/>
              <a:gd name="T31" fmla="*/ 60 h 177"/>
              <a:gd name="T32" fmla="*/ 64 w 128"/>
              <a:gd name="T33" fmla="*/ 80 h 177"/>
              <a:gd name="T34" fmla="*/ 84 w 128"/>
              <a:gd name="T35" fmla="*/ 60 h 177"/>
              <a:gd name="T36" fmla="*/ 64 w 128"/>
              <a:gd name="T37" fmla="*/ 4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8" h="177">
                <a:moveTo>
                  <a:pt x="125" y="83"/>
                </a:moveTo>
                <a:cubicBezTo>
                  <a:pt x="120" y="104"/>
                  <a:pt x="105" y="138"/>
                  <a:pt x="64" y="177"/>
                </a:cubicBezTo>
                <a:cubicBezTo>
                  <a:pt x="64" y="177"/>
                  <a:pt x="5" y="122"/>
                  <a:pt x="0" y="71"/>
                </a:cubicBezTo>
                <a:cubicBezTo>
                  <a:pt x="0" y="71"/>
                  <a:pt x="0" y="70"/>
                  <a:pt x="0" y="70"/>
                </a:cubicBezTo>
                <a:cubicBezTo>
                  <a:pt x="0" y="68"/>
                  <a:pt x="0" y="66"/>
                  <a:pt x="0" y="64"/>
                </a:cubicBezTo>
                <a:cubicBezTo>
                  <a:pt x="0" y="29"/>
                  <a:pt x="28" y="0"/>
                  <a:pt x="64" y="0"/>
                </a:cubicBezTo>
                <a:cubicBezTo>
                  <a:pt x="99" y="0"/>
                  <a:pt x="128" y="29"/>
                  <a:pt x="128" y="64"/>
                </a:cubicBezTo>
                <a:cubicBezTo>
                  <a:pt x="128" y="64"/>
                  <a:pt x="128" y="65"/>
                  <a:pt x="127" y="68"/>
                </a:cubicBezTo>
                <a:cubicBezTo>
                  <a:pt x="127" y="73"/>
                  <a:pt x="126" y="78"/>
                  <a:pt x="125" y="83"/>
                </a:cubicBezTo>
                <a:close/>
                <a:moveTo>
                  <a:pt x="64" y="20"/>
                </a:moveTo>
                <a:cubicBezTo>
                  <a:pt x="40" y="20"/>
                  <a:pt x="22" y="39"/>
                  <a:pt x="22" y="62"/>
                </a:cubicBezTo>
                <a:cubicBezTo>
                  <a:pt x="22" y="85"/>
                  <a:pt x="40" y="104"/>
                  <a:pt x="64" y="104"/>
                </a:cubicBezTo>
                <a:cubicBezTo>
                  <a:pt x="87" y="104"/>
                  <a:pt x="106" y="85"/>
                  <a:pt x="106" y="62"/>
                </a:cubicBezTo>
                <a:cubicBezTo>
                  <a:pt x="106" y="39"/>
                  <a:pt x="87" y="20"/>
                  <a:pt x="64" y="20"/>
                </a:cubicBezTo>
                <a:close/>
                <a:moveTo>
                  <a:pt x="64" y="40"/>
                </a:moveTo>
                <a:cubicBezTo>
                  <a:pt x="53" y="40"/>
                  <a:pt x="44" y="49"/>
                  <a:pt x="44" y="60"/>
                </a:cubicBezTo>
                <a:cubicBezTo>
                  <a:pt x="44" y="71"/>
                  <a:pt x="53" y="80"/>
                  <a:pt x="64" y="80"/>
                </a:cubicBezTo>
                <a:cubicBezTo>
                  <a:pt x="75" y="80"/>
                  <a:pt x="84" y="71"/>
                  <a:pt x="84" y="60"/>
                </a:cubicBezTo>
                <a:cubicBezTo>
                  <a:pt x="84" y="49"/>
                  <a:pt x="75" y="40"/>
                  <a:pt x="64" y="4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770740" y="2389686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487218" y="2389686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1770740" y="4254954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487218" y="4254954"/>
            <a:ext cx="403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98"/>
          <p:cNvSpPr txBox="1"/>
          <p:nvPr/>
        </p:nvSpPr>
        <p:spPr>
          <a:xfrm>
            <a:off x="4383911" y="1958822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499"/>
          <p:cNvSpPr txBox="1"/>
          <p:nvPr/>
        </p:nvSpPr>
        <p:spPr>
          <a:xfrm>
            <a:off x="9071184" y="1958822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500"/>
          <p:cNvSpPr txBox="1"/>
          <p:nvPr/>
        </p:nvSpPr>
        <p:spPr>
          <a:xfrm>
            <a:off x="4383911" y="379363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3" name="TextBox 501"/>
          <p:cNvSpPr txBox="1"/>
          <p:nvPr/>
        </p:nvSpPr>
        <p:spPr>
          <a:xfrm>
            <a:off x="9071184" y="379363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TextBox 503"/>
          <p:cNvSpPr txBox="1"/>
          <p:nvPr/>
        </p:nvSpPr>
        <p:spPr>
          <a:xfrm>
            <a:off x="1645516" y="2479734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504"/>
          <p:cNvSpPr txBox="1"/>
          <p:nvPr/>
        </p:nvSpPr>
        <p:spPr>
          <a:xfrm>
            <a:off x="6385619" y="2479734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Box 505"/>
          <p:cNvSpPr txBox="1"/>
          <p:nvPr/>
        </p:nvSpPr>
        <p:spPr>
          <a:xfrm>
            <a:off x="1645516" y="4355428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506"/>
          <p:cNvSpPr txBox="1"/>
          <p:nvPr/>
        </p:nvSpPr>
        <p:spPr>
          <a:xfrm>
            <a:off x="6385619" y="4355428"/>
            <a:ext cx="429616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文字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3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/>
      <p:bldP spid="17" grpId="0"/>
      <p:bldP spid="21" grpId="0"/>
      <p:bldP spid="23" grpId="0"/>
      <p:bldP spid="24" grpId="0"/>
      <p:bldP spid="25" grpId="0"/>
      <p:bldP spid="26" grpId="0"/>
      <p:bldP spid="27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研究理论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矩形 5"/>
          <p:cNvSpPr/>
          <p:nvPr/>
        </p:nvSpPr>
        <p:spPr>
          <a:xfrm rot="2919292">
            <a:off x="6196380" y="2667787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5"/>
          <p:cNvSpPr/>
          <p:nvPr/>
        </p:nvSpPr>
        <p:spPr>
          <a:xfrm rot="18719445">
            <a:off x="5063059" y="2601632"/>
            <a:ext cx="796886" cy="732083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516126" y="2060848"/>
            <a:ext cx="1008112" cy="1008112"/>
            <a:chOff x="4416945" y="2276872"/>
            <a:chExt cx="1008112" cy="1008112"/>
          </a:xfrm>
        </p:grpSpPr>
        <p:sp>
          <p:nvSpPr>
            <p:cNvPr id="11" name="椭圆 10"/>
            <p:cNvSpPr/>
            <p:nvPr/>
          </p:nvSpPr>
          <p:spPr>
            <a:xfrm>
              <a:off x="4416945" y="2276872"/>
              <a:ext cx="1008112" cy="100811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Freeform 92"/>
            <p:cNvSpPr>
              <a:spLocks noEditPoints="1"/>
            </p:cNvSpPr>
            <p:nvPr/>
          </p:nvSpPr>
          <p:spPr bwMode="auto">
            <a:xfrm>
              <a:off x="4780507" y="2642667"/>
              <a:ext cx="280988" cy="287338"/>
            </a:xfrm>
            <a:custGeom>
              <a:avLst/>
              <a:gdLst>
                <a:gd name="T0" fmla="*/ 161 w 195"/>
                <a:gd name="T1" fmla="*/ 101 h 200"/>
                <a:gd name="T2" fmla="*/ 152 w 195"/>
                <a:gd name="T3" fmla="*/ 99 h 200"/>
                <a:gd name="T4" fmla="*/ 159 w 195"/>
                <a:gd name="T5" fmla="*/ 87 h 200"/>
                <a:gd name="T6" fmla="*/ 161 w 195"/>
                <a:gd name="T7" fmla="*/ 87 h 200"/>
                <a:gd name="T8" fmla="*/ 184 w 195"/>
                <a:gd name="T9" fmla="*/ 46 h 200"/>
                <a:gd name="T10" fmla="*/ 164 w 195"/>
                <a:gd name="T11" fmla="*/ 23 h 200"/>
                <a:gd name="T12" fmla="*/ 164 w 195"/>
                <a:gd name="T13" fmla="*/ 9 h 200"/>
                <a:gd name="T14" fmla="*/ 195 w 195"/>
                <a:gd name="T15" fmla="*/ 46 h 200"/>
                <a:gd name="T16" fmla="*/ 161 w 195"/>
                <a:gd name="T17" fmla="*/ 101 h 200"/>
                <a:gd name="T18" fmla="*/ 98 w 195"/>
                <a:gd name="T19" fmla="*/ 130 h 200"/>
                <a:gd name="T20" fmla="*/ 36 w 195"/>
                <a:gd name="T21" fmla="*/ 40 h 200"/>
                <a:gd name="T22" fmla="*/ 36 w 195"/>
                <a:gd name="T23" fmla="*/ 0 h 200"/>
                <a:gd name="T24" fmla="*/ 160 w 195"/>
                <a:gd name="T25" fmla="*/ 0 h 200"/>
                <a:gd name="T26" fmla="*/ 160 w 195"/>
                <a:gd name="T27" fmla="*/ 40 h 200"/>
                <a:gd name="T28" fmla="*/ 98 w 195"/>
                <a:gd name="T29" fmla="*/ 130 h 200"/>
                <a:gd name="T30" fmla="*/ 67 w 195"/>
                <a:gd name="T31" fmla="*/ 12 h 200"/>
                <a:gd name="T32" fmla="*/ 52 w 195"/>
                <a:gd name="T33" fmla="*/ 12 h 200"/>
                <a:gd name="T34" fmla="*/ 99 w 195"/>
                <a:gd name="T35" fmla="*/ 119 h 200"/>
                <a:gd name="T36" fmla="*/ 67 w 195"/>
                <a:gd name="T37" fmla="*/ 12 h 200"/>
                <a:gd name="T38" fmla="*/ 34 w 195"/>
                <a:gd name="T39" fmla="*/ 87 h 200"/>
                <a:gd name="T40" fmla="*/ 36 w 195"/>
                <a:gd name="T41" fmla="*/ 87 h 200"/>
                <a:gd name="T42" fmla="*/ 43 w 195"/>
                <a:gd name="T43" fmla="*/ 99 h 200"/>
                <a:gd name="T44" fmla="*/ 34 w 195"/>
                <a:gd name="T45" fmla="*/ 101 h 200"/>
                <a:gd name="T46" fmla="*/ 0 w 195"/>
                <a:gd name="T47" fmla="*/ 46 h 200"/>
                <a:gd name="T48" fmla="*/ 31 w 195"/>
                <a:gd name="T49" fmla="*/ 9 h 200"/>
                <a:gd name="T50" fmla="*/ 31 w 195"/>
                <a:gd name="T51" fmla="*/ 23 h 200"/>
                <a:gd name="T52" fmla="*/ 11 w 195"/>
                <a:gd name="T53" fmla="*/ 46 h 200"/>
                <a:gd name="T54" fmla="*/ 34 w 195"/>
                <a:gd name="T55" fmla="*/ 87 h 200"/>
                <a:gd name="T56" fmla="*/ 87 w 195"/>
                <a:gd name="T57" fmla="*/ 147 h 200"/>
                <a:gd name="T58" fmla="*/ 97 w 195"/>
                <a:gd name="T59" fmla="*/ 136 h 200"/>
                <a:gd name="T60" fmla="*/ 108 w 195"/>
                <a:gd name="T61" fmla="*/ 147 h 200"/>
                <a:gd name="T62" fmla="*/ 97 w 195"/>
                <a:gd name="T63" fmla="*/ 157 h 200"/>
                <a:gd name="T64" fmla="*/ 87 w 195"/>
                <a:gd name="T65" fmla="*/ 147 h 200"/>
                <a:gd name="T66" fmla="*/ 128 w 195"/>
                <a:gd name="T67" fmla="*/ 170 h 200"/>
                <a:gd name="T68" fmla="*/ 118 w 195"/>
                <a:gd name="T69" fmla="*/ 180 h 200"/>
                <a:gd name="T70" fmla="*/ 78 w 195"/>
                <a:gd name="T71" fmla="*/ 180 h 200"/>
                <a:gd name="T72" fmla="*/ 68 w 195"/>
                <a:gd name="T73" fmla="*/ 170 h 200"/>
                <a:gd name="T74" fmla="*/ 78 w 195"/>
                <a:gd name="T75" fmla="*/ 160 h 200"/>
                <a:gd name="T76" fmla="*/ 118 w 195"/>
                <a:gd name="T77" fmla="*/ 160 h 200"/>
                <a:gd name="T78" fmla="*/ 128 w 195"/>
                <a:gd name="T79" fmla="*/ 170 h 200"/>
                <a:gd name="T80" fmla="*/ 58 w 195"/>
                <a:gd name="T81" fmla="*/ 184 h 200"/>
                <a:gd name="T82" fmla="*/ 134 w 195"/>
                <a:gd name="T83" fmla="*/ 184 h 200"/>
                <a:gd name="T84" fmla="*/ 144 w 195"/>
                <a:gd name="T85" fmla="*/ 200 h 200"/>
                <a:gd name="T86" fmla="*/ 48 w 195"/>
                <a:gd name="T87" fmla="*/ 200 h 200"/>
                <a:gd name="T88" fmla="*/ 58 w 195"/>
                <a:gd name="T89" fmla="*/ 18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200">
                  <a:moveTo>
                    <a:pt x="161" y="101"/>
                  </a:moveTo>
                  <a:cubicBezTo>
                    <a:pt x="158" y="101"/>
                    <a:pt x="155" y="100"/>
                    <a:pt x="152" y="99"/>
                  </a:cubicBezTo>
                  <a:cubicBezTo>
                    <a:pt x="155" y="96"/>
                    <a:pt x="157" y="92"/>
                    <a:pt x="159" y="87"/>
                  </a:cubicBezTo>
                  <a:cubicBezTo>
                    <a:pt x="159" y="87"/>
                    <a:pt x="160" y="87"/>
                    <a:pt x="161" y="87"/>
                  </a:cubicBezTo>
                  <a:cubicBezTo>
                    <a:pt x="176" y="87"/>
                    <a:pt x="184" y="64"/>
                    <a:pt x="184" y="46"/>
                  </a:cubicBezTo>
                  <a:cubicBezTo>
                    <a:pt x="184" y="31"/>
                    <a:pt x="175" y="23"/>
                    <a:pt x="164" y="23"/>
                  </a:cubicBezTo>
                  <a:cubicBezTo>
                    <a:pt x="164" y="18"/>
                    <a:pt x="164" y="13"/>
                    <a:pt x="164" y="9"/>
                  </a:cubicBezTo>
                  <a:cubicBezTo>
                    <a:pt x="181" y="9"/>
                    <a:pt x="195" y="23"/>
                    <a:pt x="195" y="46"/>
                  </a:cubicBezTo>
                  <a:cubicBezTo>
                    <a:pt x="195" y="71"/>
                    <a:pt x="182" y="101"/>
                    <a:pt x="161" y="101"/>
                  </a:cubicBezTo>
                  <a:close/>
                  <a:moveTo>
                    <a:pt x="98" y="130"/>
                  </a:moveTo>
                  <a:cubicBezTo>
                    <a:pt x="65" y="130"/>
                    <a:pt x="36" y="90"/>
                    <a:pt x="36" y="40"/>
                  </a:cubicBezTo>
                  <a:cubicBezTo>
                    <a:pt x="36" y="37"/>
                    <a:pt x="36" y="3"/>
                    <a:pt x="3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3"/>
                    <a:pt x="160" y="37"/>
                    <a:pt x="160" y="40"/>
                  </a:cubicBezTo>
                  <a:cubicBezTo>
                    <a:pt x="160" y="90"/>
                    <a:pt x="131" y="130"/>
                    <a:pt x="98" y="130"/>
                  </a:cubicBezTo>
                  <a:close/>
                  <a:moveTo>
                    <a:pt x="67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0" y="116"/>
                    <a:pt x="99" y="119"/>
                  </a:cubicBezTo>
                  <a:cubicBezTo>
                    <a:pt x="62" y="92"/>
                    <a:pt x="67" y="12"/>
                    <a:pt x="67" y="12"/>
                  </a:cubicBezTo>
                  <a:close/>
                  <a:moveTo>
                    <a:pt x="34" y="87"/>
                  </a:moveTo>
                  <a:cubicBezTo>
                    <a:pt x="35" y="87"/>
                    <a:pt x="36" y="87"/>
                    <a:pt x="36" y="87"/>
                  </a:cubicBezTo>
                  <a:cubicBezTo>
                    <a:pt x="38" y="92"/>
                    <a:pt x="40" y="96"/>
                    <a:pt x="43" y="99"/>
                  </a:cubicBezTo>
                  <a:cubicBezTo>
                    <a:pt x="40" y="100"/>
                    <a:pt x="37" y="101"/>
                    <a:pt x="34" y="101"/>
                  </a:cubicBezTo>
                  <a:cubicBezTo>
                    <a:pt x="13" y="101"/>
                    <a:pt x="0" y="71"/>
                    <a:pt x="0" y="46"/>
                  </a:cubicBezTo>
                  <a:cubicBezTo>
                    <a:pt x="0" y="23"/>
                    <a:pt x="14" y="9"/>
                    <a:pt x="31" y="9"/>
                  </a:cubicBezTo>
                  <a:cubicBezTo>
                    <a:pt x="31" y="13"/>
                    <a:pt x="31" y="18"/>
                    <a:pt x="31" y="23"/>
                  </a:cubicBezTo>
                  <a:cubicBezTo>
                    <a:pt x="20" y="23"/>
                    <a:pt x="11" y="31"/>
                    <a:pt x="11" y="46"/>
                  </a:cubicBezTo>
                  <a:cubicBezTo>
                    <a:pt x="11" y="64"/>
                    <a:pt x="19" y="87"/>
                    <a:pt x="34" y="87"/>
                  </a:cubicBezTo>
                  <a:close/>
                  <a:moveTo>
                    <a:pt x="87" y="147"/>
                  </a:moveTo>
                  <a:cubicBezTo>
                    <a:pt x="87" y="141"/>
                    <a:pt x="91" y="136"/>
                    <a:pt x="97" y="136"/>
                  </a:cubicBezTo>
                  <a:cubicBezTo>
                    <a:pt x="103" y="136"/>
                    <a:pt x="108" y="141"/>
                    <a:pt x="108" y="147"/>
                  </a:cubicBezTo>
                  <a:cubicBezTo>
                    <a:pt x="108" y="153"/>
                    <a:pt x="103" y="157"/>
                    <a:pt x="97" y="157"/>
                  </a:cubicBezTo>
                  <a:cubicBezTo>
                    <a:pt x="91" y="157"/>
                    <a:pt x="87" y="153"/>
                    <a:pt x="87" y="147"/>
                  </a:cubicBezTo>
                  <a:close/>
                  <a:moveTo>
                    <a:pt x="128" y="170"/>
                  </a:moveTo>
                  <a:cubicBezTo>
                    <a:pt x="128" y="176"/>
                    <a:pt x="123" y="180"/>
                    <a:pt x="11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2" y="180"/>
                    <a:pt x="68" y="176"/>
                    <a:pt x="68" y="170"/>
                  </a:cubicBezTo>
                  <a:cubicBezTo>
                    <a:pt x="68" y="165"/>
                    <a:pt x="72" y="160"/>
                    <a:pt x="78" y="160"/>
                  </a:cubicBezTo>
                  <a:cubicBezTo>
                    <a:pt x="118" y="160"/>
                    <a:pt x="118" y="160"/>
                    <a:pt x="118" y="160"/>
                  </a:cubicBezTo>
                  <a:cubicBezTo>
                    <a:pt x="123" y="160"/>
                    <a:pt x="128" y="165"/>
                    <a:pt x="128" y="170"/>
                  </a:cubicBezTo>
                  <a:close/>
                  <a:moveTo>
                    <a:pt x="58" y="184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43" y="184"/>
                    <a:pt x="144" y="195"/>
                    <a:pt x="144" y="200"/>
                  </a:cubicBezTo>
                  <a:cubicBezTo>
                    <a:pt x="102" y="200"/>
                    <a:pt x="88" y="200"/>
                    <a:pt x="48" y="200"/>
                  </a:cubicBezTo>
                  <a:cubicBezTo>
                    <a:pt x="48" y="195"/>
                    <a:pt x="48" y="184"/>
                    <a:pt x="58" y="18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389677" y="2852936"/>
            <a:ext cx="1285817" cy="1285817"/>
            <a:chOff x="5290496" y="3068960"/>
            <a:chExt cx="1285817" cy="1285817"/>
          </a:xfrm>
        </p:grpSpPr>
        <p:sp>
          <p:nvSpPr>
            <p:cNvPr id="14" name="椭圆 13"/>
            <p:cNvSpPr/>
            <p:nvPr/>
          </p:nvSpPr>
          <p:spPr>
            <a:xfrm>
              <a:off x="5290496" y="3068960"/>
              <a:ext cx="1285817" cy="128581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Freeform 90"/>
            <p:cNvSpPr>
              <a:spLocks noEditPoints="1"/>
            </p:cNvSpPr>
            <p:nvPr/>
          </p:nvSpPr>
          <p:spPr bwMode="auto">
            <a:xfrm>
              <a:off x="5837798" y="3501008"/>
              <a:ext cx="332982" cy="354529"/>
            </a:xfrm>
            <a:custGeom>
              <a:avLst/>
              <a:gdLst>
                <a:gd name="T0" fmla="*/ 20 w 188"/>
                <a:gd name="T1" fmla="*/ 116 h 200"/>
                <a:gd name="T2" fmla="*/ 160 w 188"/>
                <a:gd name="T3" fmla="*/ 96 h 200"/>
                <a:gd name="T4" fmla="*/ 180 w 188"/>
                <a:gd name="T5" fmla="*/ 56 h 200"/>
                <a:gd name="T6" fmla="*/ 180 w 188"/>
                <a:gd name="T7" fmla="*/ 36 h 200"/>
                <a:gd name="T8" fmla="*/ 20 w 188"/>
                <a:gd name="T9" fmla="*/ 8 h 200"/>
                <a:gd name="T10" fmla="*/ 188 w 188"/>
                <a:gd name="T11" fmla="*/ 104 h 200"/>
                <a:gd name="T12" fmla="*/ 120 w 188"/>
                <a:gd name="T13" fmla="*/ 36 h 200"/>
                <a:gd name="T14" fmla="*/ 120 w 188"/>
                <a:gd name="T15" fmla="*/ 56 h 200"/>
                <a:gd name="T16" fmla="*/ 100 w 188"/>
                <a:gd name="T17" fmla="*/ 36 h 200"/>
                <a:gd name="T18" fmla="*/ 40 w 188"/>
                <a:gd name="T19" fmla="*/ 56 h 200"/>
                <a:gd name="T20" fmla="*/ 60 w 188"/>
                <a:gd name="T21" fmla="*/ 56 h 200"/>
                <a:gd name="T22" fmla="*/ 40 w 188"/>
                <a:gd name="T23" fmla="*/ 96 h 200"/>
                <a:gd name="T24" fmla="*/ 60 w 188"/>
                <a:gd name="T25" fmla="*/ 96 h 200"/>
                <a:gd name="T26" fmla="*/ 80 w 188"/>
                <a:gd name="T27" fmla="*/ 96 h 200"/>
                <a:gd name="T28" fmla="*/ 140 w 188"/>
                <a:gd name="T29" fmla="*/ 76 h 200"/>
                <a:gd name="T30" fmla="*/ 120 w 188"/>
                <a:gd name="T31" fmla="*/ 76 h 200"/>
                <a:gd name="T32" fmla="*/ 160 w 188"/>
                <a:gd name="T33" fmla="*/ 56 h 200"/>
                <a:gd name="T34" fmla="*/ 140 w 188"/>
                <a:gd name="T35" fmla="*/ 56 h 200"/>
                <a:gd name="T36" fmla="*/ 120 w 188"/>
                <a:gd name="T37" fmla="*/ 56 h 200"/>
                <a:gd name="T38" fmla="*/ 60 w 188"/>
                <a:gd name="T39" fmla="*/ 76 h 200"/>
                <a:gd name="T40" fmla="*/ 80 w 188"/>
                <a:gd name="T41" fmla="*/ 76 h 200"/>
                <a:gd name="T42" fmla="*/ 16 w 188"/>
                <a:gd name="T43" fmla="*/ 192 h 200"/>
                <a:gd name="T44" fmla="*/ 0 w 188"/>
                <a:gd name="T45" fmla="*/ 8 h 200"/>
                <a:gd name="T46" fmla="*/ 16 w 188"/>
                <a:gd name="T47" fmla="*/ 124 h 200"/>
                <a:gd name="T48" fmla="*/ 16 w 188"/>
                <a:gd name="T49" fmla="*/ 124 h 200"/>
                <a:gd name="T50" fmla="*/ 140 w 188"/>
                <a:gd name="T51" fmla="*/ 96 h 200"/>
                <a:gd name="T52" fmla="*/ 120 w 188"/>
                <a:gd name="T53" fmla="*/ 116 h 200"/>
                <a:gd name="T54" fmla="*/ 120 w 188"/>
                <a:gd name="T55" fmla="*/ 96 h 200"/>
                <a:gd name="T56" fmla="*/ 60 w 188"/>
                <a:gd name="T57" fmla="*/ 116 h 200"/>
                <a:gd name="T58" fmla="*/ 80 w 188"/>
                <a:gd name="T59" fmla="*/ 116 h 200"/>
                <a:gd name="T60" fmla="*/ 40 w 188"/>
                <a:gd name="T61" fmla="*/ 96 h 200"/>
                <a:gd name="T62" fmla="*/ 20 w 188"/>
                <a:gd name="T63" fmla="*/ 76 h 200"/>
                <a:gd name="T64" fmla="*/ 40 w 188"/>
                <a:gd name="T65" fmla="*/ 76 h 200"/>
                <a:gd name="T66" fmla="*/ 20 w 188"/>
                <a:gd name="T67" fmla="*/ 16 h 200"/>
                <a:gd name="T68" fmla="*/ 40 w 188"/>
                <a:gd name="T69" fmla="*/ 36 h 200"/>
                <a:gd name="T70" fmla="*/ 60 w 188"/>
                <a:gd name="T71" fmla="*/ 16 h 200"/>
                <a:gd name="T72" fmla="*/ 80 w 188"/>
                <a:gd name="T73" fmla="*/ 36 h 200"/>
                <a:gd name="T74" fmla="*/ 100 w 188"/>
                <a:gd name="T75" fmla="*/ 16 h 200"/>
                <a:gd name="T76" fmla="*/ 120 w 188"/>
                <a:gd name="T77" fmla="*/ 36 h 200"/>
                <a:gd name="T78" fmla="*/ 140 w 188"/>
                <a:gd name="T79" fmla="*/ 16 h 200"/>
                <a:gd name="T80" fmla="*/ 160 w 188"/>
                <a:gd name="T81" fmla="*/ 36 h 200"/>
                <a:gd name="T82" fmla="*/ 20 w 188"/>
                <a:gd name="T83" fmla="*/ 8 h 200"/>
                <a:gd name="T84" fmla="*/ 20 w 188"/>
                <a:gd name="T85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200">
                  <a:moveTo>
                    <a:pt x="168" y="124"/>
                  </a:moveTo>
                  <a:cubicBezTo>
                    <a:pt x="168" y="124"/>
                    <a:pt x="57" y="124"/>
                    <a:pt x="20" y="12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71" y="116"/>
                    <a:pt x="180" y="107"/>
                    <a:pt x="180" y="96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80" y="25"/>
                    <a:pt x="171" y="16"/>
                    <a:pt x="16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57" y="8"/>
                    <a:pt x="168" y="8"/>
                    <a:pt x="168" y="8"/>
                  </a:cubicBezTo>
                  <a:cubicBezTo>
                    <a:pt x="179" y="8"/>
                    <a:pt x="188" y="17"/>
                    <a:pt x="188" y="28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115"/>
                    <a:pt x="179" y="124"/>
                    <a:pt x="168" y="124"/>
                  </a:cubicBezTo>
                  <a:close/>
                  <a:moveTo>
                    <a:pt x="120" y="56"/>
                  </a:moveTo>
                  <a:cubicBezTo>
                    <a:pt x="120" y="36"/>
                    <a:pt x="120" y="36"/>
                    <a:pt x="120" y="36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0" y="56"/>
                    <a:pt x="140" y="56"/>
                    <a:pt x="140" y="56"/>
                  </a:cubicBezTo>
                  <a:lnTo>
                    <a:pt x="120" y="56"/>
                  </a:lnTo>
                  <a:close/>
                  <a:moveTo>
                    <a:pt x="80" y="56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56"/>
                    <a:pt x="100" y="56"/>
                    <a:pt x="100" y="56"/>
                  </a:cubicBezTo>
                  <a:lnTo>
                    <a:pt x="80" y="56"/>
                  </a:lnTo>
                  <a:close/>
                  <a:moveTo>
                    <a:pt x="40" y="56"/>
                  </a:moveTo>
                  <a:cubicBezTo>
                    <a:pt x="40" y="36"/>
                    <a:pt x="40" y="36"/>
                    <a:pt x="4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56"/>
                    <a:pt x="60" y="56"/>
                    <a:pt x="60" y="56"/>
                  </a:cubicBezTo>
                  <a:lnTo>
                    <a:pt x="40" y="56"/>
                  </a:lnTo>
                  <a:close/>
                  <a:moveTo>
                    <a:pt x="60" y="96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60" y="76"/>
                    <a:pt x="60" y="76"/>
                    <a:pt x="60" y="76"/>
                  </a:cubicBezTo>
                  <a:lnTo>
                    <a:pt x="60" y="96"/>
                  </a:lnTo>
                  <a:close/>
                  <a:moveTo>
                    <a:pt x="100" y="76"/>
                  </a:moveTo>
                  <a:cubicBezTo>
                    <a:pt x="100" y="96"/>
                    <a:pt x="100" y="96"/>
                    <a:pt x="100" y="9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100" y="76"/>
                  </a:lnTo>
                  <a:close/>
                  <a:moveTo>
                    <a:pt x="140" y="76"/>
                  </a:moveTo>
                  <a:cubicBezTo>
                    <a:pt x="140" y="96"/>
                    <a:pt x="140" y="96"/>
                    <a:pt x="14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40" y="76"/>
                  </a:lnTo>
                  <a:close/>
                  <a:moveTo>
                    <a:pt x="140" y="56"/>
                  </a:moveTo>
                  <a:cubicBezTo>
                    <a:pt x="160" y="56"/>
                    <a:pt x="160" y="56"/>
                    <a:pt x="160" y="5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40" y="76"/>
                    <a:pt x="140" y="76"/>
                    <a:pt x="140" y="76"/>
                  </a:cubicBezTo>
                  <a:lnTo>
                    <a:pt x="140" y="56"/>
                  </a:lnTo>
                  <a:close/>
                  <a:moveTo>
                    <a:pt x="100" y="76"/>
                  </a:moveTo>
                  <a:cubicBezTo>
                    <a:pt x="100" y="56"/>
                    <a:pt x="100" y="56"/>
                    <a:pt x="100" y="56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00" y="76"/>
                  </a:lnTo>
                  <a:close/>
                  <a:moveTo>
                    <a:pt x="60" y="76"/>
                  </a:moveTo>
                  <a:cubicBezTo>
                    <a:pt x="60" y="56"/>
                    <a:pt x="60" y="56"/>
                    <a:pt x="6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60" y="76"/>
                  </a:lnTo>
                  <a:close/>
                  <a:moveTo>
                    <a:pt x="16" y="124"/>
                  </a:moveTo>
                  <a:cubicBezTo>
                    <a:pt x="16" y="192"/>
                    <a:pt x="16" y="192"/>
                    <a:pt x="16" y="192"/>
                  </a:cubicBezTo>
                  <a:cubicBezTo>
                    <a:pt x="16" y="196"/>
                    <a:pt x="12" y="200"/>
                    <a:pt x="8" y="200"/>
                  </a:cubicBezTo>
                  <a:cubicBezTo>
                    <a:pt x="3" y="200"/>
                    <a:pt x="0" y="196"/>
                    <a:pt x="0" y="19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7" y="124"/>
                    <a:pt x="18" y="124"/>
                    <a:pt x="20" y="124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8" y="124"/>
                    <a:pt x="17" y="124"/>
                    <a:pt x="16" y="124"/>
                  </a:cubicBezTo>
                  <a:close/>
                  <a:moveTo>
                    <a:pt x="160" y="116"/>
                  </a:moveTo>
                  <a:cubicBezTo>
                    <a:pt x="140" y="116"/>
                    <a:pt x="140" y="116"/>
                    <a:pt x="140" y="116"/>
                  </a:cubicBezTo>
                  <a:cubicBezTo>
                    <a:pt x="140" y="96"/>
                    <a:pt x="140" y="96"/>
                    <a:pt x="140" y="96"/>
                  </a:cubicBezTo>
                  <a:cubicBezTo>
                    <a:pt x="160" y="96"/>
                    <a:pt x="160" y="96"/>
                    <a:pt x="160" y="96"/>
                  </a:cubicBezTo>
                  <a:lnTo>
                    <a:pt x="160" y="116"/>
                  </a:lnTo>
                  <a:close/>
                  <a:moveTo>
                    <a:pt x="120" y="116"/>
                  </a:moveTo>
                  <a:cubicBezTo>
                    <a:pt x="100" y="116"/>
                    <a:pt x="100" y="116"/>
                    <a:pt x="100" y="11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20" y="96"/>
                    <a:pt x="120" y="96"/>
                    <a:pt x="120" y="96"/>
                  </a:cubicBezTo>
                  <a:lnTo>
                    <a:pt x="120" y="116"/>
                  </a:lnTo>
                  <a:close/>
                  <a:moveTo>
                    <a:pt x="80" y="116"/>
                  </a:moveTo>
                  <a:cubicBezTo>
                    <a:pt x="60" y="116"/>
                    <a:pt x="60" y="116"/>
                    <a:pt x="60" y="11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80" y="96"/>
                    <a:pt x="80" y="96"/>
                    <a:pt x="80" y="96"/>
                  </a:cubicBezTo>
                  <a:lnTo>
                    <a:pt x="80" y="116"/>
                  </a:lnTo>
                  <a:close/>
                  <a:moveTo>
                    <a:pt x="20" y="116"/>
                  </a:moveTo>
                  <a:cubicBezTo>
                    <a:pt x="20" y="96"/>
                    <a:pt x="20" y="96"/>
                    <a:pt x="20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0" y="116"/>
                    <a:pt x="40" y="116"/>
                    <a:pt x="40" y="116"/>
                  </a:cubicBezTo>
                  <a:lnTo>
                    <a:pt x="20" y="116"/>
                  </a:lnTo>
                  <a:close/>
                  <a:moveTo>
                    <a:pt x="20" y="76"/>
                  </a:moveTo>
                  <a:cubicBezTo>
                    <a:pt x="20" y="56"/>
                    <a:pt x="20" y="56"/>
                    <a:pt x="20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76"/>
                    <a:pt x="40" y="76"/>
                    <a:pt x="40" y="76"/>
                  </a:cubicBezTo>
                  <a:lnTo>
                    <a:pt x="20" y="76"/>
                  </a:lnTo>
                  <a:close/>
                  <a:moveTo>
                    <a:pt x="20" y="36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60" y="36"/>
                  </a:moveTo>
                  <a:cubicBezTo>
                    <a:pt x="60" y="16"/>
                    <a:pt x="60" y="16"/>
                    <a:pt x="6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60" y="36"/>
                    <a:pt x="60" y="36"/>
                    <a:pt x="60" y="36"/>
                  </a:cubicBezTo>
                  <a:close/>
                  <a:moveTo>
                    <a:pt x="100" y="36"/>
                  </a:moveTo>
                  <a:cubicBezTo>
                    <a:pt x="100" y="16"/>
                    <a:pt x="100" y="16"/>
                    <a:pt x="10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00" y="36"/>
                    <a:pt x="100" y="36"/>
                    <a:pt x="100" y="36"/>
                  </a:cubicBezTo>
                  <a:close/>
                  <a:moveTo>
                    <a:pt x="140" y="36"/>
                  </a:moveTo>
                  <a:cubicBezTo>
                    <a:pt x="140" y="16"/>
                    <a:pt x="140" y="16"/>
                    <a:pt x="140" y="16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40" y="36"/>
                    <a:pt x="140" y="36"/>
                    <a:pt x="140" y="36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15" y="8"/>
                    <a:pt x="16" y="8"/>
                    <a:pt x="20" y="8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43" y="8"/>
                    <a:pt x="27" y="8"/>
                    <a:pt x="20" y="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556808" y="1661762"/>
            <a:ext cx="1512168" cy="1512168"/>
            <a:chOff x="6457627" y="1877786"/>
            <a:chExt cx="1512168" cy="1512168"/>
          </a:xfrm>
        </p:grpSpPr>
        <p:sp>
          <p:nvSpPr>
            <p:cNvPr id="17" name="椭圆 16"/>
            <p:cNvSpPr/>
            <p:nvPr/>
          </p:nvSpPr>
          <p:spPr>
            <a:xfrm>
              <a:off x="6457627" y="1877786"/>
              <a:ext cx="1512168" cy="1512168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Freeform 96"/>
            <p:cNvSpPr>
              <a:spLocks noEditPoints="1"/>
            </p:cNvSpPr>
            <p:nvPr/>
          </p:nvSpPr>
          <p:spPr bwMode="auto">
            <a:xfrm>
              <a:off x="7030838" y="2430778"/>
              <a:ext cx="406183" cy="406183"/>
            </a:xfrm>
            <a:custGeom>
              <a:avLst/>
              <a:gdLst>
                <a:gd name="T0" fmla="*/ 140 w 200"/>
                <a:gd name="T1" fmla="*/ 200 h 200"/>
                <a:gd name="T2" fmla="*/ 140 w 200"/>
                <a:gd name="T3" fmla="*/ 184 h 200"/>
                <a:gd name="T4" fmla="*/ 200 w 200"/>
                <a:gd name="T5" fmla="*/ 184 h 200"/>
                <a:gd name="T6" fmla="*/ 200 w 200"/>
                <a:gd name="T7" fmla="*/ 200 h 200"/>
                <a:gd name="T8" fmla="*/ 140 w 200"/>
                <a:gd name="T9" fmla="*/ 200 h 200"/>
                <a:gd name="T10" fmla="*/ 160 w 200"/>
                <a:gd name="T11" fmla="*/ 87 h 200"/>
                <a:gd name="T12" fmla="*/ 40 w 200"/>
                <a:gd name="T13" fmla="*/ 87 h 200"/>
                <a:gd name="T14" fmla="*/ 40 w 200"/>
                <a:gd name="T15" fmla="*/ 180 h 200"/>
                <a:gd name="T16" fmla="*/ 20 w 200"/>
                <a:gd name="T17" fmla="*/ 180 h 200"/>
                <a:gd name="T18" fmla="*/ 20 w 200"/>
                <a:gd name="T19" fmla="*/ 10 h 200"/>
                <a:gd name="T20" fmla="*/ 30 w 200"/>
                <a:gd name="T21" fmla="*/ 0 h 200"/>
                <a:gd name="T22" fmla="*/ 40 w 200"/>
                <a:gd name="T23" fmla="*/ 10 h 200"/>
                <a:gd name="T24" fmla="*/ 40 w 200"/>
                <a:gd name="T25" fmla="*/ 28 h 200"/>
                <a:gd name="T26" fmla="*/ 160 w 200"/>
                <a:gd name="T27" fmla="*/ 28 h 200"/>
                <a:gd name="T28" fmla="*/ 160 w 200"/>
                <a:gd name="T29" fmla="*/ 10 h 200"/>
                <a:gd name="T30" fmla="*/ 170 w 200"/>
                <a:gd name="T31" fmla="*/ 0 h 200"/>
                <a:gd name="T32" fmla="*/ 180 w 200"/>
                <a:gd name="T33" fmla="*/ 10 h 200"/>
                <a:gd name="T34" fmla="*/ 180 w 200"/>
                <a:gd name="T35" fmla="*/ 180 h 200"/>
                <a:gd name="T36" fmla="*/ 160 w 200"/>
                <a:gd name="T37" fmla="*/ 180 h 200"/>
                <a:gd name="T38" fmla="*/ 160 w 200"/>
                <a:gd name="T39" fmla="*/ 87 h 200"/>
                <a:gd name="T40" fmla="*/ 140 w 200"/>
                <a:gd name="T41" fmla="*/ 40 h 200"/>
                <a:gd name="T42" fmla="*/ 140 w 200"/>
                <a:gd name="T43" fmla="*/ 60 h 200"/>
                <a:gd name="T44" fmla="*/ 120 w 200"/>
                <a:gd name="T45" fmla="*/ 60 h 200"/>
                <a:gd name="T46" fmla="*/ 120 w 200"/>
                <a:gd name="T47" fmla="*/ 40 h 200"/>
                <a:gd name="T48" fmla="*/ 100 w 200"/>
                <a:gd name="T49" fmla="*/ 40 h 200"/>
                <a:gd name="T50" fmla="*/ 100 w 200"/>
                <a:gd name="T51" fmla="*/ 60 h 200"/>
                <a:gd name="T52" fmla="*/ 80 w 200"/>
                <a:gd name="T53" fmla="*/ 60 h 200"/>
                <a:gd name="T54" fmla="*/ 80 w 200"/>
                <a:gd name="T55" fmla="*/ 40 h 200"/>
                <a:gd name="T56" fmla="*/ 60 w 200"/>
                <a:gd name="T57" fmla="*/ 40 h 200"/>
                <a:gd name="T58" fmla="*/ 60 w 200"/>
                <a:gd name="T59" fmla="*/ 60 h 200"/>
                <a:gd name="T60" fmla="*/ 40 w 200"/>
                <a:gd name="T61" fmla="*/ 60 h 200"/>
                <a:gd name="T62" fmla="*/ 40 w 200"/>
                <a:gd name="T63" fmla="*/ 80 h 200"/>
                <a:gd name="T64" fmla="*/ 60 w 200"/>
                <a:gd name="T65" fmla="*/ 80 h 200"/>
                <a:gd name="T66" fmla="*/ 60 w 200"/>
                <a:gd name="T67" fmla="*/ 60 h 200"/>
                <a:gd name="T68" fmla="*/ 80 w 200"/>
                <a:gd name="T69" fmla="*/ 60 h 200"/>
                <a:gd name="T70" fmla="*/ 80 w 200"/>
                <a:gd name="T71" fmla="*/ 80 h 200"/>
                <a:gd name="T72" fmla="*/ 100 w 200"/>
                <a:gd name="T73" fmla="*/ 80 h 200"/>
                <a:gd name="T74" fmla="*/ 100 w 200"/>
                <a:gd name="T75" fmla="*/ 60 h 200"/>
                <a:gd name="T76" fmla="*/ 120 w 200"/>
                <a:gd name="T77" fmla="*/ 60 h 200"/>
                <a:gd name="T78" fmla="*/ 120 w 200"/>
                <a:gd name="T79" fmla="*/ 80 h 200"/>
                <a:gd name="T80" fmla="*/ 140 w 200"/>
                <a:gd name="T81" fmla="*/ 80 h 200"/>
                <a:gd name="T82" fmla="*/ 140 w 200"/>
                <a:gd name="T83" fmla="*/ 60 h 200"/>
                <a:gd name="T84" fmla="*/ 160 w 200"/>
                <a:gd name="T85" fmla="*/ 60 h 200"/>
                <a:gd name="T86" fmla="*/ 160 w 200"/>
                <a:gd name="T87" fmla="*/ 40 h 200"/>
                <a:gd name="T88" fmla="*/ 140 w 200"/>
                <a:gd name="T89" fmla="*/ 40 h 200"/>
                <a:gd name="T90" fmla="*/ 60 w 200"/>
                <a:gd name="T91" fmla="*/ 200 h 200"/>
                <a:gd name="T92" fmla="*/ 0 w 200"/>
                <a:gd name="T93" fmla="*/ 200 h 200"/>
                <a:gd name="T94" fmla="*/ 0 w 200"/>
                <a:gd name="T95" fmla="*/ 184 h 200"/>
                <a:gd name="T96" fmla="*/ 60 w 200"/>
                <a:gd name="T97" fmla="*/ 184 h 200"/>
                <a:gd name="T98" fmla="*/ 60 w 200"/>
                <a:gd name="T9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200">
                  <a:moveTo>
                    <a:pt x="140" y="200"/>
                  </a:moveTo>
                  <a:cubicBezTo>
                    <a:pt x="140" y="184"/>
                    <a:pt x="140" y="184"/>
                    <a:pt x="140" y="184"/>
                  </a:cubicBezTo>
                  <a:cubicBezTo>
                    <a:pt x="200" y="184"/>
                    <a:pt x="200" y="184"/>
                    <a:pt x="200" y="184"/>
                  </a:cubicBezTo>
                  <a:cubicBezTo>
                    <a:pt x="200" y="200"/>
                    <a:pt x="200" y="200"/>
                    <a:pt x="200" y="200"/>
                  </a:cubicBezTo>
                  <a:lnTo>
                    <a:pt x="140" y="200"/>
                  </a:lnTo>
                  <a:close/>
                  <a:moveTo>
                    <a:pt x="160" y="87"/>
                  </a:moveTo>
                  <a:cubicBezTo>
                    <a:pt x="40" y="87"/>
                    <a:pt x="40" y="87"/>
                    <a:pt x="40" y="87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4"/>
                    <a:pt x="24" y="0"/>
                    <a:pt x="30" y="0"/>
                  </a:cubicBezTo>
                  <a:cubicBezTo>
                    <a:pt x="35" y="0"/>
                    <a:pt x="40" y="4"/>
                    <a:pt x="40" y="10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0" y="4"/>
                    <a:pt x="164" y="0"/>
                    <a:pt x="170" y="0"/>
                  </a:cubicBezTo>
                  <a:cubicBezTo>
                    <a:pt x="175" y="0"/>
                    <a:pt x="180" y="4"/>
                    <a:pt x="180" y="10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60" y="180"/>
                    <a:pt x="160" y="180"/>
                    <a:pt x="160" y="180"/>
                  </a:cubicBezTo>
                  <a:lnTo>
                    <a:pt x="160" y="87"/>
                  </a:lnTo>
                  <a:close/>
                  <a:moveTo>
                    <a:pt x="140" y="40"/>
                  </a:moveTo>
                  <a:cubicBezTo>
                    <a:pt x="140" y="60"/>
                    <a:pt x="140" y="60"/>
                    <a:pt x="14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0" y="40"/>
                    <a:pt x="160" y="40"/>
                    <a:pt x="160" y="40"/>
                  </a:cubicBezTo>
                  <a:lnTo>
                    <a:pt x="140" y="40"/>
                  </a:lnTo>
                  <a:close/>
                  <a:moveTo>
                    <a:pt x="60" y="200"/>
                  </a:moveTo>
                  <a:cubicBezTo>
                    <a:pt x="0" y="200"/>
                    <a:pt x="0" y="200"/>
                    <a:pt x="0" y="20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60" y="184"/>
                    <a:pt x="60" y="184"/>
                    <a:pt x="60" y="184"/>
                  </a:cubicBezTo>
                  <a:lnTo>
                    <a:pt x="60" y="2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" name="弧形 22"/>
          <p:cNvSpPr/>
          <p:nvPr/>
        </p:nvSpPr>
        <p:spPr>
          <a:xfrm rot="15231781">
            <a:off x="4275713" y="1926402"/>
            <a:ext cx="1328675" cy="1328675"/>
          </a:xfrm>
          <a:prstGeom prst="arc">
            <a:avLst>
              <a:gd name="adj1" fmla="val 10956006"/>
              <a:gd name="adj2" fmla="val 0"/>
            </a:avLst>
          </a:prstGeom>
          <a:ln w="19050">
            <a:solidFill>
              <a:schemeClr val="bg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弧形 23"/>
          <p:cNvSpPr/>
          <p:nvPr/>
        </p:nvSpPr>
        <p:spPr>
          <a:xfrm rot="8176387">
            <a:off x="5318376" y="2833614"/>
            <a:ext cx="1546686" cy="1546686"/>
          </a:xfrm>
          <a:prstGeom prst="arc">
            <a:avLst>
              <a:gd name="adj1" fmla="val 13244638"/>
              <a:gd name="adj2" fmla="val 56923"/>
            </a:avLst>
          </a:prstGeom>
          <a:ln w="19050">
            <a:solidFill>
              <a:schemeClr val="bg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760030" y="1793130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标题 4"/>
          <p:cNvSpPr txBox="1"/>
          <p:nvPr/>
        </p:nvSpPr>
        <p:spPr>
          <a:xfrm>
            <a:off x="4717151" y="1803832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27" name="椭圆 26"/>
          <p:cNvSpPr/>
          <p:nvPr/>
        </p:nvSpPr>
        <p:spPr>
          <a:xfrm>
            <a:off x="5289793" y="3778337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标题 4"/>
          <p:cNvSpPr txBox="1"/>
          <p:nvPr/>
        </p:nvSpPr>
        <p:spPr>
          <a:xfrm>
            <a:off x="5246914" y="3789039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30" name="椭圆 29"/>
          <p:cNvSpPr/>
          <p:nvPr/>
        </p:nvSpPr>
        <p:spPr>
          <a:xfrm>
            <a:off x="7378025" y="1412776"/>
            <a:ext cx="360040" cy="360040"/>
          </a:xfrm>
          <a:prstGeom prst="ellipse">
            <a:avLst/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标题 4"/>
          <p:cNvSpPr txBox="1"/>
          <p:nvPr/>
        </p:nvSpPr>
        <p:spPr>
          <a:xfrm>
            <a:off x="7335146" y="1423478"/>
            <a:ext cx="445798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 smtClean="0">
                <a:solidFill>
                  <a:schemeClr val="bg1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32" name="矩形 31"/>
          <p:cNvSpPr/>
          <p:nvPr/>
        </p:nvSpPr>
        <p:spPr>
          <a:xfrm>
            <a:off x="1633778" y="1700808"/>
            <a:ext cx="2385512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1633091" y="2023806"/>
            <a:ext cx="23042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描述明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243407" y="4082647"/>
            <a:ext cx="214627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5" name="矩形 47"/>
          <p:cNvSpPr>
            <a:spLocks noChangeArrowheads="1"/>
          </p:cNvSpPr>
          <p:nvPr/>
        </p:nvSpPr>
        <p:spPr bwMode="auto">
          <a:xfrm>
            <a:off x="3242720" y="4405645"/>
            <a:ext cx="235081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36" name="矩形 35"/>
          <p:cNvSpPr/>
          <p:nvPr/>
        </p:nvSpPr>
        <p:spPr>
          <a:xfrm>
            <a:off x="8429703" y="2642487"/>
            <a:ext cx="2276396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矩形 47"/>
          <p:cNvSpPr>
            <a:spLocks noChangeArrowheads="1"/>
          </p:cNvSpPr>
          <p:nvPr/>
        </p:nvSpPr>
        <p:spPr bwMode="auto">
          <a:xfrm>
            <a:off x="8429016" y="2965485"/>
            <a:ext cx="2277083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38" name="矩形 85"/>
          <p:cNvSpPr>
            <a:spLocks noChangeArrowheads="1"/>
          </p:cNvSpPr>
          <p:nvPr/>
        </p:nvSpPr>
        <p:spPr bwMode="auto">
          <a:xfrm>
            <a:off x="7897787" y="4259806"/>
            <a:ext cx="3097721" cy="39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08" tIns="57603" rIns="115208" bIns="5760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zh-CN" altLang="en-US" sz="1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39" name="文本框 13"/>
          <p:cNvSpPr txBox="1"/>
          <p:nvPr/>
        </p:nvSpPr>
        <p:spPr>
          <a:xfrm>
            <a:off x="7483979" y="4636302"/>
            <a:ext cx="3654168" cy="1104525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说明，在此录入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上亮亮图文旗舰店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命题假设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48023" y="1844824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35059" y="4023926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41203" y="2901219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等腰三角形 10"/>
          <p:cNvSpPr>
            <a:spLocks noChangeAspect="1" noChangeArrowheads="1"/>
          </p:cNvSpPr>
          <p:nvPr/>
        </p:nvSpPr>
        <p:spPr bwMode="auto">
          <a:xfrm rot="5400000" flipV="1">
            <a:off x="7339678" y="2255403"/>
            <a:ext cx="239249" cy="206315"/>
          </a:xfrm>
          <a:prstGeom prst="triangle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2" name="矩形 47"/>
          <p:cNvSpPr>
            <a:spLocks noChangeArrowheads="1"/>
          </p:cNvSpPr>
          <p:nvPr/>
        </p:nvSpPr>
        <p:spPr bwMode="auto">
          <a:xfrm>
            <a:off x="7635061" y="2161206"/>
            <a:ext cx="2822407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3" name="等腰三角形 18"/>
          <p:cNvSpPr>
            <a:spLocks noChangeAspect="1" noChangeArrowheads="1"/>
          </p:cNvSpPr>
          <p:nvPr/>
        </p:nvSpPr>
        <p:spPr bwMode="auto">
          <a:xfrm rot="5400000" flipV="1">
            <a:off x="7339678" y="4438471"/>
            <a:ext cx="239249" cy="206315"/>
          </a:xfrm>
          <a:prstGeom prst="triangle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7635061" y="4344278"/>
            <a:ext cx="2822407" cy="112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说明，在此录入上述图表的综合描述说明，在此录入上述图表的综合描述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5" name="等腰三角形 18"/>
          <p:cNvSpPr>
            <a:spLocks noChangeAspect="1" noChangeArrowheads="1"/>
          </p:cNvSpPr>
          <p:nvPr/>
        </p:nvSpPr>
        <p:spPr bwMode="auto">
          <a:xfrm rot="16200000" flipH="1" flipV="1">
            <a:off x="4269367" y="3308515"/>
            <a:ext cx="239249" cy="206315"/>
          </a:xfrm>
          <a:prstGeom prst="triangle">
            <a:avLst>
              <a:gd name="adj" fmla="val 50000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lIns="91431" tIns="45716" rIns="91431" bIns="4571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200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6" name="矩形 47"/>
          <p:cNvSpPr>
            <a:spLocks noChangeArrowheads="1"/>
          </p:cNvSpPr>
          <p:nvPr/>
        </p:nvSpPr>
        <p:spPr bwMode="auto">
          <a:xfrm>
            <a:off x="1926142" y="3214314"/>
            <a:ext cx="2443253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说明，在此录入上述图表的描述说明，在此录入上述图表的描述说明。在此录入上述图表的描述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7" name="形状 16"/>
          <p:cNvSpPr/>
          <p:nvPr/>
        </p:nvSpPr>
        <p:spPr>
          <a:xfrm>
            <a:off x="4635277" y="2731047"/>
            <a:ext cx="1867985" cy="1868267"/>
          </a:xfrm>
          <a:prstGeom prst="leftCircularArrow">
            <a:avLst>
              <a:gd name="adj1" fmla="val 8909"/>
              <a:gd name="adj2" fmla="val 1142322"/>
              <a:gd name="adj3" fmla="val 6293598"/>
              <a:gd name="adj4" fmla="val 18900002"/>
              <a:gd name="adj5" fmla="val 125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21" name="空心弧 20"/>
          <p:cNvSpPr/>
          <p:nvPr/>
        </p:nvSpPr>
        <p:spPr>
          <a:xfrm>
            <a:off x="5305528" y="3953591"/>
            <a:ext cx="1604887" cy="1605530"/>
          </a:xfrm>
          <a:prstGeom prst="blockArc">
            <a:avLst>
              <a:gd name="adj1" fmla="val 13624405"/>
              <a:gd name="adj2" fmla="val 17228224"/>
              <a:gd name="adj3" fmla="val 11481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grpSp>
        <p:nvGrpSpPr>
          <p:cNvPr id="23" name="组合 22"/>
          <p:cNvGrpSpPr/>
          <p:nvPr/>
        </p:nvGrpSpPr>
        <p:grpSpPr>
          <a:xfrm rot="2736489">
            <a:off x="5853855" y="2268800"/>
            <a:ext cx="578227" cy="506765"/>
            <a:chOff x="4212441" y="1835306"/>
            <a:chExt cx="645570" cy="565784"/>
          </a:xfrm>
          <a:solidFill>
            <a:schemeClr val="accent5">
              <a:lumMod val="50000"/>
            </a:schemeClr>
          </a:solidFill>
        </p:grpSpPr>
        <p:sp>
          <p:nvSpPr>
            <p:cNvPr id="24" name="Freeform 143"/>
            <p:cNvSpPr/>
            <p:nvPr/>
          </p:nvSpPr>
          <p:spPr bwMode="auto">
            <a:xfrm>
              <a:off x="4386528" y="2100064"/>
              <a:ext cx="297398" cy="119685"/>
            </a:xfrm>
            <a:custGeom>
              <a:avLst/>
              <a:gdLst>
                <a:gd name="T0" fmla="*/ 30 w 35"/>
                <a:gd name="T1" fmla="*/ 13 h 14"/>
                <a:gd name="T2" fmla="*/ 5 w 35"/>
                <a:gd name="T3" fmla="*/ 13 h 14"/>
                <a:gd name="T4" fmla="*/ 5 w 35"/>
                <a:gd name="T5" fmla="*/ 13 h 14"/>
                <a:gd name="T6" fmla="*/ 1 w 35"/>
                <a:gd name="T7" fmla="*/ 13 h 14"/>
                <a:gd name="T8" fmla="*/ 1 w 35"/>
                <a:gd name="T9" fmla="*/ 13 h 14"/>
                <a:gd name="T10" fmla="*/ 1 w 35"/>
                <a:gd name="T11" fmla="*/ 9 h 14"/>
                <a:gd name="T12" fmla="*/ 1 w 35"/>
                <a:gd name="T13" fmla="*/ 9 h 14"/>
                <a:gd name="T14" fmla="*/ 34 w 35"/>
                <a:gd name="T15" fmla="*/ 9 h 14"/>
                <a:gd name="T16" fmla="*/ 34 w 35"/>
                <a:gd name="T17" fmla="*/ 9 h 14"/>
                <a:gd name="T18" fmla="*/ 34 w 35"/>
                <a:gd name="T19" fmla="*/ 13 h 14"/>
                <a:gd name="T20" fmla="*/ 34 w 35"/>
                <a:gd name="T21" fmla="*/ 13 h 14"/>
                <a:gd name="T22" fmla="*/ 30 w 35"/>
                <a:gd name="T23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4">
                  <a:moveTo>
                    <a:pt x="30" y="13"/>
                  </a:moveTo>
                  <a:cubicBezTo>
                    <a:pt x="23" y="6"/>
                    <a:pt x="12" y="6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4"/>
                    <a:pt x="2" y="14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0" y="0"/>
                    <a:pt x="25" y="0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10"/>
                    <a:pt x="35" y="12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4"/>
                    <a:pt x="31" y="14"/>
                    <a:pt x="3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Freeform 144"/>
            <p:cNvSpPr/>
            <p:nvPr/>
          </p:nvSpPr>
          <p:spPr bwMode="auto">
            <a:xfrm>
              <a:off x="4451810" y="2227003"/>
              <a:ext cx="174086" cy="174087"/>
            </a:xfrm>
            <a:custGeom>
              <a:avLst/>
              <a:gdLst>
                <a:gd name="T0" fmla="*/ 3 w 20"/>
                <a:gd name="T1" fmla="*/ 17 h 20"/>
                <a:gd name="T2" fmla="*/ 3 w 20"/>
                <a:gd name="T3" fmla="*/ 4 h 20"/>
                <a:gd name="T4" fmla="*/ 16 w 20"/>
                <a:gd name="T5" fmla="*/ 4 h 20"/>
                <a:gd name="T6" fmla="*/ 16 w 20"/>
                <a:gd name="T7" fmla="*/ 17 h 20"/>
                <a:gd name="T8" fmla="*/ 3 w 20"/>
                <a:gd name="T9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3" y="17"/>
                  </a:moveTo>
                  <a:cubicBezTo>
                    <a:pt x="0" y="13"/>
                    <a:pt x="0" y="7"/>
                    <a:pt x="3" y="4"/>
                  </a:cubicBezTo>
                  <a:cubicBezTo>
                    <a:pt x="7" y="0"/>
                    <a:pt x="12" y="0"/>
                    <a:pt x="16" y="4"/>
                  </a:cubicBezTo>
                  <a:cubicBezTo>
                    <a:pt x="20" y="7"/>
                    <a:pt x="20" y="13"/>
                    <a:pt x="16" y="17"/>
                  </a:cubicBezTo>
                  <a:cubicBezTo>
                    <a:pt x="12" y="20"/>
                    <a:pt x="7" y="20"/>
                    <a:pt x="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6" name="Freeform 145"/>
            <p:cNvSpPr/>
            <p:nvPr/>
          </p:nvSpPr>
          <p:spPr bwMode="auto">
            <a:xfrm>
              <a:off x="4299484" y="1962245"/>
              <a:ext cx="471484" cy="170461"/>
            </a:xfrm>
            <a:custGeom>
              <a:avLst/>
              <a:gdLst>
                <a:gd name="T0" fmla="*/ 50 w 55"/>
                <a:gd name="T1" fmla="*/ 19 h 20"/>
                <a:gd name="T2" fmla="*/ 6 w 55"/>
                <a:gd name="T3" fmla="*/ 19 h 20"/>
                <a:gd name="T4" fmla="*/ 6 w 55"/>
                <a:gd name="T5" fmla="*/ 19 h 20"/>
                <a:gd name="T6" fmla="*/ 1 w 55"/>
                <a:gd name="T7" fmla="*/ 19 h 20"/>
                <a:gd name="T8" fmla="*/ 1 w 55"/>
                <a:gd name="T9" fmla="*/ 19 h 20"/>
                <a:gd name="T10" fmla="*/ 1 w 55"/>
                <a:gd name="T11" fmla="*/ 15 h 20"/>
                <a:gd name="T12" fmla="*/ 1 w 55"/>
                <a:gd name="T13" fmla="*/ 15 h 20"/>
                <a:gd name="T14" fmla="*/ 54 w 55"/>
                <a:gd name="T15" fmla="*/ 15 h 20"/>
                <a:gd name="T16" fmla="*/ 54 w 55"/>
                <a:gd name="T17" fmla="*/ 15 h 20"/>
                <a:gd name="T18" fmla="*/ 54 w 55"/>
                <a:gd name="T19" fmla="*/ 19 h 20"/>
                <a:gd name="T20" fmla="*/ 54 w 55"/>
                <a:gd name="T21" fmla="*/ 19 h 20"/>
                <a:gd name="T22" fmla="*/ 50 w 55"/>
                <a:gd name="T23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" h="20">
                  <a:moveTo>
                    <a:pt x="50" y="19"/>
                  </a:moveTo>
                  <a:cubicBezTo>
                    <a:pt x="37" y="7"/>
                    <a:pt x="18" y="7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2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8"/>
                    <a:pt x="0" y="1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6" y="0"/>
                    <a:pt x="39" y="0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5" y="16"/>
                    <a:pt x="55" y="18"/>
                    <a:pt x="54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3" y="20"/>
                    <a:pt x="51" y="20"/>
                    <a:pt x="5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Freeform 146"/>
            <p:cNvSpPr/>
            <p:nvPr/>
          </p:nvSpPr>
          <p:spPr bwMode="auto">
            <a:xfrm>
              <a:off x="4212441" y="1835306"/>
              <a:ext cx="645570" cy="213982"/>
            </a:xfrm>
            <a:custGeom>
              <a:avLst/>
              <a:gdLst>
                <a:gd name="T0" fmla="*/ 70 w 75"/>
                <a:gd name="T1" fmla="*/ 24 h 25"/>
                <a:gd name="T2" fmla="*/ 6 w 75"/>
                <a:gd name="T3" fmla="*/ 24 h 25"/>
                <a:gd name="T4" fmla="*/ 6 w 75"/>
                <a:gd name="T5" fmla="*/ 24 h 25"/>
                <a:gd name="T6" fmla="*/ 2 w 75"/>
                <a:gd name="T7" fmla="*/ 24 h 25"/>
                <a:gd name="T8" fmla="*/ 2 w 75"/>
                <a:gd name="T9" fmla="*/ 24 h 25"/>
                <a:gd name="T10" fmla="*/ 2 w 75"/>
                <a:gd name="T11" fmla="*/ 20 h 25"/>
                <a:gd name="T12" fmla="*/ 2 w 75"/>
                <a:gd name="T13" fmla="*/ 20 h 25"/>
                <a:gd name="T14" fmla="*/ 74 w 75"/>
                <a:gd name="T15" fmla="*/ 20 h 25"/>
                <a:gd name="T16" fmla="*/ 74 w 75"/>
                <a:gd name="T17" fmla="*/ 20 h 25"/>
                <a:gd name="T18" fmla="*/ 74 w 75"/>
                <a:gd name="T19" fmla="*/ 24 h 25"/>
                <a:gd name="T20" fmla="*/ 74 w 75"/>
                <a:gd name="T21" fmla="*/ 24 h 25"/>
                <a:gd name="T22" fmla="*/ 70 w 75"/>
                <a:gd name="T23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25">
                  <a:moveTo>
                    <a:pt x="70" y="24"/>
                  </a:moveTo>
                  <a:cubicBezTo>
                    <a:pt x="52" y="7"/>
                    <a:pt x="23" y="7"/>
                    <a:pt x="6" y="24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5" y="25"/>
                    <a:pt x="3" y="25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3"/>
                    <a:pt x="0" y="21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1" y="0"/>
                    <a:pt x="54" y="0"/>
                    <a:pt x="74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5" y="21"/>
                    <a:pt x="75" y="23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3" y="25"/>
                    <a:pt x="71" y="25"/>
                    <a:pt x="7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277283" y="3424611"/>
            <a:ext cx="554403" cy="442165"/>
            <a:chOff x="3009633" y="2833220"/>
            <a:chExt cx="591168" cy="471487"/>
          </a:xfrm>
          <a:solidFill>
            <a:schemeClr val="accent5">
              <a:lumMod val="50000"/>
            </a:schemeClr>
          </a:solidFill>
        </p:grpSpPr>
        <p:sp>
          <p:nvSpPr>
            <p:cNvPr id="30" name="Oval 214"/>
            <p:cNvSpPr>
              <a:spLocks noChangeArrowheads="1"/>
            </p:cNvSpPr>
            <p:nvPr/>
          </p:nvSpPr>
          <p:spPr bwMode="auto">
            <a:xfrm>
              <a:off x="3234494" y="3210410"/>
              <a:ext cx="94297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Oval 215"/>
            <p:cNvSpPr>
              <a:spLocks noChangeArrowheads="1"/>
            </p:cNvSpPr>
            <p:nvPr/>
          </p:nvSpPr>
          <p:spPr bwMode="auto">
            <a:xfrm>
              <a:off x="3404954" y="3210410"/>
              <a:ext cx="101550" cy="9429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Freeform 216"/>
            <p:cNvSpPr>
              <a:spLocks noEditPoints="1"/>
            </p:cNvSpPr>
            <p:nvPr/>
          </p:nvSpPr>
          <p:spPr bwMode="auto">
            <a:xfrm>
              <a:off x="3009633" y="2833220"/>
              <a:ext cx="591168" cy="340921"/>
            </a:xfrm>
            <a:custGeom>
              <a:avLst/>
              <a:gdLst>
                <a:gd name="T0" fmla="*/ 66 w 69"/>
                <a:gd name="T1" fmla="*/ 13 h 40"/>
                <a:gd name="T2" fmla="*/ 26 w 69"/>
                <a:gd name="T3" fmla="*/ 13 h 40"/>
                <a:gd name="T4" fmla="*/ 22 w 69"/>
                <a:gd name="T5" fmla="*/ 9 h 40"/>
                <a:gd name="T6" fmla="*/ 22 w 69"/>
                <a:gd name="T7" fmla="*/ 4 h 40"/>
                <a:gd name="T8" fmla="*/ 17 w 69"/>
                <a:gd name="T9" fmla="*/ 0 h 40"/>
                <a:gd name="T10" fmla="*/ 4 w 69"/>
                <a:gd name="T11" fmla="*/ 0 h 40"/>
                <a:gd name="T12" fmla="*/ 0 w 69"/>
                <a:gd name="T13" fmla="*/ 4 h 40"/>
                <a:gd name="T14" fmla="*/ 4 w 69"/>
                <a:gd name="T15" fmla="*/ 8 h 40"/>
                <a:gd name="T16" fmla="*/ 9 w 69"/>
                <a:gd name="T17" fmla="*/ 8 h 40"/>
                <a:gd name="T18" fmla="*/ 14 w 69"/>
                <a:gd name="T19" fmla="*/ 12 h 40"/>
                <a:gd name="T20" fmla="*/ 24 w 69"/>
                <a:gd name="T21" fmla="*/ 37 h 40"/>
                <a:gd name="T22" fmla="*/ 30 w 69"/>
                <a:gd name="T23" fmla="*/ 40 h 40"/>
                <a:gd name="T24" fmla="*/ 54 w 69"/>
                <a:gd name="T25" fmla="*/ 40 h 40"/>
                <a:gd name="T26" fmla="*/ 60 w 69"/>
                <a:gd name="T27" fmla="*/ 37 h 40"/>
                <a:gd name="T28" fmla="*/ 68 w 69"/>
                <a:gd name="T29" fmla="*/ 17 h 40"/>
                <a:gd name="T30" fmla="*/ 66 w 69"/>
                <a:gd name="T31" fmla="*/ 13 h 40"/>
                <a:gd name="T32" fmla="*/ 53 w 69"/>
                <a:gd name="T33" fmla="*/ 35 h 40"/>
                <a:gd name="T34" fmla="*/ 32 w 69"/>
                <a:gd name="T35" fmla="*/ 35 h 40"/>
                <a:gd name="T36" fmla="*/ 26 w 69"/>
                <a:gd name="T37" fmla="*/ 19 h 40"/>
                <a:gd name="T38" fmla="*/ 59 w 69"/>
                <a:gd name="T39" fmla="*/ 19 h 40"/>
                <a:gd name="T40" fmla="*/ 53 w 69"/>
                <a:gd name="T41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40">
                  <a:moveTo>
                    <a:pt x="66" y="13"/>
                  </a:moveTo>
                  <a:cubicBezTo>
                    <a:pt x="26" y="13"/>
                    <a:pt x="26" y="13"/>
                    <a:pt x="26" y="13"/>
                  </a:cubicBezTo>
                  <a:cubicBezTo>
                    <a:pt x="24" y="13"/>
                    <a:pt x="22" y="11"/>
                    <a:pt x="22" y="9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1" y="8"/>
                    <a:pt x="14" y="9"/>
                    <a:pt x="14" y="12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5" y="39"/>
                    <a:pt x="27" y="40"/>
                    <a:pt x="30" y="40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57" y="40"/>
                    <a:pt x="59" y="39"/>
                    <a:pt x="60" y="37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69" y="15"/>
                    <a:pt x="68" y="13"/>
                    <a:pt x="66" y="13"/>
                  </a:cubicBezTo>
                  <a:close/>
                  <a:moveTo>
                    <a:pt x="53" y="35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59" y="19"/>
                    <a:pt x="59" y="19"/>
                    <a:pt x="59" y="19"/>
                  </a:cubicBezTo>
                  <a:lnTo>
                    <a:pt x="5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64139" y="4479150"/>
            <a:ext cx="425157" cy="554407"/>
            <a:chOff x="6889388" y="2720789"/>
            <a:chExt cx="453350" cy="591172"/>
          </a:xfrm>
          <a:solidFill>
            <a:schemeClr val="accent5">
              <a:lumMod val="50000"/>
            </a:schemeClr>
          </a:solidFill>
        </p:grpSpPr>
        <p:sp>
          <p:nvSpPr>
            <p:cNvPr id="34" name="Freeform 197"/>
            <p:cNvSpPr>
              <a:spLocks noEditPoints="1"/>
            </p:cNvSpPr>
            <p:nvPr/>
          </p:nvSpPr>
          <p:spPr bwMode="auto">
            <a:xfrm>
              <a:off x="7092489" y="2920264"/>
              <a:ext cx="250249" cy="391697"/>
            </a:xfrm>
            <a:custGeom>
              <a:avLst/>
              <a:gdLst>
                <a:gd name="T0" fmla="*/ 18 w 29"/>
                <a:gd name="T1" fmla="*/ 0 h 46"/>
                <a:gd name="T2" fmla="*/ 18 w 29"/>
                <a:gd name="T3" fmla="*/ 13 h 46"/>
                <a:gd name="T4" fmla="*/ 29 w 29"/>
                <a:gd name="T5" fmla="*/ 13 h 46"/>
                <a:gd name="T6" fmla="*/ 29 w 29"/>
                <a:gd name="T7" fmla="*/ 0 h 46"/>
                <a:gd name="T8" fmla="*/ 18 w 29"/>
                <a:gd name="T9" fmla="*/ 0 h 46"/>
                <a:gd name="T10" fmla="*/ 0 w 29"/>
                <a:gd name="T11" fmla="*/ 31 h 46"/>
                <a:gd name="T12" fmla="*/ 14 w 29"/>
                <a:gd name="T13" fmla="*/ 46 h 46"/>
                <a:gd name="T14" fmla="*/ 29 w 29"/>
                <a:gd name="T15" fmla="*/ 31 h 46"/>
                <a:gd name="T16" fmla="*/ 29 w 29"/>
                <a:gd name="T17" fmla="*/ 15 h 46"/>
                <a:gd name="T18" fmla="*/ 0 w 29"/>
                <a:gd name="T19" fmla="*/ 15 h 46"/>
                <a:gd name="T20" fmla="*/ 0 w 29"/>
                <a:gd name="T21" fmla="*/ 31 h 46"/>
                <a:gd name="T22" fmla="*/ 15 w 29"/>
                <a:gd name="T23" fmla="*/ 0 h 46"/>
                <a:gd name="T24" fmla="*/ 0 w 29"/>
                <a:gd name="T25" fmla="*/ 0 h 46"/>
                <a:gd name="T26" fmla="*/ 0 w 29"/>
                <a:gd name="T27" fmla="*/ 13 h 46"/>
                <a:gd name="T28" fmla="*/ 15 w 29"/>
                <a:gd name="T29" fmla="*/ 13 h 46"/>
                <a:gd name="T30" fmla="*/ 15 w 2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6">
                  <a:moveTo>
                    <a:pt x="18" y="0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18" y="0"/>
                  </a:lnTo>
                  <a:close/>
                  <a:moveTo>
                    <a:pt x="0" y="31"/>
                  </a:moveTo>
                  <a:cubicBezTo>
                    <a:pt x="0" y="39"/>
                    <a:pt x="6" y="46"/>
                    <a:pt x="14" y="46"/>
                  </a:cubicBezTo>
                  <a:cubicBezTo>
                    <a:pt x="22" y="46"/>
                    <a:pt x="29" y="39"/>
                    <a:pt x="29" y="31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0" y="15"/>
                    <a:pt x="0" y="15"/>
                    <a:pt x="0" y="15"/>
                  </a:cubicBezTo>
                  <a:lnTo>
                    <a:pt x="0" y="31"/>
                  </a:lnTo>
                  <a:close/>
                  <a:moveTo>
                    <a:pt x="1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198"/>
            <p:cNvSpPr/>
            <p:nvPr/>
          </p:nvSpPr>
          <p:spPr bwMode="auto">
            <a:xfrm>
              <a:off x="6889388" y="2720789"/>
              <a:ext cx="333666" cy="301026"/>
            </a:xfrm>
            <a:custGeom>
              <a:avLst/>
              <a:gdLst>
                <a:gd name="T0" fmla="*/ 0 w 39"/>
                <a:gd name="T1" fmla="*/ 20 h 35"/>
                <a:gd name="T2" fmla="*/ 19 w 39"/>
                <a:gd name="T3" fmla="*/ 0 h 35"/>
                <a:gd name="T4" fmla="*/ 19 w 39"/>
                <a:gd name="T5" fmla="*/ 0 h 35"/>
                <a:gd name="T6" fmla="*/ 39 w 39"/>
                <a:gd name="T7" fmla="*/ 20 h 35"/>
                <a:gd name="T8" fmla="*/ 39 w 39"/>
                <a:gd name="T9" fmla="*/ 20 h 35"/>
                <a:gd name="T10" fmla="*/ 36 w 39"/>
                <a:gd name="T11" fmla="*/ 20 h 35"/>
                <a:gd name="T12" fmla="*/ 31 w 39"/>
                <a:gd name="T13" fmla="*/ 8 h 35"/>
                <a:gd name="T14" fmla="*/ 31 w 39"/>
                <a:gd name="T15" fmla="*/ 8 h 35"/>
                <a:gd name="T16" fmla="*/ 19 w 39"/>
                <a:gd name="T17" fmla="*/ 3 h 35"/>
                <a:gd name="T18" fmla="*/ 19 w 39"/>
                <a:gd name="T19" fmla="*/ 3 h 35"/>
                <a:gd name="T20" fmla="*/ 7 w 39"/>
                <a:gd name="T21" fmla="*/ 8 h 35"/>
                <a:gd name="T22" fmla="*/ 7 w 39"/>
                <a:gd name="T23" fmla="*/ 8 h 35"/>
                <a:gd name="T24" fmla="*/ 3 w 39"/>
                <a:gd name="T25" fmla="*/ 20 h 35"/>
                <a:gd name="T26" fmla="*/ 3 w 39"/>
                <a:gd name="T27" fmla="*/ 20 h 35"/>
                <a:gd name="T28" fmla="*/ 8 w 39"/>
                <a:gd name="T29" fmla="*/ 32 h 35"/>
                <a:gd name="T30" fmla="*/ 8 w 39"/>
                <a:gd name="T31" fmla="*/ 32 h 35"/>
                <a:gd name="T32" fmla="*/ 6 w 39"/>
                <a:gd name="T33" fmla="*/ 35 h 35"/>
                <a:gd name="T34" fmla="*/ 0 w 39"/>
                <a:gd name="T35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5">
                  <a:moveTo>
                    <a:pt x="0" y="20"/>
                  </a:moveTo>
                  <a:cubicBezTo>
                    <a:pt x="0" y="9"/>
                    <a:pt x="8" y="1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0" y="1"/>
                    <a:pt x="39" y="9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6"/>
                    <a:pt x="34" y="11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8" y="5"/>
                    <a:pt x="24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3"/>
                    <a:pt x="10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4" y="11"/>
                    <a:pt x="3" y="16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5"/>
                    <a:pt x="5" y="29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1"/>
                    <a:pt x="0" y="26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6" name="空心弧 35"/>
          <p:cNvSpPr/>
          <p:nvPr/>
        </p:nvSpPr>
        <p:spPr>
          <a:xfrm>
            <a:off x="5305528" y="3953591"/>
            <a:ext cx="1604887" cy="1605530"/>
          </a:xfrm>
          <a:prstGeom prst="blockArc">
            <a:avLst>
              <a:gd name="adj1" fmla="val 17085111"/>
              <a:gd name="adj2" fmla="val 10799997"/>
              <a:gd name="adj3" fmla="val 11504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</p:sp>
      <p:sp>
        <p:nvSpPr>
          <p:cNvPr id="37" name="任意多边形 36"/>
          <p:cNvSpPr/>
          <p:nvPr/>
        </p:nvSpPr>
        <p:spPr>
          <a:xfrm rot="17307692">
            <a:off x="5663027" y="2214108"/>
            <a:ext cx="1619267" cy="872432"/>
          </a:xfrm>
          <a:custGeom>
            <a:avLst/>
            <a:gdLst>
              <a:gd name="connsiteX0" fmla="*/ 4833930 w 4843779"/>
              <a:gd name="connsiteY0" fmla="*/ 0 h 2609741"/>
              <a:gd name="connsiteX1" fmla="*/ 4843489 w 4843779"/>
              <a:gd name="connsiteY1" fmla="*/ 152635 h 2609741"/>
              <a:gd name="connsiteX2" fmla="*/ 3517115 w 4843779"/>
              <a:gd name="connsiteY2" fmla="*/ 2348626 h 2609741"/>
              <a:gd name="connsiteX3" fmla="*/ 351244 w 4843779"/>
              <a:gd name="connsiteY3" fmla="*/ 1435790 h 2609741"/>
              <a:gd name="connsiteX4" fmla="*/ 0 w 4843779"/>
              <a:gd name="connsiteY4" fmla="*/ 1526124 h 2609741"/>
              <a:gd name="connsiteX5" fmla="*/ 380009 w 4843779"/>
              <a:gd name="connsiteY5" fmla="*/ 717222 h 2609741"/>
              <a:gd name="connsiteX6" fmla="*/ 1326890 w 4843779"/>
              <a:gd name="connsiteY6" fmla="*/ 1184874 h 2609741"/>
              <a:gd name="connsiteX7" fmla="*/ 981253 w 4843779"/>
              <a:gd name="connsiteY7" fmla="*/ 1273766 h 2609741"/>
              <a:gd name="connsiteX8" fmla="*/ 3348138 w 4843779"/>
              <a:gd name="connsiteY8" fmla="*/ 1741216 h 2609741"/>
              <a:gd name="connsiteX9" fmla="*/ 4226462 w 4843779"/>
              <a:gd name="connsiteY9" fmla="*/ 84448 h 2609741"/>
              <a:gd name="connsiteX10" fmla="*/ 4217585 w 4843779"/>
              <a:gd name="connsiteY10" fmla="*/ 0 h 2609741"/>
              <a:gd name="connsiteX11" fmla="*/ 4833930 w 4843779"/>
              <a:gd name="connsiteY11" fmla="*/ 0 h 2609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3779" h="2609741">
                <a:moveTo>
                  <a:pt x="4833930" y="0"/>
                </a:moveTo>
                <a:lnTo>
                  <a:pt x="4843489" y="152635"/>
                </a:lnTo>
                <a:cubicBezTo>
                  <a:pt x="4857473" y="1052464"/>
                  <a:pt x="4365817" y="1918999"/>
                  <a:pt x="3517115" y="2348626"/>
                </a:cubicBezTo>
                <a:cubicBezTo>
                  <a:pt x="2385597" y="2921419"/>
                  <a:pt x="1003828" y="2523005"/>
                  <a:pt x="351244" y="1435790"/>
                </a:cubicBezTo>
                <a:lnTo>
                  <a:pt x="0" y="1526124"/>
                </a:lnTo>
                <a:lnTo>
                  <a:pt x="380009" y="717222"/>
                </a:lnTo>
                <a:lnTo>
                  <a:pt x="1326890" y="1184874"/>
                </a:lnTo>
                <a:lnTo>
                  <a:pt x="981253" y="1273766"/>
                </a:lnTo>
                <a:cubicBezTo>
                  <a:pt x="1534634" y="2011589"/>
                  <a:pt x="2555569" y="2213219"/>
                  <a:pt x="3348138" y="1741216"/>
                </a:cubicBezTo>
                <a:cubicBezTo>
                  <a:pt x="3942651" y="1387163"/>
                  <a:pt x="4265044" y="739620"/>
                  <a:pt x="4226462" y="84448"/>
                </a:cubicBezTo>
                <a:lnTo>
                  <a:pt x="4217585" y="0"/>
                </a:lnTo>
                <a:lnTo>
                  <a:pt x="483393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任意多边形 37"/>
          <p:cNvSpPr/>
          <p:nvPr/>
        </p:nvSpPr>
        <p:spPr>
          <a:xfrm rot="17307692">
            <a:off x="5266953" y="1762962"/>
            <a:ext cx="1063396" cy="744568"/>
          </a:xfrm>
          <a:custGeom>
            <a:avLst/>
            <a:gdLst>
              <a:gd name="connsiteX0" fmla="*/ 3082922 w 3180980"/>
              <a:gd name="connsiteY0" fmla="*/ 1705085 h 2227258"/>
              <a:gd name="connsiteX1" fmla="*/ 3176423 w 3180980"/>
              <a:gd name="connsiteY1" fmla="*/ 2154476 h 2227258"/>
              <a:gd name="connsiteX2" fmla="*/ 3180980 w 3180980"/>
              <a:gd name="connsiteY2" fmla="*/ 2227258 h 2227258"/>
              <a:gd name="connsiteX3" fmla="*/ 2564635 w 3180980"/>
              <a:gd name="connsiteY3" fmla="*/ 2227258 h 2227258"/>
              <a:gd name="connsiteX4" fmla="*/ 2556295 w 3180980"/>
              <a:gd name="connsiteY4" fmla="*/ 2147919 h 2227258"/>
              <a:gd name="connsiteX5" fmla="*/ 2411315 w 3180980"/>
              <a:gd name="connsiteY5" fmla="*/ 1664578 h 2227258"/>
              <a:gd name="connsiteX6" fmla="*/ 196026 w 3180980"/>
              <a:gd name="connsiteY6" fmla="*/ 708959 h 2227258"/>
              <a:gd name="connsiteX7" fmla="*/ 0 w 3180980"/>
              <a:gd name="connsiteY7" fmla="*/ 127074 h 2227258"/>
              <a:gd name="connsiteX8" fmla="*/ 3002505 w 3180980"/>
              <a:gd name="connsiteY8" fmla="*/ 1483914 h 2227258"/>
              <a:gd name="connsiteX9" fmla="*/ 3082922 w 3180980"/>
              <a:gd name="connsiteY9" fmla="*/ 1705085 h 222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0980" h="2227258">
                <a:moveTo>
                  <a:pt x="3082922" y="1705085"/>
                </a:moveTo>
                <a:cubicBezTo>
                  <a:pt x="3128937" y="1853627"/>
                  <a:pt x="3159875" y="2004047"/>
                  <a:pt x="3176423" y="2154476"/>
                </a:cubicBezTo>
                <a:lnTo>
                  <a:pt x="3180980" y="2227258"/>
                </a:lnTo>
                <a:lnTo>
                  <a:pt x="2564635" y="2227258"/>
                </a:lnTo>
                <a:lnTo>
                  <a:pt x="2556295" y="2147919"/>
                </a:lnTo>
                <a:cubicBezTo>
                  <a:pt x="2531455" y="1984304"/>
                  <a:pt x="2483591" y="1821702"/>
                  <a:pt x="2411315" y="1664578"/>
                </a:cubicBezTo>
                <a:cubicBezTo>
                  <a:pt x="2025870" y="826647"/>
                  <a:pt x="1070294" y="414436"/>
                  <a:pt x="196026" y="708959"/>
                </a:cubicBezTo>
                <a:lnTo>
                  <a:pt x="0" y="127074"/>
                </a:lnTo>
                <a:cubicBezTo>
                  <a:pt x="1201918" y="-277827"/>
                  <a:pt x="2512407" y="314386"/>
                  <a:pt x="3002505" y="1483914"/>
                </a:cubicBezTo>
                <a:cubicBezTo>
                  <a:pt x="3033137" y="1557012"/>
                  <a:pt x="3059914" y="1630814"/>
                  <a:pt x="3082922" y="170508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6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1" grpId="1" animBg="1"/>
      <p:bldP spid="12" grpId="0"/>
      <p:bldP spid="13" grpId="0" animBg="1"/>
      <p:bldP spid="13" grpId="1" animBg="1"/>
      <p:bldP spid="14" grpId="0"/>
      <p:bldP spid="15" grpId="0" animBg="1"/>
      <p:bldP spid="15" grpId="1" animBg="1"/>
      <p:bldP spid="16" grpId="0"/>
      <p:bldP spid="37" grpId="0" animBg="1"/>
      <p:bldP spid="38" grpId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重点分析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261"/>
          <p:cNvSpPr/>
          <p:nvPr/>
        </p:nvSpPr>
        <p:spPr bwMode="auto">
          <a:xfrm>
            <a:off x="372951" y="174849"/>
            <a:ext cx="360040" cy="360040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Freeform 19"/>
          <p:cNvSpPr/>
          <p:nvPr/>
        </p:nvSpPr>
        <p:spPr bwMode="auto">
          <a:xfrm>
            <a:off x="3694124" y="4915341"/>
            <a:ext cx="2566154" cy="1942659"/>
          </a:xfrm>
          <a:custGeom>
            <a:avLst/>
            <a:gdLst>
              <a:gd name="T0" fmla="*/ 476 w 542"/>
              <a:gd name="T1" fmla="*/ 410 h 410"/>
              <a:gd name="T2" fmla="*/ 476 w 542"/>
              <a:gd name="T3" fmla="*/ 121 h 410"/>
              <a:gd name="T4" fmla="*/ 422 w 542"/>
              <a:gd name="T5" fmla="*/ 67 h 410"/>
              <a:gd name="T6" fmla="*/ 0 w 542"/>
              <a:gd name="T7" fmla="*/ 67 h 410"/>
              <a:gd name="T8" fmla="*/ 0 w 542"/>
              <a:gd name="T9" fmla="*/ 0 h 410"/>
              <a:gd name="T10" fmla="*/ 422 w 542"/>
              <a:gd name="T11" fmla="*/ 0 h 410"/>
              <a:gd name="T12" fmla="*/ 542 w 542"/>
              <a:gd name="T13" fmla="*/ 121 h 410"/>
              <a:gd name="T14" fmla="*/ 542 w 542"/>
              <a:gd name="T15" fmla="*/ 410 h 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42" h="410">
                <a:moveTo>
                  <a:pt x="476" y="410"/>
                </a:moveTo>
                <a:cubicBezTo>
                  <a:pt x="476" y="121"/>
                  <a:pt x="476" y="121"/>
                  <a:pt x="476" y="121"/>
                </a:cubicBezTo>
                <a:cubicBezTo>
                  <a:pt x="476" y="91"/>
                  <a:pt x="451" y="67"/>
                  <a:pt x="422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0"/>
                  <a:pt x="0" y="0"/>
                  <a:pt x="0" y="0"/>
                </a:cubicBezTo>
                <a:cubicBezTo>
                  <a:pt x="422" y="0"/>
                  <a:pt x="422" y="0"/>
                  <a:pt x="422" y="0"/>
                </a:cubicBezTo>
                <a:cubicBezTo>
                  <a:pt x="488" y="0"/>
                  <a:pt x="542" y="54"/>
                  <a:pt x="542" y="121"/>
                </a:cubicBezTo>
                <a:cubicBezTo>
                  <a:pt x="542" y="410"/>
                  <a:pt x="542" y="410"/>
                  <a:pt x="542" y="410"/>
                </a:cubicBezTo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20"/>
          <p:cNvSpPr/>
          <p:nvPr/>
        </p:nvSpPr>
        <p:spPr bwMode="auto">
          <a:xfrm>
            <a:off x="6103903" y="4977489"/>
            <a:ext cx="1866477" cy="733760"/>
          </a:xfrm>
          <a:custGeom>
            <a:avLst/>
            <a:gdLst>
              <a:gd name="T0" fmla="*/ 275 w 394"/>
              <a:gd name="T1" fmla="*/ 155 h 155"/>
              <a:gd name="T2" fmla="*/ 0 w 394"/>
              <a:gd name="T3" fmla="*/ 155 h 155"/>
              <a:gd name="T4" fmla="*/ 0 w 394"/>
              <a:gd name="T5" fmla="*/ 94 h 155"/>
              <a:gd name="T6" fmla="*/ 275 w 394"/>
              <a:gd name="T7" fmla="*/ 94 h 155"/>
              <a:gd name="T8" fmla="*/ 332 w 394"/>
              <a:gd name="T9" fmla="*/ 37 h 155"/>
              <a:gd name="T10" fmla="*/ 332 w 394"/>
              <a:gd name="T11" fmla="*/ 0 h 155"/>
              <a:gd name="T12" fmla="*/ 394 w 394"/>
              <a:gd name="T13" fmla="*/ 0 h 155"/>
              <a:gd name="T14" fmla="*/ 394 w 394"/>
              <a:gd name="T15" fmla="*/ 37 h 155"/>
              <a:gd name="T16" fmla="*/ 275 w 394"/>
              <a:gd name="T17" fmla="*/ 15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4" h="155">
                <a:moveTo>
                  <a:pt x="275" y="155"/>
                </a:moveTo>
                <a:cubicBezTo>
                  <a:pt x="0" y="155"/>
                  <a:pt x="0" y="155"/>
                  <a:pt x="0" y="155"/>
                </a:cubicBezTo>
                <a:cubicBezTo>
                  <a:pt x="0" y="94"/>
                  <a:pt x="0" y="94"/>
                  <a:pt x="0" y="94"/>
                </a:cubicBezTo>
                <a:cubicBezTo>
                  <a:pt x="275" y="94"/>
                  <a:pt x="275" y="94"/>
                  <a:pt x="275" y="94"/>
                </a:cubicBezTo>
                <a:cubicBezTo>
                  <a:pt x="307" y="94"/>
                  <a:pt x="332" y="68"/>
                  <a:pt x="332" y="37"/>
                </a:cubicBezTo>
                <a:cubicBezTo>
                  <a:pt x="332" y="0"/>
                  <a:pt x="332" y="0"/>
                  <a:pt x="332" y="0"/>
                </a:cubicBezTo>
                <a:cubicBezTo>
                  <a:pt x="394" y="0"/>
                  <a:pt x="394" y="0"/>
                  <a:pt x="394" y="0"/>
                </a:cubicBezTo>
                <a:cubicBezTo>
                  <a:pt x="394" y="37"/>
                  <a:pt x="394" y="37"/>
                  <a:pt x="394" y="37"/>
                </a:cubicBezTo>
                <a:cubicBezTo>
                  <a:pt x="394" y="102"/>
                  <a:pt x="341" y="155"/>
                  <a:pt x="275" y="155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21"/>
          <p:cNvSpPr/>
          <p:nvPr/>
        </p:nvSpPr>
        <p:spPr bwMode="auto">
          <a:xfrm>
            <a:off x="6346485" y="2519595"/>
            <a:ext cx="1704087" cy="695669"/>
          </a:xfrm>
          <a:custGeom>
            <a:avLst/>
            <a:gdLst>
              <a:gd name="T0" fmla="*/ 250 w 360"/>
              <a:gd name="T1" fmla="*/ 147 h 147"/>
              <a:gd name="T2" fmla="*/ 0 w 360"/>
              <a:gd name="T3" fmla="*/ 147 h 147"/>
              <a:gd name="T4" fmla="*/ 0 w 360"/>
              <a:gd name="T5" fmla="*/ 102 h 147"/>
              <a:gd name="T6" fmla="*/ 250 w 360"/>
              <a:gd name="T7" fmla="*/ 102 h 147"/>
              <a:gd name="T8" fmla="*/ 315 w 360"/>
              <a:gd name="T9" fmla="*/ 37 h 147"/>
              <a:gd name="T10" fmla="*/ 315 w 360"/>
              <a:gd name="T11" fmla="*/ 0 h 147"/>
              <a:gd name="T12" fmla="*/ 360 w 360"/>
              <a:gd name="T13" fmla="*/ 0 h 147"/>
              <a:gd name="T14" fmla="*/ 360 w 360"/>
              <a:gd name="T15" fmla="*/ 37 h 147"/>
              <a:gd name="T16" fmla="*/ 250 w 360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0" h="147">
                <a:moveTo>
                  <a:pt x="250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0" y="102"/>
                  <a:pt x="0" y="102"/>
                  <a:pt x="0" y="102"/>
                </a:cubicBezTo>
                <a:cubicBezTo>
                  <a:pt x="250" y="102"/>
                  <a:pt x="250" y="102"/>
                  <a:pt x="250" y="102"/>
                </a:cubicBezTo>
                <a:cubicBezTo>
                  <a:pt x="286" y="102"/>
                  <a:pt x="315" y="73"/>
                  <a:pt x="315" y="37"/>
                </a:cubicBezTo>
                <a:cubicBezTo>
                  <a:pt x="315" y="0"/>
                  <a:pt x="315" y="0"/>
                  <a:pt x="315" y="0"/>
                </a:cubicBezTo>
                <a:cubicBezTo>
                  <a:pt x="360" y="0"/>
                  <a:pt x="360" y="0"/>
                  <a:pt x="360" y="0"/>
                </a:cubicBezTo>
                <a:cubicBezTo>
                  <a:pt x="360" y="37"/>
                  <a:pt x="360" y="37"/>
                  <a:pt x="360" y="37"/>
                </a:cubicBezTo>
                <a:cubicBezTo>
                  <a:pt x="360" y="98"/>
                  <a:pt x="311" y="147"/>
                  <a:pt x="250" y="14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2"/>
          <p:cNvSpPr/>
          <p:nvPr/>
        </p:nvSpPr>
        <p:spPr bwMode="auto">
          <a:xfrm>
            <a:off x="5123553" y="3371639"/>
            <a:ext cx="739775" cy="1710102"/>
          </a:xfrm>
          <a:custGeom>
            <a:avLst/>
            <a:gdLst>
              <a:gd name="T0" fmla="*/ 156 w 156"/>
              <a:gd name="T1" fmla="*/ 361 h 361"/>
              <a:gd name="T2" fmla="*/ 95 w 156"/>
              <a:gd name="T3" fmla="*/ 361 h 361"/>
              <a:gd name="T4" fmla="*/ 95 w 156"/>
              <a:gd name="T5" fmla="*/ 118 h 361"/>
              <a:gd name="T6" fmla="*/ 38 w 156"/>
              <a:gd name="T7" fmla="*/ 61 h 361"/>
              <a:gd name="T8" fmla="*/ 0 w 156"/>
              <a:gd name="T9" fmla="*/ 61 h 361"/>
              <a:gd name="T10" fmla="*/ 0 w 156"/>
              <a:gd name="T11" fmla="*/ 0 h 361"/>
              <a:gd name="T12" fmla="*/ 38 w 156"/>
              <a:gd name="T13" fmla="*/ 0 h 361"/>
              <a:gd name="T14" fmla="*/ 156 w 156"/>
              <a:gd name="T15" fmla="*/ 118 h 361"/>
              <a:gd name="T16" fmla="*/ 156 w 156"/>
              <a:gd name="T17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6" h="361">
                <a:moveTo>
                  <a:pt x="156" y="361"/>
                </a:moveTo>
                <a:cubicBezTo>
                  <a:pt x="95" y="361"/>
                  <a:pt x="95" y="361"/>
                  <a:pt x="95" y="361"/>
                </a:cubicBezTo>
                <a:cubicBezTo>
                  <a:pt x="95" y="118"/>
                  <a:pt x="95" y="118"/>
                  <a:pt x="95" y="118"/>
                </a:cubicBezTo>
                <a:cubicBezTo>
                  <a:pt x="95" y="87"/>
                  <a:pt x="69" y="61"/>
                  <a:pt x="38" y="61"/>
                </a:cubicBezTo>
                <a:cubicBezTo>
                  <a:pt x="0" y="61"/>
                  <a:pt x="0" y="61"/>
                  <a:pt x="0" y="61"/>
                </a:cubicBezTo>
                <a:cubicBezTo>
                  <a:pt x="0" y="0"/>
                  <a:pt x="0" y="0"/>
                  <a:pt x="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03" y="0"/>
                  <a:pt x="156" y="53"/>
                  <a:pt x="156" y="118"/>
                </a:cubicBezTo>
                <a:lnTo>
                  <a:pt x="156" y="36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23"/>
          <p:cNvSpPr/>
          <p:nvPr/>
        </p:nvSpPr>
        <p:spPr bwMode="auto">
          <a:xfrm>
            <a:off x="6683293" y="3959047"/>
            <a:ext cx="2072971" cy="1657977"/>
          </a:xfrm>
          <a:custGeom>
            <a:avLst/>
            <a:gdLst>
              <a:gd name="T0" fmla="*/ 54 w 438"/>
              <a:gd name="T1" fmla="*/ 350 h 350"/>
              <a:gd name="T2" fmla="*/ 0 w 438"/>
              <a:gd name="T3" fmla="*/ 350 h 350"/>
              <a:gd name="T4" fmla="*/ 0 w 438"/>
              <a:gd name="T5" fmla="*/ 114 h 350"/>
              <a:gd name="T6" fmla="*/ 115 w 438"/>
              <a:gd name="T7" fmla="*/ 0 h 350"/>
              <a:gd name="T8" fmla="*/ 438 w 438"/>
              <a:gd name="T9" fmla="*/ 0 h 350"/>
              <a:gd name="T10" fmla="*/ 438 w 438"/>
              <a:gd name="T11" fmla="*/ 53 h 350"/>
              <a:gd name="T12" fmla="*/ 115 w 438"/>
              <a:gd name="T13" fmla="*/ 53 h 350"/>
              <a:gd name="T14" fmla="*/ 54 w 438"/>
              <a:gd name="T15" fmla="*/ 114 h 350"/>
              <a:gd name="T16" fmla="*/ 54 w 438"/>
              <a:gd name="T17" fmla="*/ 350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350">
                <a:moveTo>
                  <a:pt x="54" y="350"/>
                </a:moveTo>
                <a:cubicBezTo>
                  <a:pt x="0" y="350"/>
                  <a:pt x="0" y="350"/>
                  <a:pt x="0" y="350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2" y="0"/>
                  <a:pt x="115" y="0"/>
                </a:cubicBezTo>
                <a:cubicBezTo>
                  <a:pt x="438" y="0"/>
                  <a:pt x="438" y="0"/>
                  <a:pt x="438" y="0"/>
                </a:cubicBezTo>
                <a:cubicBezTo>
                  <a:pt x="438" y="53"/>
                  <a:pt x="438" y="53"/>
                  <a:pt x="438" y="53"/>
                </a:cubicBezTo>
                <a:cubicBezTo>
                  <a:pt x="115" y="53"/>
                  <a:pt x="115" y="53"/>
                  <a:pt x="115" y="53"/>
                </a:cubicBezTo>
                <a:cubicBezTo>
                  <a:pt x="81" y="53"/>
                  <a:pt x="54" y="80"/>
                  <a:pt x="54" y="114"/>
                </a:cubicBezTo>
                <a:lnTo>
                  <a:pt x="54" y="35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24"/>
          <p:cNvSpPr/>
          <p:nvPr/>
        </p:nvSpPr>
        <p:spPr bwMode="auto">
          <a:xfrm>
            <a:off x="4465976" y="1956245"/>
            <a:ext cx="1794303" cy="695669"/>
          </a:xfrm>
          <a:custGeom>
            <a:avLst/>
            <a:gdLst>
              <a:gd name="T0" fmla="*/ 379 w 379"/>
              <a:gd name="T1" fmla="*/ 147 h 147"/>
              <a:gd name="T2" fmla="*/ 110 w 379"/>
              <a:gd name="T3" fmla="*/ 147 h 147"/>
              <a:gd name="T4" fmla="*/ 0 w 379"/>
              <a:gd name="T5" fmla="*/ 37 h 147"/>
              <a:gd name="T6" fmla="*/ 0 w 379"/>
              <a:gd name="T7" fmla="*/ 0 h 147"/>
              <a:gd name="T8" fmla="*/ 45 w 379"/>
              <a:gd name="T9" fmla="*/ 0 h 147"/>
              <a:gd name="T10" fmla="*/ 45 w 379"/>
              <a:gd name="T11" fmla="*/ 37 h 147"/>
              <a:gd name="T12" fmla="*/ 110 w 379"/>
              <a:gd name="T13" fmla="*/ 102 h 147"/>
              <a:gd name="T14" fmla="*/ 379 w 379"/>
              <a:gd name="T15" fmla="*/ 102 h 147"/>
              <a:gd name="T16" fmla="*/ 379 w 379"/>
              <a:gd name="T17" fmla="*/ 14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9" h="147">
                <a:moveTo>
                  <a:pt x="379" y="147"/>
                </a:moveTo>
                <a:cubicBezTo>
                  <a:pt x="110" y="147"/>
                  <a:pt x="110" y="147"/>
                  <a:pt x="110" y="147"/>
                </a:cubicBezTo>
                <a:cubicBezTo>
                  <a:pt x="49" y="147"/>
                  <a:pt x="0" y="98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73"/>
                  <a:pt x="74" y="102"/>
                  <a:pt x="110" y="102"/>
                </a:cubicBezTo>
                <a:cubicBezTo>
                  <a:pt x="379" y="102"/>
                  <a:pt x="379" y="102"/>
                  <a:pt x="379" y="102"/>
                </a:cubicBezTo>
                <a:lnTo>
                  <a:pt x="379" y="14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25"/>
          <p:cNvSpPr/>
          <p:nvPr/>
        </p:nvSpPr>
        <p:spPr bwMode="auto">
          <a:xfrm>
            <a:off x="4305591" y="3750547"/>
            <a:ext cx="1405371" cy="715717"/>
          </a:xfrm>
          <a:custGeom>
            <a:avLst/>
            <a:gdLst>
              <a:gd name="T0" fmla="*/ 297 w 297"/>
              <a:gd name="T1" fmla="*/ 151 h 151"/>
              <a:gd name="T2" fmla="*/ 114 w 297"/>
              <a:gd name="T3" fmla="*/ 151 h 151"/>
              <a:gd name="T4" fmla="*/ 0 w 297"/>
              <a:gd name="T5" fmla="*/ 37 h 151"/>
              <a:gd name="T6" fmla="*/ 0 w 297"/>
              <a:gd name="T7" fmla="*/ 0 h 151"/>
              <a:gd name="T8" fmla="*/ 53 w 297"/>
              <a:gd name="T9" fmla="*/ 0 h 151"/>
              <a:gd name="T10" fmla="*/ 53 w 297"/>
              <a:gd name="T11" fmla="*/ 37 h 151"/>
              <a:gd name="T12" fmla="*/ 114 w 297"/>
              <a:gd name="T13" fmla="*/ 98 h 151"/>
              <a:gd name="T14" fmla="*/ 297 w 297"/>
              <a:gd name="T15" fmla="*/ 98 h 151"/>
              <a:gd name="T16" fmla="*/ 297 w 297"/>
              <a:gd name="T17" fmla="*/ 151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7" h="151">
                <a:moveTo>
                  <a:pt x="297" y="151"/>
                </a:moveTo>
                <a:cubicBezTo>
                  <a:pt x="114" y="151"/>
                  <a:pt x="114" y="151"/>
                  <a:pt x="114" y="151"/>
                </a:cubicBezTo>
                <a:cubicBezTo>
                  <a:pt x="51" y="151"/>
                  <a:pt x="0" y="100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71"/>
                  <a:pt x="81" y="98"/>
                  <a:pt x="114" y="98"/>
                </a:cubicBezTo>
                <a:cubicBezTo>
                  <a:pt x="297" y="98"/>
                  <a:pt x="297" y="98"/>
                  <a:pt x="297" y="98"/>
                </a:cubicBezTo>
                <a:lnTo>
                  <a:pt x="297" y="15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26"/>
          <p:cNvSpPr/>
          <p:nvPr/>
        </p:nvSpPr>
        <p:spPr bwMode="auto">
          <a:xfrm>
            <a:off x="5710961" y="2685995"/>
            <a:ext cx="715717" cy="1405371"/>
          </a:xfrm>
          <a:custGeom>
            <a:avLst/>
            <a:gdLst>
              <a:gd name="T0" fmla="*/ 37 w 151"/>
              <a:gd name="T1" fmla="*/ 297 h 297"/>
              <a:gd name="T2" fmla="*/ 0 w 151"/>
              <a:gd name="T3" fmla="*/ 297 h 297"/>
              <a:gd name="T4" fmla="*/ 0 w 151"/>
              <a:gd name="T5" fmla="*/ 244 h 297"/>
              <a:gd name="T6" fmla="*/ 37 w 151"/>
              <a:gd name="T7" fmla="*/ 244 h 297"/>
              <a:gd name="T8" fmla="*/ 98 w 151"/>
              <a:gd name="T9" fmla="*/ 183 h 297"/>
              <a:gd name="T10" fmla="*/ 98 w 151"/>
              <a:gd name="T11" fmla="*/ 0 h 297"/>
              <a:gd name="T12" fmla="*/ 151 w 151"/>
              <a:gd name="T13" fmla="*/ 0 h 297"/>
              <a:gd name="T14" fmla="*/ 151 w 151"/>
              <a:gd name="T15" fmla="*/ 183 h 297"/>
              <a:gd name="T16" fmla="*/ 37 w 151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1" h="297">
                <a:moveTo>
                  <a:pt x="37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244"/>
                  <a:pt x="0" y="244"/>
                  <a:pt x="0" y="244"/>
                </a:cubicBezTo>
                <a:cubicBezTo>
                  <a:pt x="37" y="244"/>
                  <a:pt x="37" y="244"/>
                  <a:pt x="37" y="244"/>
                </a:cubicBezTo>
                <a:cubicBezTo>
                  <a:pt x="71" y="244"/>
                  <a:pt x="98" y="216"/>
                  <a:pt x="98" y="183"/>
                </a:cubicBezTo>
                <a:cubicBezTo>
                  <a:pt x="98" y="0"/>
                  <a:pt x="98" y="0"/>
                  <a:pt x="98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51" y="183"/>
                  <a:pt x="151" y="183"/>
                  <a:pt x="151" y="183"/>
                </a:cubicBezTo>
                <a:cubicBezTo>
                  <a:pt x="151" y="246"/>
                  <a:pt x="100" y="297"/>
                  <a:pt x="37" y="297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27"/>
          <p:cNvSpPr/>
          <p:nvPr/>
        </p:nvSpPr>
        <p:spPr bwMode="auto">
          <a:xfrm>
            <a:off x="6176076" y="1340768"/>
            <a:ext cx="719727" cy="1405371"/>
          </a:xfrm>
          <a:custGeom>
            <a:avLst/>
            <a:gdLst>
              <a:gd name="T0" fmla="*/ 53 w 152"/>
              <a:gd name="T1" fmla="*/ 297 h 297"/>
              <a:gd name="T2" fmla="*/ 0 w 152"/>
              <a:gd name="T3" fmla="*/ 297 h 297"/>
              <a:gd name="T4" fmla="*/ 0 w 152"/>
              <a:gd name="T5" fmla="*/ 114 h 297"/>
              <a:gd name="T6" fmla="*/ 114 w 152"/>
              <a:gd name="T7" fmla="*/ 0 h 297"/>
              <a:gd name="T8" fmla="*/ 152 w 152"/>
              <a:gd name="T9" fmla="*/ 0 h 297"/>
              <a:gd name="T10" fmla="*/ 152 w 152"/>
              <a:gd name="T11" fmla="*/ 53 h 297"/>
              <a:gd name="T12" fmla="*/ 114 w 152"/>
              <a:gd name="T13" fmla="*/ 53 h 297"/>
              <a:gd name="T14" fmla="*/ 53 w 152"/>
              <a:gd name="T15" fmla="*/ 114 h 297"/>
              <a:gd name="T16" fmla="*/ 53 w 152"/>
              <a:gd name="T1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2" h="297">
                <a:moveTo>
                  <a:pt x="53" y="297"/>
                </a:moveTo>
                <a:cubicBezTo>
                  <a:pt x="0" y="297"/>
                  <a:pt x="0" y="297"/>
                  <a:pt x="0" y="297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51"/>
                  <a:pt x="51" y="0"/>
                  <a:pt x="114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53"/>
                  <a:pt x="152" y="53"/>
                  <a:pt x="152" y="53"/>
                </a:cubicBezTo>
                <a:cubicBezTo>
                  <a:pt x="114" y="53"/>
                  <a:pt x="114" y="53"/>
                  <a:pt x="114" y="53"/>
                </a:cubicBezTo>
                <a:cubicBezTo>
                  <a:pt x="81" y="53"/>
                  <a:pt x="53" y="80"/>
                  <a:pt x="53" y="114"/>
                </a:cubicBezTo>
                <a:lnTo>
                  <a:pt x="53" y="29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491910" y="4867227"/>
            <a:ext cx="429028" cy="4290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214034" y="3432019"/>
            <a:ext cx="429028" cy="4290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529450" y="3876852"/>
            <a:ext cx="429028" cy="4290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730466" y="2233283"/>
            <a:ext cx="429028" cy="4290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353985" y="1623885"/>
            <a:ext cx="429028" cy="42902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7C6CF"/>
              </a:solidFill>
            </a:endParaRPr>
          </a:p>
        </p:txBody>
      </p:sp>
      <p:sp>
        <p:nvSpPr>
          <p:cNvPr id="26" name="TextBox 22"/>
          <p:cNvSpPr txBox="1"/>
          <p:nvPr/>
        </p:nvSpPr>
        <p:spPr>
          <a:xfrm>
            <a:off x="985019" y="4634445"/>
            <a:ext cx="242646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1747409" y="3133958"/>
            <a:ext cx="240218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TextBox 22"/>
          <p:cNvSpPr txBox="1"/>
          <p:nvPr/>
        </p:nvSpPr>
        <p:spPr>
          <a:xfrm>
            <a:off x="9098821" y="3649539"/>
            <a:ext cx="2327358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TextBox 22"/>
          <p:cNvSpPr txBox="1"/>
          <p:nvPr/>
        </p:nvSpPr>
        <p:spPr>
          <a:xfrm>
            <a:off x="8335065" y="1884566"/>
            <a:ext cx="238757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  <a:defRPr sz="140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您的内容打在这里，或者通过复制您的文本后，在此框中选择粘贴，并选择只保留文字。</a:t>
            </a:r>
            <a:endParaRPr lang="en-US" altLang="zh-CN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TextBox 22"/>
          <p:cNvSpPr txBox="1"/>
          <p:nvPr/>
        </p:nvSpPr>
        <p:spPr>
          <a:xfrm>
            <a:off x="1747409" y="1472286"/>
            <a:ext cx="252028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ct val="40000"/>
              </a:spcAft>
              <a:buClr>
                <a:srgbClr val="292929"/>
              </a:buClr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noProof="1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0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30" grpId="0"/>
      <p:bldP spid="31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5" name="矩形 5"/>
          <p:cNvSpPr/>
          <p:nvPr/>
        </p:nvSpPr>
        <p:spPr>
          <a:xfrm>
            <a:off x="784" y="2571750"/>
            <a:ext cx="12217483" cy="3953594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143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Freeform 5"/>
          <p:cNvSpPr/>
          <p:nvPr/>
        </p:nvSpPr>
        <p:spPr bwMode="auto">
          <a:xfrm>
            <a:off x="5199659" y="1772816"/>
            <a:ext cx="1819732" cy="16406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文本框 12"/>
          <p:cNvSpPr txBox="1"/>
          <p:nvPr/>
        </p:nvSpPr>
        <p:spPr>
          <a:xfrm>
            <a:off x="4560521" y="3573016"/>
            <a:ext cx="314381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研究综述</a:t>
            </a:r>
            <a:endParaRPr lang="en-US" altLang="zh-CN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8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Thesis Description</a:t>
            </a:r>
            <a:endParaRPr lang="zh-CN" altLang="zh-CN" sz="28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948944" y="4941168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研究目标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389104" y="4941168"/>
            <a:ext cx="1436675" cy="215444"/>
            <a:chOff x="4369395" y="3284984"/>
            <a:chExt cx="1436675" cy="215444"/>
          </a:xfrm>
        </p:grpSpPr>
        <p:sp>
          <p:nvSpPr>
            <p:cNvPr id="6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研究思路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945459" y="5229780"/>
            <a:ext cx="1436675" cy="215444"/>
            <a:chOff x="4369395" y="3284984"/>
            <a:chExt cx="1436675" cy="215444"/>
          </a:xfrm>
        </p:grpSpPr>
        <p:sp>
          <p:nvSpPr>
            <p:cNvPr id="7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研究方案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389104" y="5229200"/>
            <a:ext cx="1436675" cy="215444"/>
            <a:chOff x="4369395" y="3284984"/>
            <a:chExt cx="1436675" cy="215444"/>
          </a:xfrm>
        </p:grpSpPr>
        <p:sp>
          <p:nvSpPr>
            <p:cNvPr id="8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1" name="等腰三角形 9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948944" y="5517232"/>
            <a:ext cx="1436675" cy="215444"/>
            <a:chOff x="4369395" y="3284984"/>
            <a:chExt cx="1436675" cy="215444"/>
          </a:xfrm>
        </p:grpSpPr>
        <p:sp>
          <p:nvSpPr>
            <p:cNvPr id="10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实验难点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389104" y="5517232"/>
            <a:ext cx="1436675" cy="215444"/>
            <a:chOff x="4369395" y="3284984"/>
            <a:chExt cx="1436675" cy="215444"/>
          </a:xfrm>
        </p:grpSpPr>
        <p:sp>
          <p:nvSpPr>
            <p:cNvPr id="10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等腰三角形 1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39" name="组合 38"/>
          <p:cNvGrpSpPr>
            <a:grpSpLocks noChangeAspect="1"/>
          </p:cNvGrpSpPr>
          <p:nvPr/>
        </p:nvGrpSpPr>
        <p:grpSpPr>
          <a:xfrm>
            <a:off x="5568207" y="2132856"/>
            <a:ext cx="1128001" cy="967612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0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9" name="任意多边形 48"/>
          <p:cNvSpPr/>
          <p:nvPr/>
        </p:nvSpPr>
        <p:spPr>
          <a:xfrm rot="5400000">
            <a:off x="3741636" y="3130824"/>
            <a:ext cx="1503912" cy="723424"/>
          </a:xfrm>
          <a:custGeom>
            <a:avLst/>
            <a:gdLst>
              <a:gd name="connsiteX0" fmla="*/ 0 w 1503912"/>
              <a:gd name="connsiteY0" fmla="*/ 487471 h 723424"/>
              <a:gd name="connsiteX1" fmla="*/ 546441 w 1503912"/>
              <a:gd name="connsiteY1" fmla="*/ 194123 h 723424"/>
              <a:gd name="connsiteX2" fmla="*/ 622201 w 1503912"/>
              <a:gd name="connsiteY2" fmla="*/ 182561 h 723424"/>
              <a:gd name="connsiteX3" fmla="*/ 759473 w 1503912"/>
              <a:gd name="connsiteY3" fmla="*/ 0 h 723424"/>
              <a:gd name="connsiteX4" fmla="*/ 896982 w 1503912"/>
              <a:gd name="connsiteY4" fmla="*/ 182876 h 723424"/>
              <a:gd name="connsiteX5" fmla="*/ 951826 w 1503912"/>
              <a:gd name="connsiteY5" fmla="*/ 190149 h 723424"/>
              <a:gd name="connsiteX6" fmla="*/ 1503912 w 1503912"/>
              <a:gd name="connsiteY6" fmla="*/ 472727 h 723424"/>
              <a:gd name="connsiteX7" fmla="*/ 1272630 w 1503912"/>
              <a:gd name="connsiteY7" fmla="*/ 713261 h 723424"/>
              <a:gd name="connsiteX8" fmla="*/ 235953 w 1503912"/>
              <a:gd name="connsiteY8" fmla="*/ 723424 h 72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3912" h="723424">
                <a:moveTo>
                  <a:pt x="0" y="487471"/>
                </a:moveTo>
                <a:cubicBezTo>
                  <a:pt x="155116" y="332355"/>
                  <a:pt x="346085" y="234486"/>
                  <a:pt x="546441" y="194123"/>
                </a:cubicBezTo>
                <a:lnTo>
                  <a:pt x="622201" y="182561"/>
                </a:lnTo>
                <a:lnTo>
                  <a:pt x="759473" y="0"/>
                </a:lnTo>
                <a:lnTo>
                  <a:pt x="896982" y="182876"/>
                </a:lnTo>
                <a:lnTo>
                  <a:pt x="951826" y="190149"/>
                </a:lnTo>
                <a:cubicBezTo>
                  <a:pt x="1152934" y="226576"/>
                  <a:pt x="1345785" y="320682"/>
                  <a:pt x="1503912" y="472727"/>
                </a:cubicBezTo>
                <a:lnTo>
                  <a:pt x="1272630" y="713261"/>
                </a:lnTo>
                <a:cubicBezTo>
                  <a:pt x="981963" y="433774"/>
                  <a:pt x="521086" y="438291"/>
                  <a:pt x="235953" y="72342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任意多边形 49"/>
          <p:cNvSpPr/>
          <p:nvPr/>
        </p:nvSpPr>
        <p:spPr>
          <a:xfrm rot="18900000">
            <a:off x="2202848" y="2950553"/>
            <a:ext cx="1059543" cy="1073851"/>
          </a:xfrm>
          <a:custGeom>
            <a:avLst/>
            <a:gdLst>
              <a:gd name="connsiteX0" fmla="*/ 1053001 w 1059543"/>
              <a:gd name="connsiteY0" fmla="*/ 0 h 1073851"/>
              <a:gd name="connsiteX1" fmla="*/ 1059543 w 1059543"/>
              <a:gd name="connsiteY1" fmla="*/ 333624 h 1073851"/>
              <a:gd name="connsiteX2" fmla="*/ 333688 w 1059543"/>
              <a:gd name="connsiteY2" fmla="*/ 1073851 h 1073851"/>
              <a:gd name="connsiteX3" fmla="*/ 0 w 1059543"/>
              <a:gd name="connsiteY3" fmla="*/ 1073851 h 1073851"/>
              <a:gd name="connsiteX4" fmla="*/ 178963 w 1059543"/>
              <a:gd name="connsiteY4" fmla="*/ 480031 h 1073851"/>
              <a:gd name="connsiteX5" fmla="*/ 224358 w 1059543"/>
              <a:gd name="connsiteY5" fmla="*/ 418287 h 1073851"/>
              <a:gd name="connsiteX6" fmla="*/ 192333 w 1059543"/>
              <a:gd name="connsiteY6" fmla="*/ 192129 h 1073851"/>
              <a:gd name="connsiteX7" fmla="*/ 418880 w 1059543"/>
              <a:gd name="connsiteY7" fmla="*/ 224209 h 1073851"/>
              <a:gd name="connsiteX8" fmla="*/ 462804 w 1059543"/>
              <a:gd name="connsiteY8" fmla="*/ 190570 h 1073851"/>
              <a:gd name="connsiteX9" fmla="*/ 1053001 w 1059543"/>
              <a:gd name="connsiteY9" fmla="*/ 0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543" h="1073851">
                <a:moveTo>
                  <a:pt x="1053001" y="0"/>
                </a:move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54484"/>
                  <a:pt x="65832" y="650244"/>
                  <a:pt x="178963" y="480031"/>
                </a:cubicBezTo>
                <a:lnTo>
                  <a:pt x="224358" y="418287"/>
                </a:lnTo>
                <a:lnTo>
                  <a:pt x="192333" y="192129"/>
                </a:lnTo>
                <a:lnTo>
                  <a:pt x="418880" y="22420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任意多边形 50"/>
          <p:cNvSpPr/>
          <p:nvPr/>
        </p:nvSpPr>
        <p:spPr>
          <a:xfrm rot="18900000" flipV="1">
            <a:off x="3029613" y="3776434"/>
            <a:ext cx="1059543" cy="1073851"/>
          </a:xfrm>
          <a:custGeom>
            <a:avLst/>
            <a:gdLst>
              <a:gd name="connsiteX0" fmla="*/ 333688 w 1059543"/>
              <a:gd name="connsiteY0" fmla="*/ 1073851 h 1073851"/>
              <a:gd name="connsiteX1" fmla="*/ 1059543 w 1059543"/>
              <a:gd name="connsiteY1" fmla="*/ 333624 h 1073851"/>
              <a:gd name="connsiteX2" fmla="*/ 1053001 w 1059543"/>
              <a:gd name="connsiteY2" fmla="*/ 0 h 1073851"/>
              <a:gd name="connsiteX3" fmla="*/ 462804 w 1059543"/>
              <a:gd name="connsiteY3" fmla="*/ 190570 h 1073851"/>
              <a:gd name="connsiteX4" fmla="*/ 418881 w 1059543"/>
              <a:gd name="connsiteY4" fmla="*/ 224208 h 1073851"/>
              <a:gd name="connsiteX5" fmla="*/ 192334 w 1059543"/>
              <a:gd name="connsiteY5" fmla="*/ 192128 h 1073851"/>
              <a:gd name="connsiteX6" fmla="*/ 224359 w 1059543"/>
              <a:gd name="connsiteY6" fmla="*/ 418285 h 1073851"/>
              <a:gd name="connsiteX7" fmla="*/ 178964 w 1059543"/>
              <a:gd name="connsiteY7" fmla="*/ 480031 h 1073851"/>
              <a:gd name="connsiteX8" fmla="*/ 0 w 1059543"/>
              <a:gd name="connsiteY8" fmla="*/ 107385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333688" y="1073851"/>
                </a:moveTo>
                <a:cubicBezTo>
                  <a:pt x="333688" y="670613"/>
                  <a:pt x="656383" y="341529"/>
                  <a:pt x="1059543" y="333624"/>
                </a:cubicBezTo>
                <a:lnTo>
                  <a:pt x="1053001" y="0"/>
                </a:lnTo>
                <a:cubicBezTo>
                  <a:pt x="833676" y="4300"/>
                  <a:pt x="630767" y="74123"/>
                  <a:pt x="462804" y="190570"/>
                </a:cubicBezTo>
                <a:lnTo>
                  <a:pt x="418881" y="224208"/>
                </a:lnTo>
                <a:lnTo>
                  <a:pt x="192334" y="192128"/>
                </a:lnTo>
                <a:lnTo>
                  <a:pt x="224359" y="418285"/>
                </a:lnTo>
                <a:lnTo>
                  <a:pt x="178964" y="480031"/>
                </a:lnTo>
                <a:cubicBezTo>
                  <a:pt x="65832" y="650245"/>
                  <a:pt x="0" y="854484"/>
                  <a:pt x="0" y="107385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2" name="任意多边形 51"/>
          <p:cNvSpPr/>
          <p:nvPr/>
        </p:nvSpPr>
        <p:spPr>
          <a:xfrm rot="2700000">
            <a:off x="3010562" y="2121606"/>
            <a:ext cx="1059543" cy="1073851"/>
          </a:xfrm>
          <a:custGeom>
            <a:avLst/>
            <a:gdLst>
              <a:gd name="connsiteX0" fmla="*/ 219275 w 1059543"/>
              <a:gd name="connsiteY0" fmla="*/ 192128 h 1073851"/>
              <a:gd name="connsiteX1" fmla="*/ 423085 w 1059543"/>
              <a:gd name="connsiteY1" fmla="*/ 220989 h 1073851"/>
              <a:gd name="connsiteX2" fmla="*/ 462804 w 1059543"/>
              <a:gd name="connsiteY2" fmla="*/ 190570 h 1073851"/>
              <a:gd name="connsiteX3" fmla="*/ 1053001 w 1059543"/>
              <a:gd name="connsiteY3" fmla="*/ 0 h 1073851"/>
              <a:gd name="connsiteX4" fmla="*/ 1059543 w 1059543"/>
              <a:gd name="connsiteY4" fmla="*/ 333624 h 1073851"/>
              <a:gd name="connsiteX5" fmla="*/ 333688 w 1059543"/>
              <a:gd name="connsiteY5" fmla="*/ 1073851 h 1073851"/>
              <a:gd name="connsiteX6" fmla="*/ 0 w 1059543"/>
              <a:gd name="connsiteY6" fmla="*/ 1073851 h 1073851"/>
              <a:gd name="connsiteX7" fmla="*/ 239386 w 1059543"/>
              <a:gd name="connsiteY7" fmla="*/ 397847 h 1073851"/>
              <a:gd name="connsiteX8" fmla="*/ 247170 w 1059543"/>
              <a:gd name="connsiteY8" fmla="*/ 389121 h 107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9543" h="1073851">
                <a:moveTo>
                  <a:pt x="219275" y="192128"/>
                </a:moveTo>
                <a:lnTo>
                  <a:pt x="423085" y="220989"/>
                </a:lnTo>
                <a:lnTo>
                  <a:pt x="462804" y="190570"/>
                </a:lnTo>
                <a:cubicBezTo>
                  <a:pt x="630767" y="74123"/>
                  <a:pt x="833676" y="4301"/>
                  <a:pt x="1053001" y="0"/>
                </a:cubicBezTo>
                <a:lnTo>
                  <a:pt x="1059543" y="333624"/>
                </a:lnTo>
                <a:cubicBezTo>
                  <a:pt x="656383" y="341529"/>
                  <a:pt x="333688" y="670613"/>
                  <a:pt x="333688" y="1073851"/>
                </a:cubicBezTo>
                <a:lnTo>
                  <a:pt x="0" y="1073851"/>
                </a:lnTo>
                <a:cubicBezTo>
                  <a:pt x="0" y="817923"/>
                  <a:pt x="89604" y="582585"/>
                  <a:pt x="239386" y="397847"/>
                </a:cubicBezTo>
                <a:lnTo>
                  <a:pt x="247170" y="389121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心形 52"/>
          <p:cNvSpPr/>
          <p:nvPr/>
        </p:nvSpPr>
        <p:spPr>
          <a:xfrm>
            <a:off x="3388742" y="1777847"/>
            <a:ext cx="351692" cy="293077"/>
          </a:xfrm>
          <a:prstGeom prst="hear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5019453" y="3244749"/>
            <a:ext cx="224872" cy="564609"/>
            <a:chOff x="3114596" y="2996938"/>
            <a:chExt cx="224872" cy="564609"/>
          </a:xfrm>
          <a:solidFill>
            <a:schemeClr val="accent5">
              <a:lumMod val="75000"/>
            </a:schemeClr>
          </a:solidFill>
        </p:grpSpPr>
        <p:sp>
          <p:nvSpPr>
            <p:cNvPr id="55" name="椭圆 54"/>
            <p:cNvSpPr/>
            <p:nvPr/>
          </p:nvSpPr>
          <p:spPr>
            <a:xfrm>
              <a:off x="3184508" y="2996938"/>
              <a:ext cx="90487" cy="9048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同侧圆角矩形 55"/>
            <p:cNvSpPr/>
            <p:nvPr/>
          </p:nvSpPr>
          <p:spPr>
            <a:xfrm>
              <a:off x="3114865" y="3096786"/>
              <a:ext cx="224603" cy="6314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3170785" y="3159935"/>
              <a:ext cx="112763" cy="1546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同侧圆角矩形 57"/>
            <p:cNvSpPr/>
            <p:nvPr/>
          </p:nvSpPr>
          <p:spPr>
            <a:xfrm rot="10800000">
              <a:off x="3170785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9" name="同侧圆角矩形 58"/>
            <p:cNvSpPr/>
            <p:nvPr/>
          </p:nvSpPr>
          <p:spPr>
            <a:xfrm rot="10800000">
              <a:off x="3237416" y="3304372"/>
              <a:ext cx="45719" cy="257175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0" name="同侧圆角矩形 59"/>
            <p:cNvSpPr/>
            <p:nvPr/>
          </p:nvSpPr>
          <p:spPr>
            <a:xfrm rot="10800000">
              <a:off x="3114596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同侧圆角矩形 60"/>
            <p:cNvSpPr/>
            <p:nvPr/>
          </p:nvSpPr>
          <p:spPr>
            <a:xfrm rot="10800000">
              <a:off x="3307081" y="3144503"/>
              <a:ext cx="31089" cy="1800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710983" y="3332352"/>
            <a:ext cx="439857" cy="311768"/>
            <a:chOff x="4979939" y="3638125"/>
            <a:chExt cx="439857" cy="311768"/>
          </a:xfrm>
          <a:solidFill>
            <a:schemeClr val="accent5">
              <a:lumMod val="75000"/>
            </a:schemeClr>
          </a:solidFill>
        </p:grpSpPr>
        <p:grpSp>
          <p:nvGrpSpPr>
            <p:cNvPr id="63" name="组合 62"/>
            <p:cNvGrpSpPr/>
            <p:nvPr/>
          </p:nvGrpSpPr>
          <p:grpSpPr>
            <a:xfrm>
              <a:off x="4979939" y="3681386"/>
              <a:ext cx="439857" cy="268507"/>
              <a:chOff x="4975778" y="3669385"/>
              <a:chExt cx="439857" cy="268507"/>
            </a:xfrm>
            <a:grpFill/>
          </p:grpSpPr>
          <p:grpSp>
            <p:nvGrpSpPr>
              <p:cNvPr id="65" name="组合 64"/>
              <p:cNvGrpSpPr/>
              <p:nvPr/>
            </p:nvGrpSpPr>
            <p:grpSpPr>
              <a:xfrm>
                <a:off x="4975778" y="3689944"/>
                <a:ext cx="439857" cy="24689"/>
                <a:chOff x="4902784" y="3688900"/>
                <a:chExt cx="439857" cy="24689"/>
              </a:xfrm>
              <a:grpFill/>
            </p:grpSpPr>
            <p:sp>
              <p:nvSpPr>
                <p:cNvPr id="69" name="矩形 68"/>
                <p:cNvSpPr/>
                <p:nvPr/>
              </p:nvSpPr>
              <p:spPr>
                <a:xfrm rot="19380000">
                  <a:off x="4902784" y="3688900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70" name="矩形 69"/>
                <p:cNvSpPr/>
                <p:nvPr/>
              </p:nvSpPr>
              <p:spPr>
                <a:xfrm rot="2220000" flipH="1">
                  <a:off x="5090641" y="3688901"/>
                  <a:ext cx="252000" cy="246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p:grpSp>
          <p:sp>
            <p:nvSpPr>
              <p:cNvPr id="66" name="等腰三角形 65"/>
              <p:cNvSpPr/>
              <p:nvPr/>
            </p:nvSpPr>
            <p:spPr>
              <a:xfrm>
                <a:off x="5044333" y="3669385"/>
                <a:ext cx="302746" cy="12780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5043860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5238624" y="3797191"/>
                <a:ext cx="106784" cy="1407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64" name="剪去单角的矩形 63"/>
            <p:cNvSpPr/>
            <p:nvPr/>
          </p:nvSpPr>
          <p:spPr>
            <a:xfrm flipH="1" flipV="1">
              <a:off x="5266528" y="3638125"/>
              <a:ext cx="45719" cy="88107"/>
            </a:xfrm>
            <a:prstGeom prst="snip1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3330653" y="4917812"/>
            <a:ext cx="465358" cy="418456"/>
            <a:chOff x="2928203" y="5369694"/>
            <a:chExt cx="465358" cy="418456"/>
          </a:xfrm>
          <a:solidFill>
            <a:schemeClr val="accent5">
              <a:lumMod val="50000"/>
            </a:schemeClr>
          </a:solidFill>
        </p:grpSpPr>
        <p:grpSp>
          <p:nvGrpSpPr>
            <p:cNvPr id="72" name="组合 71"/>
            <p:cNvGrpSpPr/>
            <p:nvPr/>
          </p:nvGrpSpPr>
          <p:grpSpPr>
            <a:xfrm>
              <a:off x="2928203" y="5369694"/>
              <a:ext cx="460390" cy="418456"/>
              <a:chOff x="10760386" y="4041158"/>
              <a:chExt cx="460390" cy="418456"/>
            </a:xfrm>
            <a:grpFill/>
          </p:grpSpPr>
          <p:sp>
            <p:nvSpPr>
              <p:cNvPr id="75" name="任意多边形 74"/>
              <p:cNvSpPr/>
              <p:nvPr/>
            </p:nvSpPr>
            <p:spPr>
              <a:xfrm>
                <a:off x="10813541" y="4041158"/>
                <a:ext cx="407235" cy="357637"/>
              </a:xfrm>
              <a:custGeom>
                <a:avLst/>
                <a:gdLst>
                  <a:gd name="connsiteX0" fmla="*/ 6665 w 406232"/>
                  <a:gd name="connsiteY0" fmla="*/ 305095 h 348959"/>
                  <a:gd name="connsiteX1" fmla="*/ 6665 w 406232"/>
                  <a:gd name="connsiteY1" fmla="*/ 226514 h 348959"/>
                  <a:gd name="connsiteX2" fmla="*/ 73340 w 406232"/>
                  <a:gd name="connsiteY2" fmla="*/ 128882 h 348959"/>
                  <a:gd name="connsiteX3" fmla="*/ 244790 w 406232"/>
                  <a:gd name="connsiteY3" fmla="*/ 43157 h 348959"/>
                  <a:gd name="connsiteX4" fmla="*/ 401952 w 406232"/>
                  <a:gd name="connsiteY4" fmla="*/ 295 h 348959"/>
                  <a:gd name="connsiteX5" fmla="*/ 359090 w 406232"/>
                  <a:gd name="connsiteY5" fmla="*/ 26489 h 348959"/>
                  <a:gd name="connsiteX6" fmla="*/ 330515 w 406232"/>
                  <a:gd name="connsiteY6" fmla="*/ 69351 h 348959"/>
                  <a:gd name="connsiteX7" fmla="*/ 304321 w 406232"/>
                  <a:gd name="connsiteY7" fmla="*/ 114595 h 348959"/>
                  <a:gd name="connsiteX8" fmla="*/ 278127 w 406232"/>
                  <a:gd name="connsiteY8" fmla="*/ 209845 h 348959"/>
                  <a:gd name="connsiteX9" fmla="*/ 211452 w 406232"/>
                  <a:gd name="connsiteY9" fmla="*/ 305095 h 348959"/>
                  <a:gd name="connsiteX10" fmla="*/ 128108 w 406232"/>
                  <a:gd name="connsiteY10" fmla="*/ 345576 h 348959"/>
                  <a:gd name="connsiteX11" fmla="*/ 44765 w 406232"/>
                  <a:gd name="connsiteY11" fmla="*/ 345576 h 348959"/>
                  <a:gd name="connsiteX12" fmla="*/ 6665 w 406232"/>
                  <a:gd name="connsiteY12" fmla="*/ 305095 h 348959"/>
                  <a:gd name="connsiteX0-1" fmla="*/ 6665 w 406232"/>
                  <a:gd name="connsiteY0-2" fmla="*/ 305095 h 348959"/>
                  <a:gd name="connsiteX1-3" fmla="*/ 6665 w 406232"/>
                  <a:gd name="connsiteY1-4" fmla="*/ 226514 h 348959"/>
                  <a:gd name="connsiteX2-5" fmla="*/ 73340 w 406232"/>
                  <a:gd name="connsiteY2-6" fmla="*/ 128882 h 348959"/>
                  <a:gd name="connsiteX3-7" fmla="*/ 244790 w 406232"/>
                  <a:gd name="connsiteY3-8" fmla="*/ 43157 h 348959"/>
                  <a:gd name="connsiteX4-9" fmla="*/ 401952 w 406232"/>
                  <a:gd name="connsiteY4-10" fmla="*/ 295 h 348959"/>
                  <a:gd name="connsiteX5-11" fmla="*/ 359090 w 406232"/>
                  <a:gd name="connsiteY5-12" fmla="*/ 26489 h 348959"/>
                  <a:gd name="connsiteX6-13" fmla="*/ 330515 w 406232"/>
                  <a:gd name="connsiteY6-14" fmla="*/ 69351 h 348959"/>
                  <a:gd name="connsiteX7-15" fmla="*/ 278127 w 406232"/>
                  <a:gd name="connsiteY7-16" fmla="*/ 209845 h 348959"/>
                  <a:gd name="connsiteX8-17" fmla="*/ 211452 w 406232"/>
                  <a:gd name="connsiteY8-18" fmla="*/ 305095 h 348959"/>
                  <a:gd name="connsiteX9-19" fmla="*/ 128108 w 406232"/>
                  <a:gd name="connsiteY9-20" fmla="*/ 345576 h 348959"/>
                  <a:gd name="connsiteX10-21" fmla="*/ 44765 w 406232"/>
                  <a:gd name="connsiteY10-22" fmla="*/ 345576 h 348959"/>
                  <a:gd name="connsiteX11-23" fmla="*/ 6665 w 406232"/>
                  <a:gd name="connsiteY11-24" fmla="*/ 305095 h 348959"/>
                  <a:gd name="connsiteX0-25" fmla="*/ 6665 w 406232"/>
                  <a:gd name="connsiteY0-26" fmla="*/ 305095 h 357637"/>
                  <a:gd name="connsiteX1-27" fmla="*/ 6665 w 406232"/>
                  <a:gd name="connsiteY1-28" fmla="*/ 226514 h 357637"/>
                  <a:gd name="connsiteX2-29" fmla="*/ 73340 w 406232"/>
                  <a:gd name="connsiteY2-30" fmla="*/ 128882 h 357637"/>
                  <a:gd name="connsiteX3-31" fmla="*/ 244790 w 406232"/>
                  <a:gd name="connsiteY3-32" fmla="*/ 43157 h 357637"/>
                  <a:gd name="connsiteX4-33" fmla="*/ 401952 w 406232"/>
                  <a:gd name="connsiteY4-34" fmla="*/ 295 h 357637"/>
                  <a:gd name="connsiteX5-35" fmla="*/ 359090 w 406232"/>
                  <a:gd name="connsiteY5-36" fmla="*/ 26489 h 357637"/>
                  <a:gd name="connsiteX6-37" fmla="*/ 330515 w 406232"/>
                  <a:gd name="connsiteY6-38" fmla="*/ 69351 h 357637"/>
                  <a:gd name="connsiteX7-39" fmla="*/ 278127 w 406232"/>
                  <a:gd name="connsiteY7-40" fmla="*/ 209845 h 357637"/>
                  <a:gd name="connsiteX8-41" fmla="*/ 211452 w 406232"/>
                  <a:gd name="connsiteY8-42" fmla="*/ 305095 h 357637"/>
                  <a:gd name="connsiteX9-43" fmla="*/ 120964 w 406232"/>
                  <a:gd name="connsiteY9-44" fmla="*/ 355101 h 357637"/>
                  <a:gd name="connsiteX10-45" fmla="*/ 44765 w 406232"/>
                  <a:gd name="connsiteY10-46" fmla="*/ 345576 h 357637"/>
                  <a:gd name="connsiteX11-47" fmla="*/ 6665 w 406232"/>
                  <a:gd name="connsiteY11-48" fmla="*/ 305095 h 357637"/>
                  <a:gd name="connsiteX0-49" fmla="*/ 6665 w 406232"/>
                  <a:gd name="connsiteY0-50" fmla="*/ 305095 h 357637"/>
                  <a:gd name="connsiteX1-51" fmla="*/ 6665 w 406232"/>
                  <a:gd name="connsiteY1-52" fmla="*/ 226514 h 357637"/>
                  <a:gd name="connsiteX2-53" fmla="*/ 73340 w 406232"/>
                  <a:gd name="connsiteY2-54" fmla="*/ 128882 h 357637"/>
                  <a:gd name="connsiteX3-55" fmla="*/ 244790 w 406232"/>
                  <a:gd name="connsiteY3-56" fmla="*/ 43157 h 357637"/>
                  <a:gd name="connsiteX4-57" fmla="*/ 401952 w 406232"/>
                  <a:gd name="connsiteY4-58" fmla="*/ 295 h 357637"/>
                  <a:gd name="connsiteX5-59" fmla="*/ 359090 w 406232"/>
                  <a:gd name="connsiteY5-60" fmla="*/ 26489 h 357637"/>
                  <a:gd name="connsiteX6-61" fmla="*/ 330515 w 406232"/>
                  <a:gd name="connsiteY6-62" fmla="*/ 69351 h 357637"/>
                  <a:gd name="connsiteX7-63" fmla="*/ 278127 w 406232"/>
                  <a:gd name="connsiteY7-64" fmla="*/ 209845 h 357637"/>
                  <a:gd name="connsiteX8-65" fmla="*/ 211452 w 406232"/>
                  <a:gd name="connsiteY8-66" fmla="*/ 305095 h 357637"/>
                  <a:gd name="connsiteX9-67" fmla="*/ 120964 w 406232"/>
                  <a:gd name="connsiteY9-68" fmla="*/ 355101 h 357637"/>
                  <a:gd name="connsiteX10-69" fmla="*/ 44765 w 406232"/>
                  <a:gd name="connsiteY10-70" fmla="*/ 345576 h 357637"/>
                  <a:gd name="connsiteX11-71" fmla="*/ 6665 w 406232"/>
                  <a:gd name="connsiteY11-72" fmla="*/ 305095 h 357637"/>
                  <a:gd name="connsiteX0-73" fmla="*/ 6665 w 406232"/>
                  <a:gd name="connsiteY0-74" fmla="*/ 305095 h 357637"/>
                  <a:gd name="connsiteX1-75" fmla="*/ 6665 w 406232"/>
                  <a:gd name="connsiteY1-76" fmla="*/ 226514 h 357637"/>
                  <a:gd name="connsiteX2-77" fmla="*/ 73340 w 406232"/>
                  <a:gd name="connsiteY2-78" fmla="*/ 128882 h 357637"/>
                  <a:gd name="connsiteX3-79" fmla="*/ 244790 w 406232"/>
                  <a:gd name="connsiteY3-80" fmla="*/ 43157 h 357637"/>
                  <a:gd name="connsiteX4-81" fmla="*/ 401952 w 406232"/>
                  <a:gd name="connsiteY4-82" fmla="*/ 295 h 357637"/>
                  <a:gd name="connsiteX5-83" fmla="*/ 359090 w 406232"/>
                  <a:gd name="connsiteY5-84" fmla="*/ 26489 h 357637"/>
                  <a:gd name="connsiteX6-85" fmla="*/ 330515 w 406232"/>
                  <a:gd name="connsiteY6-86" fmla="*/ 69351 h 357637"/>
                  <a:gd name="connsiteX7-87" fmla="*/ 278127 w 406232"/>
                  <a:gd name="connsiteY7-88" fmla="*/ 209845 h 357637"/>
                  <a:gd name="connsiteX8-89" fmla="*/ 211452 w 406232"/>
                  <a:gd name="connsiteY8-90" fmla="*/ 305095 h 357637"/>
                  <a:gd name="connsiteX9-91" fmla="*/ 120964 w 406232"/>
                  <a:gd name="connsiteY9-92" fmla="*/ 355101 h 357637"/>
                  <a:gd name="connsiteX10-93" fmla="*/ 44765 w 406232"/>
                  <a:gd name="connsiteY10-94" fmla="*/ 345576 h 357637"/>
                  <a:gd name="connsiteX11-95" fmla="*/ 6665 w 406232"/>
                  <a:gd name="connsiteY11-96" fmla="*/ 305095 h 357637"/>
                  <a:gd name="connsiteX0-97" fmla="*/ 6665 w 406232"/>
                  <a:gd name="connsiteY0-98" fmla="*/ 305095 h 357637"/>
                  <a:gd name="connsiteX1-99" fmla="*/ 6665 w 406232"/>
                  <a:gd name="connsiteY1-100" fmla="*/ 226514 h 357637"/>
                  <a:gd name="connsiteX2-101" fmla="*/ 73340 w 406232"/>
                  <a:gd name="connsiteY2-102" fmla="*/ 128882 h 357637"/>
                  <a:gd name="connsiteX3-103" fmla="*/ 244790 w 406232"/>
                  <a:gd name="connsiteY3-104" fmla="*/ 43157 h 357637"/>
                  <a:gd name="connsiteX4-105" fmla="*/ 401952 w 406232"/>
                  <a:gd name="connsiteY4-106" fmla="*/ 295 h 357637"/>
                  <a:gd name="connsiteX5-107" fmla="*/ 359090 w 406232"/>
                  <a:gd name="connsiteY5-108" fmla="*/ 26489 h 357637"/>
                  <a:gd name="connsiteX6-109" fmla="*/ 330515 w 406232"/>
                  <a:gd name="connsiteY6-110" fmla="*/ 69351 h 357637"/>
                  <a:gd name="connsiteX7-111" fmla="*/ 278127 w 406232"/>
                  <a:gd name="connsiteY7-112" fmla="*/ 209845 h 357637"/>
                  <a:gd name="connsiteX8-113" fmla="*/ 211452 w 406232"/>
                  <a:gd name="connsiteY8-114" fmla="*/ 305095 h 357637"/>
                  <a:gd name="connsiteX9-115" fmla="*/ 120964 w 406232"/>
                  <a:gd name="connsiteY9-116" fmla="*/ 355101 h 357637"/>
                  <a:gd name="connsiteX10-117" fmla="*/ 44765 w 406232"/>
                  <a:gd name="connsiteY10-118" fmla="*/ 345576 h 357637"/>
                  <a:gd name="connsiteX11-119" fmla="*/ 6665 w 406232"/>
                  <a:gd name="connsiteY11-120" fmla="*/ 305095 h 357637"/>
                  <a:gd name="connsiteX0-121" fmla="*/ 7668 w 407235"/>
                  <a:gd name="connsiteY0-122" fmla="*/ 305095 h 357637"/>
                  <a:gd name="connsiteX1-123" fmla="*/ 7668 w 407235"/>
                  <a:gd name="connsiteY1-124" fmla="*/ 226514 h 357637"/>
                  <a:gd name="connsiteX2-125" fmla="*/ 74343 w 407235"/>
                  <a:gd name="connsiteY2-126" fmla="*/ 128882 h 357637"/>
                  <a:gd name="connsiteX3-127" fmla="*/ 245793 w 407235"/>
                  <a:gd name="connsiteY3-128" fmla="*/ 43157 h 357637"/>
                  <a:gd name="connsiteX4-129" fmla="*/ 402955 w 407235"/>
                  <a:gd name="connsiteY4-130" fmla="*/ 295 h 357637"/>
                  <a:gd name="connsiteX5-131" fmla="*/ 360093 w 407235"/>
                  <a:gd name="connsiteY5-132" fmla="*/ 26489 h 357637"/>
                  <a:gd name="connsiteX6-133" fmla="*/ 331518 w 407235"/>
                  <a:gd name="connsiteY6-134" fmla="*/ 69351 h 357637"/>
                  <a:gd name="connsiteX7-135" fmla="*/ 279130 w 407235"/>
                  <a:gd name="connsiteY7-136" fmla="*/ 209845 h 357637"/>
                  <a:gd name="connsiteX8-137" fmla="*/ 212455 w 407235"/>
                  <a:gd name="connsiteY8-138" fmla="*/ 305095 h 357637"/>
                  <a:gd name="connsiteX9-139" fmla="*/ 121967 w 407235"/>
                  <a:gd name="connsiteY9-140" fmla="*/ 355101 h 357637"/>
                  <a:gd name="connsiteX10-141" fmla="*/ 45768 w 407235"/>
                  <a:gd name="connsiteY10-142" fmla="*/ 345576 h 357637"/>
                  <a:gd name="connsiteX11-143" fmla="*/ 7668 w 407235"/>
                  <a:gd name="connsiteY11-144" fmla="*/ 305095 h 35763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</a:cxnLst>
                <a:rect l="l" t="t" r="r" b="b"/>
                <a:pathLst>
                  <a:path w="407235" h="357637">
                    <a:moveTo>
                      <a:pt x="7668" y="305095"/>
                    </a:moveTo>
                    <a:cubicBezTo>
                      <a:pt x="1318" y="285251"/>
                      <a:pt x="-5826" y="270170"/>
                      <a:pt x="7668" y="226514"/>
                    </a:cubicBezTo>
                    <a:cubicBezTo>
                      <a:pt x="21162" y="182858"/>
                      <a:pt x="48943" y="149916"/>
                      <a:pt x="74343" y="128882"/>
                    </a:cubicBezTo>
                    <a:cubicBezTo>
                      <a:pt x="99743" y="107848"/>
                      <a:pt x="191024" y="64588"/>
                      <a:pt x="245793" y="43157"/>
                    </a:cubicBezTo>
                    <a:cubicBezTo>
                      <a:pt x="300562" y="21726"/>
                      <a:pt x="383905" y="3073"/>
                      <a:pt x="402955" y="295"/>
                    </a:cubicBezTo>
                    <a:cubicBezTo>
                      <a:pt x="422005" y="-2483"/>
                      <a:pt x="371999" y="14980"/>
                      <a:pt x="360093" y="26489"/>
                    </a:cubicBezTo>
                    <a:cubicBezTo>
                      <a:pt x="348187" y="37998"/>
                      <a:pt x="345012" y="38792"/>
                      <a:pt x="331518" y="69351"/>
                    </a:cubicBezTo>
                    <a:cubicBezTo>
                      <a:pt x="318024" y="99910"/>
                      <a:pt x="298974" y="170554"/>
                      <a:pt x="279130" y="209845"/>
                    </a:cubicBezTo>
                    <a:cubicBezTo>
                      <a:pt x="259286" y="249136"/>
                      <a:pt x="238649" y="280886"/>
                      <a:pt x="212455" y="305095"/>
                    </a:cubicBezTo>
                    <a:cubicBezTo>
                      <a:pt x="186261" y="329304"/>
                      <a:pt x="149748" y="348354"/>
                      <a:pt x="121967" y="355101"/>
                    </a:cubicBezTo>
                    <a:cubicBezTo>
                      <a:pt x="94186" y="361848"/>
                      <a:pt x="64818" y="353910"/>
                      <a:pt x="45768" y="345576"/>
                    </a:cubicBezTo>
                    <a:cubicBezTo>
                      <a:pt x="26718" y="337242"/>
                      <a:pt x="14018" y="324939"/>
                      <a:pt x="7668" y="3050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6" name="任意多边形 75"/>
              <p:cNvSpPr/>
              <p:nvPr/>
            </p:nvSpPr>
            <p:spPr>
              <a:xfrm>
                <a:off x="10760386" y="4337977"/>
                <a:ext cx="95196" cy="121637"/>
              </a:xfrm>
              <a:custGeom>
                <a:avLst/>
                <a:gdLst>
                  <a:gd name="connsiteX0" fmla="*/ 114303 w 114583"/>
                  <a:gd name="connsiteY0" fmla="*/ 621 h 110589"/>
                  <a:gd name="connsiteX1" fmla="*/ 66678 w 114583"/>
                  <a:gd name="connsiteY1" fmla="*/ 60153 h 110589"/>
                  <a:gd name="connsiteX2" fmla="*/ 40484 w 114583"/>
                  <a:gd name="connsiteY2" fmla="*/ 110159 h 110589"/>
                  <a:gd name="connsiteX3" fmla="*/ 3 w 114583"/>
                  <a:gd name="connsiteY3" fmla="*/ 81584 h 110589"/>
                  <a:gd name="connsiteX4" fmla="*/ 42865 w 114583"/>
                  <a:gd name="connsiteY4" fmla="*/ 33959 h 110589"/>
                  <a:gd name="connsiteX5" fmla="*/ 114303 w 114583"/>
                  <a:gd name="connsiteY5" fmla="*/ 621 h 110589"/>
                  <a:gd name="connsiteX0-1" fmla="*/ 114303 w 114766"/>
                  <a:gd name="connsiteY0-2" fmla="*/ 7143 h 117111"/>
                  <a:gd name="connsiteX1-3" fmla="*/ 66678 w 114766"/>
                  <a:gd name="connsiteY1-4" fmla="*/ 66675 h 117111"/>
                  <a:gd name="connsiteX2-5" fmla="*/ 40484 w 114766"/>
                  <a:gd name="connsiteY2-6" fmla="*/ 116681 h 117111"/>
                  <a:gd name="connsiteX3-7" fmla="*/ 3 w 114766"/>
                  <a:gd name="connsiteY3-8" fmla="*/ 88106 h 117111"/>
                  <a:gd name="connsiteX4-9" fmla="*/ 42865 w 114766"/>
                  <a:gd name="connsiteY4-10" fmla="*/ 40481 h 117111"/>
                  <a:gd name="connsiteX5-11" fmla="*/ 88109 w 114766"/>
                  <a:gd name="connsiteY5-12" fmla="*/ 4762 h 117111"/>
                  <a:gd name="connsiteX6" fmla="*/ 114303 w 114766"/>
                  <a:gd name="connsiteY6" fmla="*/ 7143 h 117111"/>
                  <a:gd name="connsiteX0-13" fmla="*/ 114306 w 114769"/>
                  <a:gd name="connsiteY0-14" fmla="*/ 7143 h 109586"/>
                  <a:gd name="connsiteX1-15" fmla="*/ 66681 w 114769"/>
                  <a:gd name="connsiteY1-16" fmla="*/ 66675 h 109586"/>
                  <a:gd name="connsiteX2-17" fmla="*/ 29099 w 114769"/>
                  <a:gd name="connsiteY2-18" fmla="*/ 108934 h 109586"/>
                  <a:gd name="connsiteX3-19" fmla="*/ 6 w 114769"/>
                  <a:gd name="connsiteY3-20" fmla="*/ 88106 h 109586"/>
                  <a:gd name="connsiteX4-21" fmla="*/ 42868 w 114769"/>
                  <a:gd name="connsiteY4-22" fmla="*/ 40481 h 109586"/>
                  <a:gd name="connsiteX5-23" fmla="*/ 88112 w 114769"/>
                  <a:gd name="connsiteY5-24" fmla="*/ 4762 h 109586"/>
                  <a:gd name="connsiteX6-25" fmla="*/ 114306 w 114769"/>
                  <a:gd name="connsiteY6-26" fmla="*/ 7143 h 109586"/>
                  <a:gd name="connsiteX0-27" fmla="*/ 148467 w 148642"/>
                  <a:gd name="connsiteY0-28" fmla="*/ 2864 h 123382"/>
                  <a:gd name="connsiteX1-29" fmla="*/ 66681 w 148642"/>
                  <a:gd name="connsiteY1-30" fmla="*/ 80472 h 123382"/>
                  <a:gd name="connsiteX2-31" fmla="*/ 29099 w 148642"/>
                  <a:gd name="connsiteY2-32" fmla="*/ 122731 h 123382"/>
                  <a:gd name="connsiteX3-33" fmla="*/ 6 w 148642"/>
                  <a:gd name="connsiteY3-34" fmla="*/ 101903 h 123382"/>
                  <a:gd name="connsiteX4-35" fmla="*/ 42868 w 148642"/>
                  <a:gd name="connsiteY4-36" fmla="*/ 54278 h 123382"/>
                  <a:gd name="connsiteX5-37" fmla="*/ 88112 w 148642"/>
                  <a:gd name="connsiteY5-38" fmla="*/ 18559 h 123382"/>
                  <a:gd name="connsiteX6-39" fmla="*/ 148467 w 148642"/>
                  <a:gd name="connsiteY6-40" fmla="*/ 2864 h 123382"/>
                  <a:gd name="connsiteX0-41" fmla="*/ 148467 w 151739"/>
                  <a:gd name="connsiteY0-42" fmla="*/ 11381 h 131899"/>
                  <a:gd name="connsiteX1-43" fmla="*/ 66681 w 151739"/>
                  <a:gd name="connsiteY1-44" fmla="*/ 88989 h 131899"/>
                  <a:gd name="connsiteX2-45" fmla="*/ 29099 w 151739"/>
                  <a:gd name="connsiteY2-46" fmla="*/ 131248 h 131899"/>
                  <a:gd name="connsiteX3-47" fmla="*/ 6 w 151739"/>
                  <a:gd name="connsiteY3-48" fmla="*/ 110420 h 131899"/>
                  <a:gd name="connsiteX4-49" fmla="*/ 42868 w 151739"/>
                  <a:gd name="connsiteY4-50" fmla="*/ 62795 h 131899"/>
                  <a:gd name="connsiteX5-51" fmla="*/ 129865 w 151739"/>
                  <a:gd name="connsiteY5-52" fmla="*/ 3837 h 131899"/>
                  <a:gd name="connsiteX6-53" fmla="*/ 148467 w 151739"/>
                  <a:gd name="connsiteY6-54" fmla="*/ 11381 h 13189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25" y="connsiteY6-26"/>
                  </a:cxn>
                </a:cxnLst>
                <a:rect l="l" t="t" r="r" b="b"/>
                <a:pathLst>
                  <a:path w="151739" h="131899">
                    <a:moveTo>
                      <a:pt x="148467" y="11381"/>
                    </a:moveTo>
                    <a:cubicBezTo>
                      <a:pt x="137936" y="25573"/>
                      <a:pt x="86576" y="69011"/>
                      <a:pt x="66681" y="88989"/>
                    </a:cubicBezTo>
                    <a:cubicBezTo>
                      <a:pt x="46786" y="108967"/>
                      <a:pt x="40211" y="127676"/>
                      <a:pt x="29099" y="131248"/>
                    </a:cubicBezTo>
                    <a:cubicBezTo>
                      <a:pt x="17987" y="134820"/>
                      <a:pt x="-391" y="123120"/>
                      <a:pt x="6" y="110420"/>
                    </a:cubicBezTo>
                    <a:cubicBezTo>
                      <a:pt x="403" y="97720"/>
                      <a:pt x="21225" y="80559"/>
                      <a:pt x="42868" y="62795"/>
                    </a:cubicBezTo>
                    <a:cubicBezTo>
                      <a:pt x="64511" y="45031"/>
                      <a:pt x="117959" y="9393"/>
                      <a:pt x="129865" y="3837"/>
                    </a:cubicBezTo>
                    <a:cubicBezTo>
                      <a:pt x="141771" y="-1719"/>
                      <a:pt x="158998" y="-2811"/>
                      <a:pt x="148467" y="113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73" name="任意多边形 72"/>
            <p:cNvSpPr/>
            <p:nvPr/>
          </p:nvSpPr>
          <p:spPr>
            <a:xfrm>
              <a:off x="3070141" y="5369694"/>
              <a:ext cx="323420" cy="355925"/>
            </a:xfrm>
            <a:custGeom>
              <a:avLst/>
              <a:gdLst>
                <a:gd name="connsiteX0" fmla="*/ 319140 w 323420"/>
                <a:gd name="connsiteY0" fmla="*/ 295 h 355925"/>
                <a:gd name="connsiteX1" fmla="*/ 276278 w 323420"/>
                <a:gd name="connsiteY1" fmla="*/ 26489 h 355925"/>
                <a:gd name="connsiteX2" fmla="*/ 247703 w 323420"/>
                <a:gd name="connsiteY2" fmla="*/ 69351 h 355925"/>
                <a:gd name="connsiteX3" fmla="*/ 195315 w 323420"/>
                <a:gd name="connsiteY3" fmla="*/ 209845 h 355925"/>
                <a:gd name="connsiteX4" fmla="*/ 128640 w 323420"/>
                <a:gd name="connsiteY4" fmla="*/ 305095 h 355925"/>
                <a:gd name="connsiteX5" fmla="*/ 84656 w 323420"/>
                <a:gd name="connsiteY5" fmla="*/ 336177 h 355925"/>
                <a:gd name="connsiteX6" fmla="*/ 36710 w 323420"/>
                <a:gd name="connsiteY6" fmla="*/ 355132 h 355925"/>
                <a:gd name="connsiteX7" fmla="*/ 0 w 323420"/>
                <a:gd name="connsiteY7" fmla="*/ 355925 h 355925"/>
                <a:gd name="connsiteX8" fmla="*/ 82794 w 323420"/>
                <a:gd name="connsiteY8" fmla="*/ 77974 h 355925"/>
                <a:gd name="connsiteX9" fmla="*/ 115655 w 323420"/>
                <a:gd name="connsiteY9" fmla="*/ 62635 h 355925"/>
                <a:gd name="connsiteX10" fmla="*/ 161978 w 323420"/>
                <a:gd name="connsiteY10" fmla="*/ 43157 h 355925"/>
                <a:gd name="connsiteX11" fmla="*/ 319140 w 323420"/>
                <a:gd name="connsiteY11" fmla="*/ 295 h 3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420" h="355925">
                  <a:moveTo>
                    <a:pt x="319140" y="295"/>
                  </a:moveTo>
                  <a:cubicBezTo>
                    <a:pt x="338190" y="-2483"/>
                    <a:pt x="288184" y="14980"/>
                    <a:pt x="276278" y="26489"/>
                  </a:cubicBezTo>
                  <a:cubicBezTo>
                    <a:pt x="264372" y="37998"/>
                    <a:pt x="261197" y="38792"/>
                    <a:pt x="247703" y="69351"/>
                  </a:cubicBezTo>
                  <a:cubicBezTo>
                    <a:pt x="234209" y="99910"/>
                    <a:pt x="215159" y="170554"/>
                    <a:pt x="195315" y="209845"/>
                  </a:cubicBezTo>
                  <a:cubicBezTo>
                    <a:pt x="175471" y="249136"/>
                    <a:pt x="154834" y="280886"/>
                    <a:pt x="128640" y="305095"/>
                  </a:cubicBezTo>
                  <a:lnTo>
                    <a:pt x="84656" y="336177"/>
                  </a:lnTo>
                  <a:lnTo>
                    <a:pt x="36710" y="355132"/>
                  </a:lnTo>
                  <a:lnTo>
                    <a:pt x="0" y="355925"/>
                  </a:lnTo>
                  <a:lnTo>
                    <a:pt x="82794" y="77974"/>
                  </a:lnTo>
                  <a:lnTo>
                    <a:pt x="115655" y="62635"/>
                  </a:lnTo>
                  <a:cubicBezTo>
                    <a:pt x="132312" y="55237"/>
                    <a:pt x="148286" y="48515"/>
                    <a:pt x="161978" y="43157"/>
                  </a:cubicBezTo>
                  <a:cubicBezTo>
                    <a:pt x="216747" y="21726"/>
                    <a:pt x="300090" y="3073"/>
                    <a:pt x="319140" y="2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" name="任意多边形 73"/>
            <p:cNvSpPr/>
            <p:nvPr/>
          </p:nvSpPr>
          <p:spPr>
            <a:xfrm>
              <a:off x="2996123" y="5505148"/>
              <a:ext cx="181927" cy="183765"/>
            </a:xfrm>
            <a:custGeom>
              <a:avLst/>
              <a:gdLst>
                <a:gd name="connsiteX0" fmla="*/ 975 w 178496"/>
                <a:gd name="connsiteY0" fmla="*/ 166776 h 170879"/>
                <a:gd name="connsiteX1" fmla="*/ 91463 w 178496"/>
                <a:gd name="connsiteY1" fmla="*/ 64383 h 170879"/>
                <a:gd name="connsiteX2" fmla="*/ 177188 w 178496"/>
                <a:gd name="connsiteY2" fmla="*/ 89 h 170879"/>
                <a:gd name="connsiteX3" fmla="*/ 136706 w 178496"/>
                <a:gd name="connsiteY3" fmla="*/ 52476 h 170879"/>
                <a:gd name="connsiteX4" fmla="*/ 48600 w 178496"/>
                <a:gd name="connsiteY4" fmla="*/ 138201 h 170879"/>
                <a:gd name="connsiteX5" fmla="*/ 975 w 178496"/>
                <a:gd name="connsiteY5" fmla="*/ 166776 h 170879"/>
                <a:gd name="connsiteX0-1" fmla="*/ 3352 w 180873"/>
                <a:gd name="connsiteY0-2" fmla="*/ 166776 h 173137"/>
                <a:gd name="connsiteX1-3" fmla="*/ 93840 w 180873"/>
                <a:gd name="connsiteY1-4" fmla="*/ 64383 h 173137"/>
                <a:gd name="connsiteX2-5" fmla="*/ 179565 w 180873"/>
                <a:gd name="connsiteY2-6" fmla="*/ 89 h 173137"/>
                <a:gd name="connsiteX3-7" fmla="*/ 139083 w 180873"/>
                <a:gd name="connsiteY3-8" fmla="*/ 52476 h 173137"/>
                <a:gd name="connsiteX4-9" fmla="*/ 50977 w 180873"/>
                <a:gd name="connsiteY4-10" fmla="*/ 138201 h 173137"/>
                <a:gd name="connsiteX5-11" fmla="*/ 22402 w 180873"/>
                <a:gd name="connsiteY5-12" fmla="*/ 159633 h 173137"/>
                <a:gd name="connsiteX6" fmla="*/ 3352 w 180873"/>
                <a:gd name="connsiteY6" fmla="*/ 166776 h 173137"/>
                <a:gd name="connsiteX0-13" fmla="*/ 4789 w 182310"/>
                <a:gd name="connsiteY0-14" fmla="*/ 166776 h 185696"/>
                <a:gd name="connsiteX1-15" fmla="*/ 95277 w 182310"/>
                <a:gd name="connsiteY1-16" fmla="*/ 64383 h 185696"/>
                <a:gd name="connsiteX2-17" fmla="*/ 181002 w 182310"/>
                <a:gd name="connsiteY2-18" fmla="*/ 89 h 185696"/>
                <a:gd name="connsiteX3-19" fmla="*/ 140520 w 182310"/>
                <a:gd name="connsiteY3-20" fmla="*/ 52476 h 185696"/>
                <a:gd name="connsiteX4-21" fmla="*/ 52414 w 182310"/>
                <a:gd name="connsiteY4-22" fmla="*/ 138201 h 185696"/>
                <a:gd name="connsiteX5-23" fmla="*/ 16695 w 182310"/>
                <a:gd name="connsiteY5-24" fmla="*/ 183445 h 185696"/>
                <a:gd name="connsiteX6-25" fmla="*/ 4789 w 182310"/>
                <a:gd name="connsiteY6-26" fmla="*/ 166776 h 185696"/>
                <a:gd name="connsiteX0-27" fmla="*/ 4789 w 181809"/>
                <a:gd name="connsiteY0-28" fmla="*/ 166776 h 185696"/>
                <a:gd name="connsiteX1-29" fmla="*/ 95277 w 181809"/>
                <a:gd name="connsiteY1-30" fmla="*/ 64383 h 185696"/>
                <a:gd name="connsiteX2-31" fmla="*/ 181002 w 181809"/>
                <a:gd name="connsiteY2-32" fmla="*/ 89 h 185696"/>
                <a:gd name="connsiteX3-33" fmla="*/ 133376 w 181809"/>
                <a:gd name="connsiteY3-34" fmla="*/ 52476 h 185696"/>
                <a:gd name="connsiteX4-35" fmla="*/ 52414 w 181809"/>
                <a:gd name="connsiteY4-36" fmla="*/ 138201 h 185696"/>
                <a:gd name="connsiteX5-37" fmla="*/ 16695 w 181809"/>
                <a:gd name="connsiteY5-38" fmla="*/ 183445 h 185696"/>
                <a:gd name="connsiteX6-39" fmla="*/ 4789 w 181809"/>
                <a:gd name="connsiteY6-40" fmla="*/ 166776 h 185696"/>
                <a:gd name="connsiteX0-41" fmla="*/ 4789 w 181809"/>
                <a:gd name="connsiteY0-42" fmla="*/ 166776 h 185696"/>
                <a:gd name="connsiteX1-43" fmla="*/ 95277 w 181809"/>
                <a:gd name="connsiteY1-44" fmla="*/ 64383 h 185696"/>
                <a:gd name="connsiteX2-45" fmla="*/ 181002 w 181809"/>
                <a:gd name="connsiteY2-46" fmla="*/ 89 h 185696"/>
                <a:gd name="connsiteX3-47" fmla="*/ 133376 w 181809"/>
                <a:gd name="connsiteY3-48" fmla="*/ 52476 h 185696"/>
                <a:gd name="connsiteX4-49" fmla="*/ 52414 w 181809"/>
                <a:gd name="connsiteY4-50" fmla="*/ 133439 h 185696"/>
                <a:gd name="connsiteX5-51" fmla="*/ 16695 w 181809"/>
                <a:gd name="connsiteY5-52" fmla="*/ 183445 h 185696"/>
                <a:gd name="connsiteX6-53" fmla="*/ 4789 w 181809"/>
                <a:gd name="connsiteY6-54" fmla="*/ 166776 h 185696"/>
                <a:gd name="connsiteX0-55" fmla="*/ 6892 w 183912"/>
                <a:gd name="connsiteY0-56" fmla="*/ 166776 h 183799"/>
                <a:gd name="connsiteX1-57" fmla="*/ 97380 w 183912"/>
                <a:gd name="connsiteY1-58" fmla="*/ 64383 h 183799"/>
                <a:gd name="connsiteX2-59" fmla="*/ 183105 w 183912"/>
                <a:gd name="connsiteY2-60" fmla="*/ 89 h 183799"/>
                <a:gd name="connsiteX3-61" fmla="*/ 135479 w 183912"/>
                <a:gd name="connsiteY3-62" fmla="*/ 52476 h 183799"/>
                <a:gd name="connsiteX4-63" fmla="*/ 54517 w 183912"/>
                <a:gd name="connsiteY4-64" fmla="*/ 133439 h 183799"/>
                <a:gd name="connsiteX5-65" fmla="*/ 11655 w 183912"/>
                <a:gd name="connsiteY5-66" fmla="*/ 181064 h 183799"/>
                <a:gd name="connsiteX6-67" fmla="*/ 6892 w 183912"/>
                <a:gd name="connsiteY6-68" fmla="*/ 166776 h 183799"/>
                <a:gd name="connsiteX0-69" fmla="*/ 6892 w 183575"/>
                <a:gd name="connsiteY0-70" fmla="*/ 166823 h 183846"/>
                <a:gd name="connsiteX1-71" fmla="*/ 97380 w 183575"/>
                <a:gd name="connsiteY1-72" fmla="*/ 64430 h 183846"/>
                <a:gd name="connsiteX2-73" fmla="*/ 183105 w 183575"/>
                <a:gd name="connsiteY2-74" fmla="*/ 136 h 183846"/>
                <a:gd name="connsiteX3-75" fmla="*/ 128336 w 183575"/>
                <a:gd name="connsiteY3-76" fmla="*/ 50142 h 183846"/>
                <a:gd name="connsiteX4-77" fmla="*/ 54517 w 183575"/>
                <a:gd name="connsiteY4-78" fmla="*/ 133486 h 183846"/>
                <a:gd name="connsiteX5-79" fmla="*/ 11655 w 183575"/>
                <a:gd name="connsiteY5-80" fmla="*/ 181111 h 183846"/>
                <a:gd name="connsiteX6-81" fmla="*/ 6892 w 183575"/>
                <a:gd name="connsiteY6-82" fmla="*/ 166823 h 183846"/>
                <a:gd name="connsiteX0-83" fmla="*/ 6892 w 183417"/>
                <a:gd name="connsiteY0-84" fmla="*/ 166742 h 183765"/>
                <a:gd name="connsiteX1-85" fmla="*/ 97380 w 183417"/>
                <a:gd name="connsiteY1-86" fmla="*/ 64349 h 183765"/>
                <a:gd name="connsiteX2-87" fmla="*/ 183105 w 183417"/>
                <a:gd name="connsiteY2-88" fmla="*/ 55 h 183765"/>
                <a:gd name="connsiteX3-89" fmla="*/ 123574 w 183417"/>
                <a:gd name="connsiteY3-90" fmla="*/ 54824 h 183765"/>
                <a:gd name="connsiteX4-91" fmla="*/ 54517 w 183417"/>
                <a:gd name="connsiteY4-92" fmla="*/ 133405 h 183765"/>
                <a:gd name="connsiteX5-93" fmla="*/ 11655 w 183417"/>
                <a:gd name="connsiteY5-94" fmla="*/ 181030 h 183765"/>
                <a:gd name="connsiteX6-95" fmla="*/ 6892 w 183417"/>
                <a:gd name="connsiteY6-96" fmla="*/ 166742 h 183765"/>
                <a:gd name="connsiteX0-97" fmla="*/ 5402 w 181927"/>
                <a:gd name="connsiteY0-98" fmla="*/ 166742 h 183765"/>
                <a:gd name="connsiteX1-99" fmla="*/ 95890 w 181927"/>
                <a:gd name="connsiteY1-100" fmla="*/ 64349 h 183765"/>
                <a:gd name="connsiteX2-101" fmla="*/ 181615 w 181927"/>
                <a:gd name="connsiteY2-102" fmla="*/ 55 h 183765"/>
                <a:gd name="connsiteX3-103" fmla="*/ 122084 w 181927"/>
                <a:gd name="connsiteY3-104" fmla="*/ 54824 h 183765"/>
                <a:gd name="connsiteX4-105" fmla="*/ 53027 w 181927"/>
                <a:gd name="connsiteY4-106" fmla="*/ 133405 h 183765"/>
                <a:gd name="connsiteX5-107" fmla="*/ 14927 w 181927"/>
                <a:gd name="connsiteY5-108" fmla="*/ 181030 h 183765"/>
                <a:gd name="connsiteX6-109" fmla="*/ 5402 w 181927"/>
                <a:gd name="connsiteY6-110" fmla="*/ 166742 h 1837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</a:cxnLst>
              <a:rect l="l" t="t" r="r" b="b"/>
              <a:pathLst>
                <a:path w="181927" h="183765">
                  <a:moveTo>
                    <a:pt x="5402" y="166742"/>
                  </a:moveTo>
                  <a:cubicBezTo>
                    <a:pt x="18896" y="147295"/>
                    <a:pt x="66521" y="92130"/>
                    <a:pt x="95890" y="64349"/>
                  </a:cubicBezTo>
                  <a:cubicBezTo>
                    <a:pt x="125259" y="36568"/>
                    <a:pt x="177249" y="1642"/>
                    <a:pt x="181615" y="55"/>
                  </a:cubicBezTo>
                  <a:cubicBezTo>
                    <a:pt x="185981" y="-1532"/>
                    <a:pt x="143515" y="31805"/>
                    <a:pt x="122084" y="54824"/>
                  </a:cubicBezTo>
                  <a:cubicBezTo>
                    <a:pt x="100653" y="77843"/>
                    <a:pt x="70886" y="112371"/>
                    <a:pt x="53027" y="133405"/>
                  </a:cubicBezTo>
                  <a:cubicBezTo>
                    <a:pt x="35168" y="154439"/>
                    <a:pt x="22865" y="176268"/>
                    <a:pt x="14927" y="181030"/>
                  </a:cubicBezTo>
                  <a:cubicBezTo>
                    <a:pt x="6990" y="185793"/>
                    <a:pt x="-8092" y="186189"/>
                    <a:pt x="5402" y="1667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7" name="矩形 76"/>
          <p:cNvSpPr/>
          <p:nvPr/>
        </p:nvSpPr>
        <p:spPr>
          <a:xfrm>
            <a:off x="5845675" y="2008752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矩形 47"/>
          <p:cNvSpPr>
            <a:spLocks noChangeArrowheads="1"/>
          </p:cNvSpPr>
          <p:nvPr/>
        </p:nvSpPr>
        <p:spPr bwMode="auto">
          <a:xfrm>
            <a:off x="5845675" y="2392498"/>
            <a:ext cx="224886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8410493" y="2008752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47"/>
          <p:cNvSpPr>
            <a:spLocks noChangeArrowheads="1"/>
          </p:cNvSpPr>
          <p:nvPr/>
        </p:nvSpPr>
        <p:spPr bwMode="auto">
          <a:xfrm>
            <a:off x="8410492" y="2392498"/>
            <a:ext cx="223360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845675" y="40677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47"/>
          <p:cNvSpPr>
            <a:spLocks noChangeArrowheads="1"/>
          </p:cNvSpPr>
          <p:nvPr/>
        </p:nvSpPr>
        <p:spPr bwMode="auto">
          <a:xfrm>
            <a:off x="5845675" y="4451534"/>
            <a:ext cx="224886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8410493" y="40677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47"/>
          <p:cNvSpPr>
            <a:spLocks noChangeArrowheads="1"/>
          </p:cNvSpPr>
          <p:nvPr/>
        </p:nvSpPr>
        <p:spPr bwMode="auto">
          <a:xfrm>
            <a:off x="8410492" y="4451534"/>
            <a:ext cx="2233608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4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4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4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4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Freeform 14"/>
          <p:cNvSpPr/>
          <p:nvPr/>
        </p:nvSpPr>
        <p:spPr bwMode="auto">
          <a:xfrm rot="13500000">
            <a:off x="3465941" y="2402448"/>
            <a:ext cx="1159156" cy="1929618"/>
          </a:xfrm>
          <a:custGeom>
            <a:avLst/>
            <a:gdLst>
              <a:gd name="T0" fmla="*/ 329 w 486"/>
              <a:gd name="T1" fmla="*/ 0 h 799"/>
              <a:gd name="T2" fmla="*/ 378 w 486"/>
              <a:gd name="T3" fmla="*/ 1 h 799"/>
              <a:gd name="T4" fmla="*/ 430 w 486"/>
              <a:gd name="T5" fmla="*/ 7 h 799"/>
              <a:gd name="T6" fmla="*/ 486 w 486"/>
              <a:gd name="T7" fmla="*/ 19 h 799"/>
              <a:gd name="T8" fmla="*/ 483 w 486"/>
              <a:gd name="T9" fmla="*/ 30 h 799"/>
              <a:gd name="T10" fmla="*/ 428 w 486"/>
              <a:gd name="T11" fmla="*/ 19 h 799"/>
              <a:gd name="T12" fmla="*/ 376 w 486"/>
              <a:gd name="T13" fmla="*/ 13 h 799"/>
              <a:gd name="T14" fmla="*/ 329 w 486"/>
              <a:gd name="T15" fmla="*/ 12 h 799"/>
              <a:gd name="T16" fmla="*/ 278 w 486"/>
              <a:gd name="T17" fmla="*/ 15 h 799"/>
              <a:gd name="T18" fmla="*/ 231 w 486"/>
              <a:gd name="T19" fmla="*/ 22 h 799"/>
              <a:gd name="T20" fmla="*/ 191 w 486"/>
              <a:gd name="T21" fmla="*/ 36 h 799"/>
              <a:gd name="T22" fmla="*/ 153 w 486"/>
              <a:gd name="T23" fmla="*/ 53 h 799"/>
              <a:gd name="T24" fmla="*/ 122 w 486"/>
              <a:gd name="T25" fmla="*/ 74 h 799"/>
              <a:gd name="T26" fmla="*/ 94 w 486"/>
              <a:gd name="T27" fmla="*/ 101 h 799"/>
              <a:gd name="T28" fmla="*/ 72 w 486"/>
              <a:gd name="T29" fmla="*/ 129 h 799"/>
              <a:gd name="T30" fmla="*/ 52 w 486"/>
              <a:gd name="T31" fmla="*/ 162 h 799"/>
              <a:gd name="T32" fmla="*/ 38 w 486"/>
              <a:gd name="T33" fmla="*/ 198 h 799"/>
              <a:gd name="T34" fmla="*/ 27 w 486"/>
              <a:gd name="T35" fmla="*/ 235 h 799"/>
              <a:gd name="T36" fmla="*/ 18 w 486"/>
              <a:gd name="T37" fmla="*/ 275 h 799"/>
              <a:gd name="T38" fmla="*/ 14 w 486"/>
              <a:gd name="T39" fmla="*/ 317 h 799"/>
              <a:gd name="T40" fmla="*/ 12 w 486"/>
              <a:gd name="T41" fmla="*/ 361 h 799"/>
              <a:gd name="T42" fmla="*/ 17 w 486"/>
              <a:gd name="T43" fmla="*/ 434 h 799"/>
              <a:gd name="T44" fmla="*/ 27 w 486"/>
              <a:gd name="T45" fmla="*/ 510 h 799"/>
              <a:gd name="T46" fmla="*/ 45 w 486"/>
              <a:gd name="T47" fmla="*/ 584 h 799"/>
              <a:gd name="T48" fmla="*/ 67 w 486"/>
              <a:gd name="T49" fmla="*/ 657 h 799"/>
              <a:gd name="T50" fmla="*/ 95 w 486"/>
              <a:gd name="T51" fmla="*/ 727 h 799"/>
              <a:gd name="T52" fmla="*/ 127 w 486"/>
              <a:gd name="T53" fmla="*/ 793 h 799"/>
              <a:gd name="T54" fmla="*/ 127 w 486"/>
              <a:gd name="T55" fmla="*/ 793 h 799"/>
              <a:gd name="T56" fmla="*/ 115 w 486"/>
              <a:gd name="T57" fmla="*/ 799 h 799"/>
              <a:gd name="T58" fmla="*/ 84 w 486"/>
              <a:gd name="T59" fmla="*/ 733 h 799"/>
              <a:gd name="T60" fmla="*/ 55 w 486"/>
              <a:gd name="T61" fmla="*/ 662 h 799"/>
              <a:gd name="T62" fmla="*/ 33 w 486"/>
              <a:gd name="T63" fmla="*/ 587 h 799"/>
              <a:gd name="T64" fmla="*/ 15 w 486"/>
              <a:gd name="T65" fmla="*/ 512 h 799"/>
              <a:gd name="T66" fmla="*/ 5 w 486"/>
              <a:gd name="T67" fmla="*/ 436 h 799"/>
              <a:gd name="T68" fmla="*/ 0 w 486"/>
              <a:gd name="T69" fmla="*/ 361 h 799"/>
              <a:gd name="T70" fmla="*/ 2 w 486"/>
              <a:gd name="T71" fmla="*/ 312 h 799"/>
              <a:gd name="T72" fmla="*/ 8 w 486"/>
              <a:gd name="T73" fmla="*/ 266 h 799"/>
              <a:gd name="T74" fmla="*/ 17 w 486"/>
              <a:gd name="T75" fmla="*/ 222 h 799"/>
              <a:gd name="T76" fmla="*/ 32 w 486"/>
              <a:gd name="T77" fmla="*/ 180 h 799"/>
              <a:gd name="T78" fmla="*/ 49 w 486"/>
              <a:gd name="T79" fmla="*/ 143 h 799"/>
              <a:gd name="T80" fmla="*/ 73 w 486"/>
              <a:gd name="T81" fmla="*/ 107 h 799"/>
              <a:gd name="T82" fmla="*/ 97 w 486"/>
              <a:gd name="T83" fmla="*/ 80 h 799"/>
              <a:gd name="T84" fmla="*/ 125 w 486"/>
              <a:gd name="T85" fmla="*/ 56 h 799"/>
              <a:gd name="T86" fmla="*/ 158 w 486"/>
              <a:gd name="T87" fmla="*/ 37 h 799"/>
              <a:gd name="T88" fmla="*/ 194 w 486"/>
              <a:gd name="T89" fmla="*/ 21 h 799"/>
              <a:gd name="T90" fmla="*/ 235 w 486"/>
              <a:gd name="T91" fmla="*/ 9 h 799"/>
              <a:gd name="T92" fmla="*/ 280 w 486"/>
              <a:gd name="T93" fmla="*/ 1 h 799"/>
              <a:gd name="T94" fmla="*/ 329 w 486"/>
              <a:gd name="T95" fmla="*/ 0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86" h="799">
                <a:moveTo>
                  <a:pt x="329" y="0"/>
                </a:moveTo>
                <a:lnTo>
                  <a:pt x="378" y="1"/>
                </a:lnTo>
                <a:lnTo>
                  <a:pt x="430" y="7"/>
                </a:lnTo>
                <a:lnTo>
                  <a:pt x="486" y="19"/>
                </a:lnTo>
                <a:lnTo>
                  <a:pt x="483" y="30"/>
                </a:lnTo>
                <a:lnTo>
                  <a:pt x="428" y="19"/>
                </a:lnTo>
                <a:lnTo>
                  <a:pt x="376" y="13"/>
                </a:lnTo>
                <a:lnTo>
                  <a:pt x="329" y="12"/>
                </a:lnTo>
                <a:lnTo>
                  <a:pt x="278" y="15"/>
                </a:lnTo>
                <a:lnTo>
                  <a:pt x="231" y="22"/>
                </a:lnTo>
                <a:lnTo>
                  <a:pt x="191" y="36"/>
                </a:lnTo>
                <a:lnTo>
                  <a:pt x="153" y="53"/>
                </a:lnTo>
                <a:lnTo>
                  <a:pt x="122" y="74"/>
                </a:lnTo>
                <a:lnTo>
                  <a:pt x="94" y="101"/>
                </a:lnTo>
                <a:lnTo>
                  <a:pt x="72" y="129"/>
                </a:lnTo>
                <a:lnTo>
                  <a:pt x="52" y="162"/>
                </a:lnTo>
                <a:lnTo>
                  <a:pt x="38" y="198"/>
                </a:lnTo>
                <a:lnTo>
                  <a:pt x="27" y="235"/>
                </a:lnTo>
                <a:lnTo>
                  <a:pt x="18" y="275"/>
                </a:lnTo>
                <a:lnTo>
                  <a:pt x="14" y="317"/>
                </a:lnTo>
                <a:lnTo>
                  <a:pt x="12" y="361"/>
                </a:lnTo>
                <a:lnTo>
                  <a:pt x="17" y="434"/>
                </a:lnTo>
                <a:lnTo>
                  <a:pt x="27" y="510"/>
                </a:lnTo>
                <a:lnTo>
                  <a:pt x="45" y="584"/>
                </a:lnTo>
                <a:lnTo>
                  <a:pt x="67" y="657"/>
                </a:lnTo>
                <a:lnTo>
                  <a:pt x="95" y="727"/>
                </a:lnTo>
                <a:lnTo>
                  <a:pt x="127" y="793"/>
                </a:lnTo>
                <a:lnTo>
                  <a:pt x="127" y="793"/>
                </a:lnTo>
                <a:lnTo>
                  <a:pt x="115" y="799"/>
                </a:lnTo>
                <a:lnTo>
                  <a:pt x="84" y="733"/>
                </a:lnTo>
                <a:lnTo>
                  <a:pt x="55" y="662"/>
                </a:lnTo>
                <a:lnTo>
                  <a:pt x="33" y="587"/>
                </a:lnTo>
                <a:lnTo>
                  <a:pt x="15" y="512"/>
                </a:lnTo>
                <a:lnTo>
                  <a:pt x="5" y="436"/>
                </a:lnTo>
                <a:lnTo>
                  <a:pt x="0" y="361"/>
                </a:lnTo>
                <a:lnTo>
                  <a:pt x="2" y="312"/>
                </a:lnTo>
                <a:lnTo>
                  <a:pt x="8" y="266"/>
                </a:lnTo>
                <a:lnTo>
                  <a:pt x="17" y="222"/>
                </a:lnTo>
                <a:lnTo>
                  <a:pt x="32" y="180"/>
                </a:lnTo>
                <a:lnTo>
                  <a:pt x="49" y="143"/>
                </a:lnTo>
                <a:lnTo>
                  <a:pt x="73" y="107"/>
                </a:lnTo>
                <a:lnTo>
                  <a:pt x="97" y="80"/>
                </a:lnTo>
                <a:lnTo>
                  <a:pt x="125" y="56"/>
                </a:lnTo>
                <a:lnTo>
                  <a:pt x="158" y="37"/>
                </a:lnTo>
                <a:lnTo>
                  <a:pt x="194" y="21"/>
                </a:lnTo>
                <a:lnTo>
                  <a:pt x="235" y="9"/>
                </a:lnTo>
                <a:lnTo>
                  <a:pt x="280" y="1"/>
                </a:lnTo>
                <a:lnTo>
                  <a:pt x="329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2" name="Freeform 6"/>
          <p:cNvSpPr/>
          <p:nvPr/>
        </p:nvSpPr>
        <p:spPr bwMode="auto">
          <a:xfrm>
            <a:off x="-28818" y="2204864"/>
            <a:ext cx="11838527" cy="3103010"/>
          </a:xfrm>
          <a:custGeom>
            <a:avLst/>
            <a:gdLst>
              <a:gd name="T0" fmla="*/ 4415 w 4902"/>
              <a:gd name="T1" fmla="*/ 13 h 1301"/>
              <a:gd name="T2" fmla="*/ 4658 w 4902"/>
              <a:gd name="T3" fmla="*/ 87 h 1301"/>
              <a:gd name="T4" fmla="*/ 4902 w 4902"/>
              <a:gd name="T5" fmla="*/ 238 h 1301"/>
              <a:gd name="T6" fmla="*/ 4734 w 4902"/>
              <a:gd name="T7" fmla="*/ 139 h 1301"/>
              <a:gd name="T8" fmla="*/ 4492 w 4902"/>
              <a:gd name="T9" fmla="*/ 41 h 1301"/>
              <a:gd name="T10" fmla="*/ 4253 w 4902"/>
              <a:gd name="T11" fmla="*/ 11 h 1301"/>
              <a:gd name="T12" fmla="*/ 3954 w 4902"/>
              <a:gd name="T13" fmla="*/ 55 h 1301"/>
              <a:gd name="T14" fmla="*/ 3670 w 4902"/>
              <a:gd name="T15" fmla="*/ 165 h 1301"/>
              <a:gd name="T16" fmla="*/ 3409 w 4902"/>
              <a:gd name="T17" fmla="*/ 321 h 1301"/>
              <a:gd name="T18" fmla="*/ 3177 w 4902"/>
              <a:gd name="T19" fmla="*/ 495 h 1301"/>
              <a:gd name="T20" fmla="*/ 2982 w 4902"/>
              <a:gd name="T21" fmla="*/ 664 h 1301"/>
              <a:gd name="T22" fmla="*/ 2820 w 4902"/>
              <a:gd name="T23" fmla="*/ 812 h 1301"/>
              <a:gd name="T24" fmla="*/ 2635 w 4902"/>
              <a:gd name="T25" fmla="*/ 977 h 1301"/>
              <a:gd name="T26" fmla="*/ 2426 w 4902"/>
              <a:gd name="T27" fmla="*/ 1134 h 1301"/>
              <a:gd name="T28" fmla="*/ 2204 w 4902"/>
              <a:gd name="T29" fmla="*/ 1255 h 1301"/>
              <a:gd name="T30" fmla="*/ 1973 w 4902"/>
              <a:gd name="T31" fmla="*/ 1301 h 1301"/>
              <a:gd name="T32" fmla="*/ 1822 w 4902"/>
              <a:gd name="T33" fmla="*/ 1277 h 1301"/>
              <a:gd name="T34" fmla="*/ 1675 w 4902"/>
              <a:gd name="T35" fmla="*/ 1198 h 1301"/>
              <a:gd name="T36" fmla="*/ 1532 w 4902"/>
              <a:gd name="T37" fmla="*/ 1056 h 1301"/>
              <a:gd name="T38" fmla="*/ 1397 w 4902"/>
              <a:gd name="T39" fmla="*/ 841 h 1301"/>
              <a:gd name="T40" fmla="*/ 1242 w 4902"/>
              <a:gd name="T41" fmla="*/ 586 h 1301"/>
              <a:gd name="T42" fmla="*/ 1083 w 4902"/>
              <a:gd name="T43" fmla="*/ 409 h 1301"/>
              <a:gd name="T44" fmla="*/ 923 w 4902"/>
              <a:gd name="T45" fmla="*/ 301 h 1301"/>
              <a:gd name="T46" fmla="*/ 762 w 4902"/>
              <a:gd name="T47" fmla="*/ 257 h 1301"/>
              <a:gd name="T48" fmla="*/ 559 w 4902"/>
              <a:gd name="T49" fmla="*/ 275 h 1301"/>
              <a:gd name="T50" fmla="*/ 342 w 4902"/>
              <a:gd name="T51" fmla="*/ 379 h 1301"/>
              <a:gd name="T52" fmla="*/ 137 w 4902"/>
              <a:gd name="T53" fmla="*/ 547 h 1301"/>
              <a:gd name="T54" fmla="*/ 0 w 4902"/>
              <a:gd name="T55" fmla="*/ 676 h 1301"/>
              <a:gd name="T56" fmla="*/ 177 w 4902"/>
              <a:gd name="T57" fmla="*/ 492 h 1301"/>
              <a:gd name="T58" fmla="*/ 367 w 4902"/>
              <a:gd name="T59" fmla="*/ 348 h 1301"/>
              <a:gd name="T60" fmla="*/ 569 w 4902"/>
              <a:gd name="T61" fmla="*/ 260 h 1301"/>
              <a:gd name="T62" fmla="*/ 764 w 4902"/>
              <a:gd name="T63" fmla="*/ 245 h 1301"/>
              <a:gd name="T64" fmla="*/ 927 w 4902"/>
              <a:gd name="T65" fmla="*/ 291 h 1301"/>
              <a:gd name="T66" fmla="*/ 1091 w 4902"/>
              <a:gd name="T67" fmla="*/ 400 h 1301"/>
              <a:gd name="T68" fmla="*/ 1251 w 4902"/>
              <a:gd name="T69" fmla="*/ 578 h 1301"/>
              <a:gd name="T70" fmla="*/ 1407 w 4902"/>
              <a:gd name="T71" fmla="*/ 835 h 1301"/>
              <a:gd name="T72" fmla="*/ 1541 w 4902"/>
              <a:gd name="T73" fmla="*/ 1048 h 1301"/>
              <a:gd name="T74" fmla="*/ 1682 w 4902"/>
              <a:gd name="T75" fmla="*/ 1188 h 1301"/>
              <a:gd name="T76" fmla="*/ 1826 w 4902"/>
              <a:gd name="T77" fmla="*/ 1265 h 1301"/>
              <a:gd name="T78" fmla="*/ 1973 w 4902"/>
              <a:gd name="T79" fmla="*/ 1289 h 1301"/>
              <a:gd name="T80" fmla="*/ 2199 w 4902"/>
              <a:gd name="T81" fmla="*/ 1243 h 1301"/>
              <a:gd name="T82" fmla="*/ 2421 w 4902"/>
              <a:gd name="T83" fmla="*/ 1125 h 1301"/>
              <a:gd name="T84" fmla="*/ 2627 w 4902"/>
              <a:gd name="T85" fmla="*/ 968 h 1301"/>
              <a:gd name="T86" fmla="*/ 2811 w 4902"/>
              <a:gd name="T87" fmla="*/ 803 h 1301"/>
              <a:gd name="T88" fmla="*/ 2975 w 4902"/>
              <a:gd name="T89" fmla="*/ 655 h 1301"/>
              <a:gd name="T90" fmla="*/ 3169 w 4902"/>
              <a:gd name="T91" fmla="*/ 486 h 1301"/>
              <a:gd name="T92" fmla="*/ 3403 w 4902"/>
              <a:gd name="T93" fmla="*/ 310 h 1301"/>
              <a:gd name="T94" fmla="*/ 3664 w 4902"/>
              <a:gd name="T95" fmla="*/ 154 h 1301"/>
              <a:gd name="T96" fmla="*/ 3951 w 4902"/>
              <a:gd name="T97" fmla="*/ 43 h 1301"/>
              <a:gd name="T98" fmla="*/ 4253 w 4902"/>
              <a:gd name="T99" fmla="*/ 0 h 13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902" h="1301">
                <a:moveTo>
                  <a:pt x="4253" y="0"/>
                </a:moveTo>
                <a:lnTo>
                  <a:pt x="4333" y="3"/>
                </a:lnTo>
                <a:lnTo>
                  <a:pt x="4415" y="13"/>
                </a:lnTo>
                <a:lnTo>
                  <a:pt x="4495" y="29"/>
                </a:lnTo>
                <a:lnTo>
                  <a:pt x="4577" y="55"/>
                </a:lnTo>
                <a:lnTo>
                  <a:pt x="4658" y="87"/>
                </a:lnTo>
                <a:lnTo>
                  <a:pt x="4740" y="129"/>
                </a:lnTo>
                <a:lnTo>
                  <a:pt x="4822" y="178"/>
                </a:lnTo>
                <a:lnTo>
                  <a:pt x="4902" y="238"/>
                </a:lnTo>
                <a:lnTo>
                  <a:pt x="4895" y="246"/>
                </a:lnTo>
                <a:lnTo>
                  <a:pt x="4814" y="188"/>
                </a:lnTo>
                <a:lnTo>
                  <a:pt x="4734" y="139"/>
                </a:lnTo>
                <a:lnTo>
                  <a:pt x="4654" y="98"/>
                </a:lnTo>
                <a:lnTo>
                  <a:pt x="4572" y="66"/>
                </a:lnTo>
                <a:lnTo>
                  <a:pt x="4492" y="41"/>
                </a:lnTo>
                <a:lnTo>
                  <a:pt x="4412" y="25"/>
                </a:lnTo>
                <a:lnTo>
                  <a:pt x="4333" y="14"/>
                </a:lnTo>
                <a:lnTo>
                  <a:pt x="4253" y="11"/>
                </a:lnTo>
                <a:lnTo>
                  <a:pt x="4152" y="16"/>
                </a:lnTo>
                <a:lnTo>
                  <a:pt x="4052" y="31"/>
                </a:lnTo>
                <a:lnTo>
                  <a:pt x="3954" y="55"/>
                </a:lnTo>
                <a:lnTo>
                  <a:pt x="3857" y="84"/>
                </a:lnTo>
                <a:lnTo>
                  <a:pt x="3762" y="121"/>
                </a:lnTo>
                <a:lnTo>
                  <a:pt x="3670" y="165"/>
                </a:lnTo>
                <a:lnTo>
                  <a:pt x="3580" y="214"/>
                </a:lnTo>
                <a:lnTo>
                  <a:pt x="3493" y="266"/>
                </a:lnTo>
                <a:lnTo>
                  <a:pt x="3409" y="321"/>
                </a:lnTo>
                <a:lnTo>
                  <a:pt x="3328" y="377"/>
                </a:lnTo>
                <a:lnTo>
                  <a:pt x="3251" y="437"/>
                </a:lnTo>
                <a:lnTo>
                  <a:pt x="3177" y="495"/>
                </a:lnTo>
                <a:lnTo>
                  <a:pt x="3109" y="553"/>
                </a:lnTo>
                <a:lnTo>
                  <a:pt x="3043" y="609"/>
                </a:lnTo>
                <a:lnTo>
                  <a:pt x="2982" y="664"/>
                </a:lnTo>
                <a:lnTo>
                  <a:pt x="2926" y="715"/>
                </a:lnTo>
                <a:lnTo>
                  <a:pt x="2875" y="761"/>
                </a:lnTo>
                <a:lnTo>
                  <a:pt x="2820" y="812"/>
                </a:lnTo>
                <a:lnTo>
                  <a:pt x="2761" y="865"/>
                </a:lnTo>
                <a:lnTo>
                  <a:pt x="2700" y="920"/>
                </a:lnTo>
                <a:lnTo>
                  <a:pt x="2635" y="977"/>
                </a:lnTo>
                <a:lnTo>
                  <a:pt x="2568" y="1032"/>
                </a:lnTo>
                <a:lnTo>
                  <a:pt x="2498" y="1085"/>
                </a:lnTo>
                <a:lnTo>
                  <a:pt x="2426" y="1134"/>
                </a:lnTo>
                <a:lnTo>
                  <a:pt x="2354" y="1181"/>
                </a:lnTo>
                <a:lnTo>
                  <a:pt x="2279" y="1221"/>
                </a:lnTo>
                <a:lnTo>
                  <a:pt x="2204" y="1255"/>
                </a:lnTo>
                <a:lnTo>
                  <a:pt x="2128" y="1280"/>
                </a:lnTo>
                <a:lnTo>
                  <a:pt x="2051" y="1297"/>
                </a:lnTo>
                <a:lnTo>
                  <a:pt x="1973" y="1301"/>
                </a:lnTo>
                <a:lnTo>
                  <a:pt x="1923" y="1300"/>
                </a:lnTo>
                <a:lnTo>
                  <a:pt x="1872" y="1291"/>
                </a:lnTo>
                <a:lnTo>
                  <a:pt x="1822" y="1277"/>
                </a:lnTo>
                <a:lnTo>
                  <a:pt x="1773" y="1258"/>
                </a:lnTo>
                <a:lnTo>
                  <a:pt x="1724" y="1231"/>
                </a:lnTo>
                <a:lnTo>
                  <a:pt x="1675" y="1198"/>
                </a:lnTo>
                <a:lnTo>
                  <a:pt x="1626" y="1158"/>
                </a:lnTo>
                <a:lnTo>
                  <a:pt x="1578" y="1111"/>
                </a:lnTo>
                <a:lnTo>
                  <a:pt x="1532" y="1056"/>
                </a:lnTo>
                <a:lnTo>
                  <a:pt x="1486" y="993"/>
                </a:lnTo>
                <a:lnTo>
                  <a:pt x="1441" y="922"/>
                </a:lnTo>
                <a:lnTo>
                  <a:pt x="1397" y="841"/>
                </a:lnTo>
                <a:lnTo>
                  <a:pt x="1346" y="746"/>
                </a:lnTo>
                <a:lnTo>
                  <a:pt x="1294" y="661"/>
                </a:lnTo>
                <a:lnTo>
                  <a:pt x="1242" y="586"/>
                </a:lnTo>
                <a:lnTo>
                  <a:pt x="1189" y="519"/>
                </a:lnTo>
                <a:lnTo>
                  <a:pt x="1137" y="461"/>
                </a:lnTo>
                <a:lnTo>
                  <a:pt x="1083" y="409"/>
                </a:lnTo>
                <a:lnTo>
                  <a:pt x="1030" y="365"/>
                </a:lnTo>
                <a:lnTo>
                  <a:pt x="976" y="331"/>
                </a:lnTo>
                <a:lnTo>
                  <a:pt x="923" y="301"/>
                </a:lnTo>
                <a:lnTo>
                  <a:pt x="869" y="281"/>
                </a:lnTo>
                <a:lnTo>
                  <a:pt x="816" y="266"/>
                </a:lnTo>
                <a:lnTo>
                  <a:pt x="762" y="257"/>
                </a:lnTo>
                <a:lnTo>
                  <a:pt x="709" y="254"/>
                </a:lnTo>
                <a:lnTo>
                  <a:pt x="633" y="260"/>
                </a:lnTo>
                <a:lnTo>
                  <a:pt x="559" y="275"/>
                </a:lnTo>
                <a:lnTo>
                  <a:pt x="486" y="301"/>
                </a:lnTo>
                <a:lnTo>
                  <a:pt x="413" y="336"/>
                </a:lnTo>
                <a:lnTo>
                  <a:pt x="342" y="379"/>
                </a:lnTo>
                <a:lnTo>
                  <a:pt x="272" y="428"/>
                </a:lnTo>
                <a:lnTo>
                  <a:pt x="202" y="484"/>
                </a:lnTo>
                <a:lnTo>
                  <a:pt x="137" y="547"/>
                </a:lnTo>
                <a:lnTo>
                  <a:pt x="71" y="612"/>
                </a:lnTo>
                <a:lnTo>
                  <a:pt x="9" y="684"/>
                </a:lnTo>
                <a:lnTo>
                  <a:pt x="0" y="676"/>
                </a:lnTo>
                <a:lnTo>
                  <a:pt x="56" y="611"/>
                </a:lnTo>
                <a:lnTo>
                  <a:pt x="116" y="550"/>
                </a:lnTo>
                <a:lnTo>
                  <a:pt x="177" y="492"/>
                </a:lnTo>
                <a:lnTo>
                  <a:pt x="239" y="438"/>
                </a:lnTo>
                <a:lnTo>
                  <a:pt x="303" y="391"/>
                </a:lnTo>
                <a:lnTo>
                  <a:pt x="367" y="348"/>
                </a:lnTo>
                <a:lnTo>
                  <a:pt x="434" y="312"/>
                </a:lnTo>
                <a:lnTo>
                  <a:pt x="501" y="282"/>
                </a:lnTo>
                <a:lnTo>
                  <a:pt x="569" y="260"/>
                </a:lnTo>
                <a:lnTo>
                  <a:pt x="639" y="246"/>
                </a:lnTo>
                <a:lnTo>
                  <a:pt x="709" y="242"/>
                </a:lnTo>
                <a:lnTo>
                  <a:pt x="764" y="245"/>
                </a:lnTo>
                <a:lnTo>
                  <a:pt x="819" y="254"/>
                </a:lnTo>
                <a:lnTo>
                  <a:pt x="872" y="269"/>
                </a:lnTo>
                <a:lnTo>
                  <a:pt x="927" y="291"/>
                </a:lnTo>
                <a:lnTo>
                  <a:pt x="982" y="321"/>
                </a:lnTo>
                <a:lnTo>
                  <a:pt x="1037" y="357"/>
                </a:lnTo>
                <a:lnTo>
                  <a:pt x="1091" y="400"/>
                </a:lnTo>
                <a:lnTo>
                  <a:pt x="1146" y="452"/>
                </a:lnTo>
                <a:lnTo>
                  <a:pt x="1199" y="511"/>
                </a:lnTo>
                <a:lnTo>
                  <a:pt x="1251" y="578"/>
                </a:lnTo>
                <a:lnTo>
                  <a:pt x="1305" y="655"/>
                </a:lnTo>
                <a:lnTo>
                  <a:pt x="1357" y="740"/>
                </a:lnTo>
                <a:lnTo>
                  <a:pt x="1407" y="835"/>
                </a:lnTo>
                <a:lnTo>
                  <a:pt x="1452" y="914"/>
                </a:lnTo>
                <a:lnTo>
                  <a:pt x="1496" y="986"/>
                </a:lnTo>
                <a:lnTo>
                  <a:pt x="1541" y="1048"/>
                </a:lnTo>
                <a:lnTo>
                  <a:pt x="1587" y="1103"/>
                </a:lnTo>
                <a:lnTo>
                  <a:pt x="1634" y="1149"/>
                </a:lnTo>
                <a:lnTo>
                  <a:pt x="1682" y="1188"/>
                </a:lnTo>
                <a:lnTo>
                  <a:pt x="1730" y="1221"/>
                </a:lnTo>
                <a:lnTo>
                  <a:pt x="1777" y="1246"/>
                </a:lnTo>
                <a:lnTo>
                  <a:pt x="1826" y="1265"/>
                </a:lnTo>
                <a:lnTo>
                  <a:pt x="1875" y="1279"/>
                </a:lnTo>
                <a:lnTo>
                  <a:pt x="1924" y="1288"/>
                </a:lnTo>
                <a:lnTo>
                  <a:pt x="1973" y="1289"/>
                </a:lnTo>
                <a:lnTo>
                  <a:pt x="2049" y="1285"/>
                </a:lnTo>
                <a:lnTo>
                  <a:pt x="2125" y="1268"/>
                </a:lnTo>
                <a:lnTo>
                  <a:pt x="2199" y="1243"/>
                </a:lnTo>
                <a:lnTo>
                  <a:pt x="2273" y="1210"/>
                </a:lnTo>
                <a:lnTo>
                  <a:pt x="2348" y="1170"/>
                </a:lnTo>
                <a:lnTo>
                  <a:pt x="2421" y="1125"/>
                </a:lnTo>
                <a:lnTo>
                  <a:pt x="2490" y="1075"/>
                </a:lnTo>
                <a:lnTo>
                  <a:pt x="2560" y="1023"/>
                </a:lnTo>
                <a:lnTo>
                  <a:pt x="2627" y="968"/>
                </a:lnTo>
                <a:lnTo>
                  <a:pt x="2691" y="911"/>
                </a:lnTo>
                <a:lnTo>
                  <a:pt x="2753" y="856"/>
                </a:lnTo>
                <a:lnTo>
                  <a:pt x="2811" y="803"/>
                </a:lnTo>
                <a:lnTo>
                  <a:pt x="2868" y="752"/>
                </a:lnTo>
                <a:lnTo>
                  <a:pt x="2918" y="706"/>
                </a:lnTo>
                <a:lnTo>
                  <a:pt x="2975" y="655"/>
                </a:lnTo>
                <a:lnTo>
                  <a:pt x="3034" y="600"/>
                </a:lnTo>
                <a:lnTo>
                  <a:pt x="3100" y="544"/>
                </a:lnTo>
                <a:lnTo>
                  <a:pt x="3169" y="486"/>
                </a:lnTo>
                <a:lnTo>
                  <a:pt x="3244" y="426"/>
                </a:lnTo>
                <a:lnTo>
                  <a:pt x="3321" y="368"/>
                </a:lnTo>
                <a:lnTo>
                  <a:pt x="3403" y="310"/>
                </a:lnTo>
                <a:lnTo>
                  <a:pt x="3486" y="255"/>
                </a:lnTo>
                <a:lnTo>
                  <a:pt x="3574" y="203"/>
                </a:lnTo>
                <a:lnTo>
                  <a:pt x="3664" y="154"/>
                </a:lnTo>
                <a:lnTo>
                  <a:pt x="3758" y="111"/>
                </a:lnTo>
                <a:lnTo>
                  <a:pt x="3853" y="74"/>
                </a:lnTo>
                <a:lnTo>
                  <a:pt x="3951" y="43"/>
                </a:lnTo>
                <a:lnTo>
                  <a:pt x="4049" y="19"/>
                </a:lnTo>
                <a:lnTo>
                  <a:pt x="4150" y="4"/>
                </a:lnTo>
                <a:lnTo>
                  <a:pt x="4253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3" name="Freeform 13"/>
          <p:cNvSpPr/>
          <p:nvPr/>
        </p:nvSpPr>
        <p:spPr bwMode="auto">
          <a:xfrm>
            <a:off x="6990216" y="3570726"/>
            <a:ext cx="1715087" cy="436473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14" name="Group 19"/>
          <p:cNvGrpSpPr/>
          <p:nvPr/>
        </p:nvGrpSpPr>
        <p:grpSpPr>
          <a:xfrm>
            <a:off x="704663" y="3350979"/>
            <a:ext cx="1912572" cy="1207702"/>
            <a:chOff x="552376" y="2667382"/>
            <a:chExt cx="1499240" cy="958587"/>
          </a:xfrm>
        </p:grpSpPr>
        <p:sp>
          <p:nvSpPr>
            <p:cNvPr id="15" name="Rectangle 26"/>
            <p:cNvSpPr/>
            <p:nvPr/>
          </p:nvSpPr>
          <p:spPr bwMode="auto">
            <a:xfrm>
              <a:off x="552376" y="2880550"/>
              <a:ext cx="1499240" cy="74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</a:t>
              </a:r>
              <a:r>
                <a:rPr lang="zh-CN" altLang="en-US" sz="1400" dirty="0" smtClean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16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sp>
        <p:nvSpPr>
          <p:cNvPr id="17" name="Freeform 13"/>
          <p:cNvSpPr/>
          <p:nvPr/>
        </p:nvSpPr>
        <p:spPr bwMode="auto">
          <a:xfrm rot="5910658">
            <a:off x="7740032" y="2210945"/>
            <a:ext cx="1298814" cy="441953"/>
          </a:xfrm>
          <a:custGeom>
            <a:avLst/>
            <a:gdLst>
              <a:gd name="T0" fmla="*/ 461 w 962"/>
              <a:gd name="T1" fmla="*/ 0 h 183"/>
              <a:gd name="T2" fmla="*/ 531 w 962"/>
              <a:gd name="T3" fmla="*/ 3 h 183"/>
              <a:gd name="T4" fmla="*/ 601 w 962"/>
              <a:gd name="T5" fmla="*/ 12 h 183"/>
              <a:gd name="T6" fmla="*/ 672 w 962"/>
              <a:gd name="T7" fmla="*/ 28 h 183"/>
              <a:gd name="T8" fmla="*/ 745 w 962"/>
              <a:gd name="T9" fmla="*/ 52 h 183"/>
              <a:gd name="T10" fmla="*/ 818 w 962"/>
              <a:gd name="T11" fmla="*/ 83 h 183"/>
              <a:gd name="T12" fmla="*/ 889 w 962"/>
              <a:gd name="T13" fmla="*/ 124 h 183"/>
              <a:gd name="T14" fmla="*/ 962 w 962"/>
              <a:gd name="T15" fmla="*/ 173 h 183"/>
              <a:gd name="T16" fmla="*/ 954 w 962"/>
              <a:gd name="T17" fmla="*/ 183 h 183"/>
              <a:gd name="T18" fmla="*/ 883 w 962"/>
              <a:gd name="T19" fmla="*/ 134 h 183"/>
              <a:gd name="T20" fmla="*/ 812 w 962"/>
              <a:gd name="T21" fmla="*/ 95 h 183"/>
              <a:gd name="T22" fmla="*/ 740 w 962"/>
              <a:gd name="T23" fmla="*/ 64 h 183"/>
              <a:gd name="T24" fmla="*/ 669 w 962"/>
              <a:gd name="T25" fmla="*/ 40 h 183"/>
              <a:gd name="T26" fmla="*/ 599 w 962"/>
              <a:gd name="T27" fmla="*/ 24 h 183"/>
              <a:gd name="T28" fmla="*/ 529 w 962"/>
              <a:gd name="T29" fmla="*/ 15 h 183"/>
              <a:gd name="T30" fmla="*/ 461 w 962"/>
              <a:gd name="T31" fmla="*/ 12 h 183"/>
              <a:gd name="T32" fmla="*/ 387 w 962"/>
              <a:gd name="T33" fmla="*/ 15 h 183"/>
              <a:gd name="T34" fmla="*/ 314 w 962"/>
              <a:gd name="T35" fmla="*/ 25 h 183"/>
              <a:gd name="T36" fmla="*/ 246 w 962"/>
              <a:gd name="T37" fmla="*/ 42 h 183"/>
              <a:gd name="T38" fmla="*/ 180 w 962"/>
              <a:gd name="T39" fmla="*/ 64 h 183"/>
              <a:gd name="T40" fmla="*/ 118 w 962"/>
              <a:gd name="T41" fmla="*/ 91 h 183"/>
              <a:gd name="T42" fmla="*/ 60 w 962"/>
              <a:gd name="T43" fmla="*/ 121 h 183"/>
              <a:gd name="T44" fmla="*/ 8 w 962"/>
              <a:gd name="T45" fmla="*/ 155 h 183"/>
              <a:gd name="T46" fmla="*/ 8 w 962"/>
              <a:gd name="T47" fmla="*/ 155 h 183"/>
              <a:gd name="T48" fmla="*/ 0 w 962"/>
              <a:gd name="T49" fmla="*/ 144 h 183"/>
              <a:gd name="T50" fmla="*/ 54 w 962"/>
              <a:gd name="T51" fmla="*/ 110 h 183"/>
              <a:gd name="T52" fmla="*/ 112 w 962"/>
              <a:gd name="T53" fmla="*/ 79 h 183"/>
              <a:gd name="T54" fmla="*/ 176 w 962"/>
              <a:gd name="T55" fmla="*/ 52 h 183"/>
              <a:gd name="T56" fmla="*/ 243 w 962"/>
              <a:gd name="T57" fmla="*/ 30 h 183"/>
              <a:gd name="T58" fmla="*/ 312 w 962"/>
              <a:gd name="T59" fmla="*/ 14 h 183"/>
              <a:gd name="T60" fmla="*/ 385 w 962"/>
              <a:gd name="T61" fmla="*/ 3 h 183"/>
              <a:gd name="T62" fmla="*/ 461 w 962"/>
              <a:gd name="T63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62" h="183">
                <a:moveTo>
                  <a:pt x="461" y="0"/>
                </a:moveTo>
                <a:lnTo>
                  <a:pt x="531" y="3"/>
                </a:lnTo>
                <a:lnTo>
                  <a:pt x="601" y="12"/>
                </a:lnTo>
                <a:lnTo>
                  <a:pt x="672" y="28"/>
                </a:lnTo>
                <a:lnTo>
                  <a:pt x="745" y="52"/>
                </a:lnTo>
                <a:lnTo>
                  <a:pt x="818" y="83"/>
                </a:lnTo>
                <a:lnTo>
                  <a:pt x="889" y="124"/>
                </a:lnTo>
                <a:lnTo>
                  <a:pt x="962" y="173"/>
                </a:lnTo>
                <a:lnTo>
                  <a:pt x="954" y="183"/>
                </a:lnTo>
                <a:lnTo>
                  <a:pt x="883" y="134"/>
                </a:lnTo>
                <a:lnTo>
                  <a:pt x="812" y="95"/>
                </a:lnTo>
                <a:lnTo>
                  <a:pt x="740" y="64"/>
                </a:lnTo>
                <a:lnTo>
                  <a:pt x="669" y="40"/>
                </a:lnTo>
                <a:lnTo>
                  <a:pt x="599" y="24"/>
                </a:lnTo>
                <a:lnTo>
                  <a:pt x="529" y="15"/>
                </a:lnTo>
                <a:lnTo>
                  <a:pt x="461" y="12"/>
                </a:lnTo>
                <a:lnTo>
                  <a:pt x="387" y="15"/>
                </a:lnTo>
                <a:lnTo>
                  <a:pt x="314" y="25"/>
                </a:lnTo>
                <a:lnTo>
                  <a:pt x="246" y="42"/>
                </a:lnTo>
                <a:lnTo>
                  <a:pt x="180" y="64"/>
                </a:lnTo>
                <a:lnTo>
                  <a:pt x="118" y="91"/>
                </a:lnTo>
                <a:lnTo>
                  <a:pt x="60" y="121"/>
                </a:lnTo>
                <a:lnTo>
                  <a:pt x="8" y="155"/>
                </a:lnTo>
                <a:lnTo>
                  <a:pt x="8" y="155"/>
                </a:lnTo>
                <a:lnTo>
                  <a:pt x="0" y="144"/>
                </a:lnTo>
                <a:lnTo>
                  <a:pt x="54" y="110"/>
                </a:lnTo>
                <a:lnTo>
                  <a:pt x="112" y="79"/>
                </a:lnTo>
                <a:lnTo>
                  <a:pt x="176" y="52"/>
                </a:lnTo>
                <a:lnTo>
                  <a:pt x="243" y="30"/>
                </a:lnTo>
                <a:lnTo>
                  <a:pt x="312" y="14"/>
                </a:lnTo>
                <a:lnTo>
                  <a:pt x="385" y="3"/>
                </a:lnTo>
                <a:lnTo>
                  <a:pt x="46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solidFill>
              <a:schemeClr val="accent5">
                <a:lumMod val="75000"/>
              </a:schemeClr>
            </a:solidFill>
            <a:prstDash val="solid"/>
            <a:round/>
          </a:ln>
          <a:effectLst>
            <a:outerShdw algn="tl" rotWithShape="0">
              <a:srgbClr val="FFFFFF"/>
            </a:outerShdw>
          </a:effectLst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grpSp>
        <p:nvGrpSpPr>
          <p:cNvPr id="21" name="Group 129"/>
          <p:cNvGrpSpPr/>
          <p:nvPr/>
        </p:nvGrpSpPr>
        <p:grpSpPr>
          <a:xfrm>
            <a:off x="2785219" y="2135941"/>
            <a:ext cx="1738701" cy="1073857"/>
            <a:chOff x="696724" y="2667382"/>
            <a:chExt cx="1362945" cy="852351"/>
          </a:xfrm>
        </p:grpSpPr>
        <p:sp>
          <p:nvSpPr>
            <p:cNvPr id="23" name="Rectangle 26"/>
            <p:cNvSpPr/>
            <p:nvPr/>
          </p:nvSpPr>
          <p:spPr bwMode="auto">
            <a:xfrm>
              <a:off x="696724" y="2920895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24" name="Rectangle 27"/>
            <p:cNvSpPr/>
            <p:nvPr/>
          </p:nvSpPr>
          <p:spPr bwMode="auto">
            <a:xfrm>
              <a:off x="6967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25" name="Group 132"/>
          <p:cNvGrpSpPr/>
          <p:nvPr/>
        </p:nvGrpSpPr>
        <p:grpSpPr>
          <a:xfrm>
            <a:off x="6197931" y="1590684"/>
            <a:ext cx="1738701" cy="1092757"/>
            <a:chOff x="696724" y="2667382"/>
            <a:chExt cx="1362945" cy="867353"/>
          </a:xfrm>
        </p:grpSpPr>
        <p:sp>
          <p:nvSpPr>
            <p:cNvPr id="26" name="Rectangle 26"/>
            <p:cNvSpPr/>
            <p:nvPr/>
          </p:nvSpPr>
          <p:spPr bwMode="auto">
            <a:xfrm>
              <a:off x="696724" y="2935897"/>
              <a:ext cx="1354892" cy="59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27" name="Rectangle 27"/>
            <p:cNvSpPr/>
            <p:nvPr/>
          </p:nvSpPr>
          <p:spPr bwMode="auto">
            <a:xfrm>
              <a:off x="6967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28" name="Group 135"/>
          <p:cNvGrpSpPr/>
          <p:nvPr/>
        </p:nvGrpSpPr>
        <p:grpSpPr>
          <a:xfrm>
            <a:off x="5560098" y="5093389"/>
            <a:ext cx="1912572" cy="1046435"/>
            <a:chOff x="552376" y="2667382"/>
            <a:chExt cx="1499240" cy="830586"/>
          </a:xfrm>
        </p:grpSpPr>
        <p:sp>
          <p:nvSpPr>
            <p:cNvPr id="29" name="Rectangle 26"/>
            <p:cNvSpPr/>
            <p:nvPr/>
          </p:nvSpPr>
          <p:spPr bwMode="auto">
            <a:xfrm>
              <a:off x="552376" y="2907455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30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31" name="Group 138"/>
          <p:cNvGrpSpPr/>
          <p:nvPr/>
        </p:nvGrpSpPr>
        <p:grpSpPr>
          <a:xfrm>
            <a:off x="7832682" y="4515510"/>
            <a:ext cx="1912572" cy="1048249"/>
            <a:chOff x="552376" y="2667382"/>
            <a:chExt cx="1499240" cy="832026"/>
          </a:xfrm>
        </p:grpSpPr>
        <p:sp>
          <p:nvSpPr>
            <p:cNvPr id="36" name="Rectangle 26"/>
            <p:cNvSpPr/>
            <p:nvPr/>
          </p:nvSpPr>
          <p:spPr bwMode="auto">
            <a:xfrm>
              <a:off x="552376" y="2908895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37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38" name="Group 141"/>
          <p:cNvGrpSpPr/>
          <p:nvPr/>
        </p:nvGrpSpPr>
        <p:grpSpPr>
          <a:xfrm>
            <a:off x="9260900" y="2779372"/>
            <a:ext cx="1912572" cy="1056195"/>
            <a:chOff x="552376" y="2667382"/>
            <a:chExt cx="1499240" cy="838333"/>
          </a:xfrm>
        </p:grpSpPr>
        <p:sp>
          <p:nvSpPr>
            <p:cNvPr id="39" name="Rectangle 26"/>
            <p:cNvSpPr/>
            <p:nvPr/>
          </p:nvSpPr>
          <p:spPr bwMode="auto">
            <a:xfrm>
              <a:off x="552376" y="2915202"/>
              <a:ext cx="1499240" cy="5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14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rgbClr val="59595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Lato Light" charset="0"/>
                  <a:sym typeface="Lato Light" charset="0"/>
                </a:rPr>
                <a:t>此处添加详细文本描述，建议与标题相关并符合整体语言风格，语言描述尽量简洁生动。</a:t>
              </a:r>
              <a:endParaRPr 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endParaRPr>
            </a:p>
          </p:txBody>
        </p:sp>
        <p:sp>
          <p:nvSpPr>
            <p:cNvPr id="40" name="Rectangle 27"/>
            <p:cNvSpPr/>
            <p:nvPr/>
          </p:nvSpPr>
          <p:spPr bwMode="auto">
            <a:xfrm>
              <a:off x="620524" y="2667382"/>
              <a:ext cx="1362945" cy="170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algn="ctr" fontAlgn="base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b="1" dirty="0">
                  <a:solidFill>
                    <a:srgbClr val="31859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添加标题</a:t>
              </a:r>
              <a:endParaRPr lang="en-US" altLang="zh-CN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Bebas Neue" panose="020B0606020202050201" charset="0"/>
                <a:sym typeface="Bebas Neue" panose="020B0606020202050201" charset="0"/>
              </a:endParaRPr>
            </a:p>
          </p:txBody>
        </p:sp>
      </p:grpSp>
      <p:grpSp>
        <p:nvGrpSpPr>
          <p:cNvPr id="41" name="Group 15"/>
          <p:cNvGrpSpPr/>
          <p:nvPr/>
        </p:nvGrpSpPr>
        <p:grpSpPr>
          <a:xfrm>
            <a:off x="8464040" y="3708111"/>
            <a:ext cx="596129" cy="588738"/>
            <a:chOff x="6590322" y="2740893"/>
            <a:chExt cx="467298" cy="467298"/>
          </a:xfrm>
        </p:grpSpPr>
        <p:sp>
          <p:nvSpPr>
            <p:cNvPr id="42" name="Freeform 11"/>
            <p:cNvSpPr/>
            <p:nvPr/>
          </p:nvSpPr>
          <p:spPr bwMode="auto">
            <a:xfrm>
              <a:off x="6590322" y="2740893"/>
              <a:ext cx="467298" cy="467298"/>
            </a:xfrm>
            <a:custGeom>
              <a:avLst/>
              <a:gdLst>
                <a:gd name="T0" fmla="*/ 103 w 204"/>
                <a:gd name="T1" fmla="*/ 0 h 204"/>
                <a:gd name="T2" fmla="*/ 130 w 204"/>
                <a:gd name="T3" fmla="*/ 3 h 204"/>
                <a:gd name="T4" fmla="*/ 153 w 204"/>
                <a:gd name="T5" fmla="*/ 13 h 204"/>
                <a:gd name="T6" fmla="*/ 174 w 204"/>
                <a:gd name="T7" fmla="*/ 30 h 204"/>
                <a:gd name="T8" fmla="*/ 191 w 204"/>
                <a:gd name="T9" fmla="*/ 51 h 204"/>
                <a:gd name="T10" fmla="*/ 201 w 204"/>
                <a:gd name="T11" fmla="*/ 74 h 204"/>
                <a:gd name="T12" fmla="*/ 204 w 204"/>
                <a:gd name="T13" fmla="*/ 101 h 204"/>
                <a:gd name="T14" fmla="*/ 201 w 204"/>
                <a:gd name="T15" fmla="*/ 128 h 204"/>
                <a:gd name="T16" fmla="*/ 191 w 204"/>
                <a:gd name="T17" fmla="*/ 153 h 204"/>
                <a:gd name="T18" fmla="*/ 174 w 204"/>
                <a:gd name="T19" fmla="*/ 174 h 204"/>
                <a:gd name="T20" fmla="*/ 153 w 204"/>
                <a:gd name="T21" fmla="*/ 189 h 204"/>
                <a:gd name="T22" fmla="*/ 130 w 204"/>
                <a:gd name="T23" fmla="*/ 199 h 204"/>
                <a:gd name="T24" fmla="*/ 103 w 204"/>
                <a:gd name="T25" fmla="*/ 204 h 204"/>
                <a:gd name="T26" fmla="*/ 76 w 204"/>
                <a:gd name="T27" fmla="*/ 199 h 204"/>
                <a:gd name="T28" fmla="*/ 51 w 204"/>
                <a:gd name="T29" fmla="*/ 189 h 204"/>
                <a:gd name="T30" fmla="*/ 30 w 204"/>
                <a:gd name="T31" fmla="*/ 174 h 204"/>
                <a:gd name="T32" fmla="*/ 15 w 204"/>
                <a:gd name="T33" fmla="*/ 153 h 204"/>
                <a:gd name="T34" fmla="*/ 5 w 204"/>
                <a:gd name="T35" fmla="*/ 128 h 204"/>
                <a:gd name="T36" fmla="*/ 0 w 204"/>
                <a:gd name="T37" fmla="*/ 101 h 204"/>
                <a:gd name="T38" fmla="*/ 5 w 204"/>
                <a:gd name="T39" fmla="*/ 74 h 204"/>
                <a:gd name="T40" fmla="*/ 15 w 204"/>
                <a:gd name="T41" fmla="*/ 51 h 204"/>
                <a:gd name="T42" fmla="*/ 30 w 204"/>
                <a:gd name="T43" fmla="*/ 30 h 204"/>
                <a:gd name="T44" fmla="*/ 51 w 204"/>
                <a:gd name="T45" fmla="*/ 13 h 204"/>
                <a:gd name="T46" fmla="*/ 76 w 204"/>
                <a:gd name="T47" fmla="*/ 3 h 204"/>
                <a:gd name="T48" fmla="*/ 103 w 204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204">
                  <a:moveTo>
                    <a:pt x="103" y="0"/>
                  </a:moveTo>
                  <a:lnTo>
                    <a:pt x="130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1" y="51"/>
                  </a:lnTo>
                  <a:lnTo>
                    <a:pt x="201" y="74"/>
                  </a:lnTo>
                  <a:lnTo>
                    <a:pt x="204" y="101"/>
                  </a:lnTo>
                  <a:lnTo>
                    <a:pt x="201" y="128"/>
                  </a:lnTo>
                  <a:lnTo>
                    <a:pt x="191" y="153"/>
                  </a:lnTo>
                  <a:lnTo>
                    <a:pt x="174" y="174"/>
                  </a:lnTo>
                  <a:lnTo>
                    <a:pt x="153" y="189"/>
                  </a:lnTo>
                  <a:lnTo>
                    <a:pt x="130" y="199"/>
                  </a:lnTo>
                  <a:lnTo>
                    <a:pt x="103" y="204"/>
                  </a:lnTo>
                  <a:lnTo>
                    <a:pt x="76" y="199"/>
                  </a:lnTo>
                  <a:lnTo>
                    <a:pt x="51" y="189"/>
                  </a:lnTo>
                  <a:lnTo>
                    <a:pt x="30" y="174"/>
                  </a:lnTo>
                  <a:lnTo>
                    <a:pt x="15" y="153"/>
                  </a:lnTo>
                  <a:lnTo>
                    <a:pt x="5" y="128"/>
                  </a:lnTo>
                  <a:lnTo>
                    <a:pt x="0" y="101"/>
                  </a:lnTo>
                  <a:lnTo>
                    <a:pt x="5" y="74"/>
                  </a:lnTo>
                  <a:lnTo>
                    <a:pt x="15" y="51"/>
                  </a:lnTo>
                  <a:lnTo>
                    <a:pt x="30" y="30"/>
                  </a:lnTo>
                  <a:lnTo>
                    <a:pt x="51" y="13"/>
                  </a:lnTo>
                  <a:lnTo>
                    <a:pt x="76" y="3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3" name="Freeform 6"/>
            <p:cNvSpPr>
              <a:spLocks noEditPoints="1"/>
            </p:cNvSpPr>
            <p:nvPr/>
          </p:nvSpPr>
          <p:spPr bwMode="auto">
            <a:xfrm>
              <a:off x="6661500" y="2865381"/>
              <a:ext cx="318518" cy="211972"/>
            </a:xfrm>
            <a:custGeom>
              <a:avLst/>
              <a:gdLst>
                <a:gd name="T0" fmla="*/ 176 w 176"/>
                <a:gd name="T1" fmla="*/ 99 h 117"/>
                <a:gd name="T2" fmla="*/ 176 w 176"/>
                <a:gd name="T3" fmla="*/ 108 h 117"/>
                <a:gd name="T4" fmla="*/ 161 w 176"/>
                <a:gd name="T5" fmla="*/ 117 h 117"/>
                <a:gd name="T6" fmla="*/ 15 w 176"/>
                <a:gd name="T7" fmla="*/ 117 h 117"/>
                <a:gd name="T8" fmla="*/ 0 w 176"/>
                <a:gd name="T9" fmla="*/ 108 h 117"/>
                <a:gd name="T10" fmla="*/ 0 w 176"/>
                <a:gd name="T11" fmla="*/ 99 h 117"/>
                <a:gd name="T12" fmla="*/ 15 w 176"/>
                <a:gd name="T13" fmla="*/ 99 h 117"/>
                <a:gd name="T14" fmla="*/ 161 w 176"/>
                <a:gd name="T15" fmla="*/ 99 h 117"/>
                <a:gd name="T16" fmla="*/ 176 w 176"/>
                <a:gd name="T17" fmla="*/ 99 h 117"/>
                <a:gd name="T18" fmla="*/ 24 w 176"/>
                <a:gd name="T19" fmla="*/ 79 h 117"/>
                <a:gd name="T20" fmla="*/ 24 w 176"/>
                <a:gd name="T21" fmla="*/ 14 h 117"/>
                <a:gd name="T22" fmla="*/ 38 w 176"/>
                <a:gd name="T23" fmla="*/ 0 h 117"/>
                <a:gd name="T24" fmla="*/ 138 w 176"/>
                <a:gd name="T25" fmla="*/ 0 h 117"/>
                <a:gd name="T26" fmla="*/ 152 w 176"/>
                <a:gd name="T27" fmla="*/ 14 h 117"/>
                <a:gd name="T28" fmla="*/ 152 w 176"/>
                <a:gd name="T29" fmla="*/ 79 h 117"/>
                <a:gd name="T30" fmla="*/ 138 w 176"/>
                <a:gd name="T31" fmla="*/ 93 h 117"/>
                <a:gd name="T32" fmla="*/ 38 w 176"/>
                <a:gd name="T33" fmla="*/ 93 h 117"/>
                <a:gd name="T34" fmla="*/ 24 w 176"/>
                <a:gd name="T35" fmla="*/ 79 h 117"/>
                <a:gd name="T36" fmla="*/ 35 w 176"/>
                <a:gd name="T37" fmla="*/ 79 h 117"/>
                <a:gd name="T38" fmla="*/ 38 w 176"/>
                <a:gd name="T39" fmla="*/ 82 h 117"/>
                <a:gd name="T40" fmla="*/ 138 w 176"/>
                <a:gd name="T41" fmla="*/ 82 h 117"/>
                <a:gd name="T42" fmla="*/ 141 w 176"/>
                <a:gd name="T43" fmla="*/ 79 h 117"/>
                <a:gd name="T44" fmla="*/ 141 w 176"/>
                <a:gd name="T45" fmla="*/ 14 h 117"/>
                <a:gd name="T46" fmla="*/ 138 w 176"/>
                <a:gd name="T47" fmla="*/ 11 h 117"/>
                <a:gd name="T48" fmla="*/ 38 w 176"/>
                <a:gd name="T49" fmla="*/ 11 h 117"/>
                <a:gd name="T50" fmla="*/ 35 w 176"/>
                <a:gd name="T51" fmla="*/ 14 h 117"/>
                <a:gd name="T52" fmla="*/ 35 w 176"/>
                <a:gd name="T53" fmla="*/ 79 h 117"/>
                <a:gd name="T54" fmla="*/ 97 w 176"/>
                <a:gd name="T55" fmla="*/ 107 h 117"/>
                <a:gd name="T56" fmla="*/ 95 w 176"/>
                <a:gd name="T57" fmla="*/ 105 h 117"/>
                <a:gd name="T58" fmla="*/ 81 w 176"/>
                <a:gd name="T59" fmla="*/ 105 h 117"/>
                <a:gd name="T60" fmla="*/ 79 w 176"/>
                <a:gd name="T61" fmla="*/ 107 h 117"/>
                <a:gd name="T62" fmla="*/ 81 w 176"/>
                <a:gd name="T63" fmla="*/ 108 h 117"/>
                <a:gd name="T64" fmla="*/ 95 w 176"/>
                <a:gd name="T65" fmla="*/ 108 h 117"/>
                <a:gd name="T66" fmla="*/ 97 w 176"/>
                <a:gd name="T67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6" h="117">
                  <a:moveTo>
                    <a:pt x="176" y="99"/>
                  </a:moveTo>
                  <a:cubicBezTo>
                    <a:pt x="176" y="108"/>
                    <a:pt x="176" y="108"/>
                    <a:pt x="176" y="108"/>
                  </a:cubicBezTo>
                  <a:cubicBezTo>
                    <a:pt x="176" y="113"/>
                    <a:pt x="169" y="117"/>
                    <a:pt x="161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7" y="117"/>
                    <a:pt x="0" y="113"/>
                    <a:pt x="0" y="10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61" y="99"/>
                    <a:pt x="161" y="99"/>
                    <a:pt x="161" y="99"/>
                  </a:cubicBezTo>
                  <a:lnTo>
                    <a:pt x="176" y="99"/>
                  </a:lnTo>
                  <a:close/>
                  <a:moveTo>
                    <a:pt x="24" y="79"/>
                  </a:moveTo>
                  <a:cubicBezTo>
                    <a:pt x="24" y="14"/>
                    <a:pt x="24" y="14"/>
                    <a:pt x="24" y="14"/>
                  </a:cubicBezTo>
                  <a:cubicBezTo>
                    <a:pt x="24" y="6"/>
                    <a:pt x="30" y="0"/>
                    <a:pt x="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6" y="0"/>
                    <a:pt x="152" y="6"/>
                    <a:pt x="152" y="14"/>
                  </a:cubicBezTo>
                  <a:cubicBezTo>
                    <a:pt x="152" y="79"/>
                    <a:pt x="152" y="79"/>
                    <a:pt x="152" y="79"/>
                  </a:cubicBezTo>
                  <a:cubicBezTo>
                    <a:pt x="152" y="87"/>
                    <a:pt x="146" y="93"/>
                    <a:pt x="138" y="93"/>
                  </a:cubicBezTo>
                  <a:cubicBezTo>
                    <a:pt x="38" y="93"/>
                    <a:pt x="38" y="93"/>
                    <a:pt x="38" y="93"/>
                  </a:cubicBezTo>
                  <a:cubicBezTo>
                    <a:pt x="30" y="93"/>
                    <a:pt x="24" y="87"/>
                    <a:pt x="24" y="79"/>
                  </a:cubicBezTo>
                  <a:close/>
                  <a:moveTo>
                    <a:pt x="35" y="79"/>
                  </a:moveTo>
                  <a:cubicBezTo>
                    <a:pt x="35" y="80"/>
                    <a:pt x="37" y="82"/>
                    <a:pt x="38" y="82"/>
                  </a:cubicBezTo>
                  <a:cubicBezTo>
                    <a:pt x="138" y="82"/>
                    <a:pt x="138" y="82"/>
                    <a:pt x="138" y="82"/>
                  </a:cubicBezTo>
                  <a:cubicBezTo>
                    <a:pt x="139" y="82"/>
                    <a:pt x="141" y="80"/>
                    <a:pt x="141" y="79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3"/>
                    <a:pt x="139" y="11"/>
                    <a:pt x="1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5" y="13"/>
                    <a:pt x="35" y="14"/>
                  </a:cubicBezTo>
                  <a:lnTo>
                    <a:pt x="35" y="79"/>
                  </a:lnTo>
                  <a:close/>
                  <a:moveTo>
                    <a:pt x="97" y="107"/>
                  </a:moveTo>
                  <a:cubicBezTo>
                    <a:pt x="97" y="106"/>
                    <a:pt x="96" y="105"/>
                    <a:pt x="95" y="105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80" y="105"/>
                    <a:pt x="79" y="106"/>
                    <a:pt x="79" y="107"/>
                  </a:cubicBezTo>
                  <a:cubicBezTo>
                    <a:pt x="79" y="107"/>
                    <a:pt x="80" y="108"/>
                    <a:pt x="81" y="108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6" y="108"/>
                    <a:pt x="97" y="107"/>
                    <a:pt x="97" y="10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44" name="Group 1"/>
          <p:cNvGrpSpPr/>
          <p:nvPr/>
        </p:nvGrpSpPr>
        <p:grpSpPr>
          <a:xfrm>
            <a:off x="1359996" y="2531858"/>
            <a:ext cx="593207" cy="588738"/>
            <a:chOff x="1066082" y="1818668"/>
            <a:chExt cx="465007" cy="467298"/>
          </a:xfrm>
        </p:grpSpPr>
        <p:sp>
          <p:nvSpPr>
            <p:cNvPr id="45" name="Freeform 7"/>
            <p:cNvSpPr/>
            <p:nvPr/>
          </p:nvSpPr>
          <p:spPr bwMode="auto">
            <a:xfrm>
              <a:off x="1066082" y="1818668"/>
              <a:ext cx="465007" cy="467298"/>
            </a:xfrm>
            <a:custGeom>
              <a:avLst/>
              <a:gdLst>
                <a:gd name="T0" fmla="*/ 102 w 203"/>
                <a:gd name="T1" fmla="*/ 0 h 204"/>
                <a:gd name="T2" fmla="*/ 129 w 203"/>
                <a:gd name="T3" fmla="*/ 3 h 204"/>
                <a:gd name="T4" fmla="*/ 153 w 203"/>
                <a:gd name="T5" fmla="*/ 13 h 204"/>
                <a:gd name="T6" fmla="*/ 174 w 203"/>
                <a:gd name="T7" fmla="*/ 30 h 204"/>
                <a:gd name="T8" fmla="*/ 190 w 203"/>
                <a:gd name="T9" fmla="*/ 50 h 204"/>
                <a:gd name="T10" fmla="*/ 200 w 203"/>
                <a:gd name="T11" fmla="*/ 74 h 204"/>
                <a:gd name="T12" fmla="*/ 203 w 203"/>
                <a:gd name="T13" fmla="*/ 102 h 204"/>
                <a:gd name="T14" fmla="*/ 200 w 203"/>
                <a:gd name="T15" fmla="*/ 129 h 204"/>
                <a:gd name="T16" fmla="*/ 190 w 203"/>
                <a:gd name="T17" fmla="*/ 153 h 204"/>
                <a:gd name="T18" fmla="*/ 174 w 203"/>
                <a:gd name="T19" fmla="*/ 174 h 204"/>
                <a:gd name="T20" fmla="*/ 153 w 203"/>
                <a:gd name="T21" fmla="*/ 190 h 204"/>
                <a:gd name="T22" fmla="*/ 129 w 203"/>
                <a:gd name="T23" fmla="*/ 201 h 204"/>
                <a:gd name="T24" fmla="*/ 102 w 203"/>
                <a:gd name="T25" fmla="*/ 204 h 204"/>
                <a:gd name="T26" fmla="*/ 74 w 203"/>
                <a:gd name="T27" fmla="*/ 201 h 204"/>
                <a:gd name="T28" fmla="*/ 50 w 203"/>
                <a:gd name="T29" fmla="*/ 190 h 204"/>
                <a:gd name="T30" fmla="*/ 30 w 203"/>
                <a:gd name="T31" fmla="*/ 174 h 204"/>
                <a:gd name="T32" fmla="*/ 13 w 203"/>
                <a:gd name="T33" fmla="*/ 153 h 204"/>
                <a:gd name="T34" fmla="*/ 3 w 203"/>
                <a:gd name="T35" fmla="*/ 129 h 204"/>
                <a:gd name="T36" fmla="*/ 0 w 203"/>
                <a:gd name="T37" fmla="*/ 102 h 204"/>
                <a:gd name="T38" fmla="*/ 3 w 203"/>
                <a:gd name="T39" fmla="*/ 74 h 204"/>
                <a:gd name="T40" fmla="*/ 13 w 203"/>
                <a:gd name="T41" fmla="*/ 50 h 204"/>
                <a:gd name="T42" fmla="*/ 30 w 203"/>
                <a:gd name="T43" fmla="*/ 30 h 204"/>
                <a:gd name="T44" fmla="*/ 50 w 203"/>
                <a:gd name="T45" fmla="*/ 13 h 204"/>
                <a:gd name="T46" fmla="*/ 74 w 203"/>
                <a:gd name="T47" fmla="*/ 3 h 204"/>
                <a:gd name="T48" fmla="*/ 102 w 203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4">
                  <a:moveTo>
                    <a:pt x="102" y="0"/>
                  </a:moveTo>
                  <a:lnTo>
                    <a:pt x="129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0" y="50"/>
                  </a:lnTo>
                  <a:lnTo>
                    <a:pt x="200" y="74"/>
                  </a:lnTo>
                  <a:lnTo>
                    <a:pt x="203" y="102"/>
                  </a:lnTo>
                  <a:lnTo>
                    <a:pt x="200" y="129"/>
                  </a:lnTo>
                  <a:lnTo>
                    <a:pt x="190" y="153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29" y="201"/>
                  </a:lnTo>
                  <a:lnTo>
                    <a:pt x="102" y="204"/>
                  </a:lnTo>
                  <a:lnTo>
                    <a:pt x="74" y="201"/>
                  </a:lnTo>
                  <a:lnTo>
                    <a:pt x="50" y="190"/>
                  </a:lnTo>
                  <a:lnTo>
                    <a:pt x="30" y="174"/>
                  </a:lnTo>
                  <a:lnTo>
                    <a:pt x="13" y="153"/>
                  </a:lnTo>
                  <a:lnTo>
                    <a:pt x="3" y="1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30" y="30"/>
                  </a:lnTo>
                  <a:lnTo>
                    <a:pt x="50" y="13"/>
                  </a:lnTo>
                  <a:lnTo>
                    <a:pt x="74" y="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6" name="Freeform 7"/>
            <p:cNvSpPr>
              <a:spLocks noEditPoints="1"/>
            </p:cNvSpPr>
            <p:nvPr/>
          </p:nvSpPr>
          <p:spPr bwMode="auto">
            <a:xfrm>
              <a:off x="1145360" y="1919614"/>
              <a:ext cx="299574" cy="277578"/>
            </a:xfrm>
            <a:custGeom>
              <a:avLst/>
              <a:gdLst>
                <a:gd name="T0" fmla="*/ 31 w 177"/>
                <a:gd name="T1" fmla="*/ 94 h 164"/>
                <a:gd name="T2" fmla="*/ 19 w 177"/>
                <a:gd name="T3" fmla="*/ 94 h 164"/>
                <a:gd name="T4" fmla="*/ 1 w 177"/>
                <a:gd name="T5" fmla="*/ 79 h 164"/>
                <a:gd name="T6" fmla="*/ 12 w 177"/>
                <a:gd name="T7" fmla="*/ 47 h 164"/>
                <a:gd name="T8" fmla="*/ 36 w 177"/>
                <a:gd name="T9" fmla="*/ 55 h 164"/>
                <a:gd name="T10" fmla="*/ 48 w 177"/>
                <a:gd name="T11" fmla="*/ 52 h 164"/>
                <a:gd name="T12" fmla="*/ 48 w 177"/>
                <a:gd name="T13" fmla="*/ 59 h 164"/>
                <a:gd name="T14" fmla="*/ 55 w 177"/>
                <a:gd name="T15" fmla="*/ 82 h 164"/>
                <a:gd name="T16" fmla="*/ 31 w 177"/>
                <a:gd name="T17" fmla="*/ 94 h 164"/>
                <a:gd name="T18" fmla="*/ 36 w 177"/>
                <a:gd name="T19" fmla="*/ 47 h 164"/>
                <a:gd name="T20" fmla="*/ 12 w 177"/>
                <a:gd name="T21" fmla="*/ 23 h 164"/>
                <a:gd name="T22" fmla="*/ 36 w 177"/>
                <a:gd name="T23" fmla="*/ 0 h 164"/>
                <a:gd name="T24" fmla="*/ 59 w 177"/>
                <a:gd name="T25" fmla="*/ 23 h 164"/>
                <a:gd name="T26" fmla="*/ 36 w 177"/>
                <a:gd name="T27" fmla="*/ 47 h 164"/>
                <a:gd name="T28" fmla="*/ 129 w 177"/>
                <a:gd name="T29" fmla="*/ 164 h 164"/>
                <a:gd name="T30" fmla="*/ 49 w 177"/>
                <a:gd name="T31" fmla="*/ 164 h 164"/>
                <a:gd name="T32" fmla="*/ 24 w 177"/>
                <a:gd name="T33" fmla="*/ 140 h 164"/>
                <a:gd name="T34" fmla="*/ 56 w 177"/>
                <a:gd name="T35" fmla="*/ 88 h 164"/>
                <a:gd name="T36" fmla="*/ 89 w 177"/>
                <a:gd name="T37" fmla="*/ 101 h 164"/>
                <a:gd name="T38" fmla="*/ 121 w 177"/>
                <a:gd name="T39" fmla="*/ 88 h 164"/>
                <a:gd name="T40" fmla="*/ 153 w 177"/>
                <a:gd name="T41" fmla="*/ 140 h 164"/>
                <a:gd name="T42" fmla="*/ 129 w 177"/>
                <a:gd name="T43" fmla="*/ 164 h 164"/>
                <a:gd name="T44" fmla="*/ 89 w 177"/>
                <a:gd name="T45" fmla="*/ 94 h 164"/>
                <a:gd name="T46" fmla="*/ 53 w 177"/>
                <a:gd name="T47" fmla="*/ 59 h 164"/>
                <a:gd name="T48" fmla="*/ 89 w 177"/>
                <a:gd name="T49" fmla="*/ 23 h 164"/>
                <a:gd name="T50" fmla="*/ 124 w 177"/>
                <a:gd name="T51" fmla="*/ 59 h 164"/>
                <a:gd name="T52" fmla="*/ 89 w 177"/>
                <a:gd name="T53" fmla="*/ 94 h 164"/>
                <a:gd name="T54" fmla="*/ 141 w 177"/>
                <a:gd name="T55" fmla="*/ 47 h 164"/>
                <a:gd name="T56" fmla="*/ 118 w 177"/>
                <a:gd name="T57" fmla="*/ 23 h 164"/>
                <a:gd name="T58" fmla="*/ 141 w 177"/>
                <a:gd name="T59" fmla="*/ 0 h 164"/>
                <a:gd name="T60" fmla="*/ 165 w 177"/>
                <a:gd name="T61" fmla="*/ 23 h 164"/>
                <a:gd name="T62" fmla="*/ 141 w 177"/>
                <a:gd name="T63" fmla="*/ 47 h 164"/>
                <a:gd name="T64" fmla="*/ 159 w 177"/>
                <a:gd name="T65" fmla="*/ 94 h 164"/>
                <a:gd name="T66" fmla="*/ 146 w 177"/>
                <a:gd name="T67" fmla="*/ 94 h 164"/>
                <a:gd name="T68" fmla="*/ 122 w 177"/>
                <a:gd name="T69" fmla="*/ 82 h 164"/>
                <a:gd name="T70" fmla="*/ 130 w 177"/>
                <a:gd name="T71" fmla="*/ 59 h 164"/>
                <a:gd name="T72" fmla="*/ 129 w 177"/>
                <a:gd name="T73" fmla="*/ 52 h 164"/>
                <a:gd name="T74" fmla="*/ 141 w 177"/>
                <a:gd name="T75" fmla="*/ 55 h 164"/>
                <a:gd name="T76" fmla="*/ 165 w 177"/>
                <a:gd name="T77" fmla="*/ 47 h 164"/>
                <a:gd name="T78" fmla="*/ 177 w 177"/>
                <a:gd name="T79" fmla="*/ 79 h 164"/>
                <a:gd name="T80" fmla="*/ 159 w 177"/>
                <a:gd name="T81" fmla="*/ 9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7" h="164">
                  <a:moveTo>
                    <a:pt x="31" y="94"/>
                  </a:moveTo>
                  <a:cubicBezTo>
                    <a:pt x="19" y="94"/>
                    <a:pt x="19" y="94"/>
                    <a:pt x="19" y="94"/>
                  </a:cubicBezTo>
                  <a:cubicBezTo>
                    <a:pt x="9" y="94"/>
                    <a:pt x="1" y="89"/>
                    <a:pt x="1" y="79"/>
                  </a:cubicBezTo>
                  <a:cubicBezTo>
                    <a:pt x="1" y="72"/>
                    <a:pt x="0" y="47"/>
                    <a:pt x="12" y="47"/>
                  </a:cubicBezTo>
                  <a:cubicBezTo>
                    <a:pt x="14" y="47"/>
                    <a:pt x="24" y="55"/>
                    <a:pt x="36" y="55"/>
                  </a:cubicBezTo>
                  <a:cubicBezTo>
                    <a:pt x="40" y="55"/>
                    <a:pt x="44" y="54"/>
                    <a:pt x="48" y="52"/>
                  </a:cubicBezTo>
                  <a:cubicBezTo>
                    <a:pt x="48" y="54"/>
                    <a:pt x="48" y="57"/>
                    <a:pt x="48" y="59"/>
                  </a:cubicBezTo>
                  <a:cubicBezTo>
                    <a:pt x="48" y="67"/>
                    <a:pt x="50" y="75"/>
                    <a:pt x="55" y="82"/>
                  </a:cubicBezTo>
                  <a:cubicBezTo>
                    <a:pt x="46" y="82"/>
                    <a:pt x="37" y="86"/>
                    <a:pt x="31" y="94"/>
                  </a:cubicBezTo>
                  <a:close/>
                  <a:moveTo>
                    <a:pt x="36" y="47"/>
                  </a:moveTo>
                  <a:cubicBezTo>
                    <a:pt x="23" y="47"/>
                    <a:pt x="12" y="36"/>
                    <a:pt x="12" y="23"/>
                  </a:cubicBezTo>
                  <a:cubicBezTo>
                    <a:pt x="12" y="10"/>
                    <a:pt x="23" y="0"/>
                    <a:pt x="36" y="0"/>
                  </a:cubicBezTo>
                  <a:cubicBezTo>
                    <a:pt x="49" y="0"/>
                    <a:pt x="59" y="10"/>
                    <a:pt x="59" y="23"/>
                  </a:cubicBezTo>
                  <a:cubicBezTo>
                    <a:pt x="59" y="36"/>
                    <a:pt x="49" y="47"/>
                    <a:pt x="36" y="47"/>
                  </a:cubicBezTo>
                  <a:close/>
                  <a:moveTo>
                    <a:pt x="129" y="164"/>
                  </a:moveTo>
                  <a:cubicBezTo>
                    <a:pt x="49" y="164"/>
                    <a:pt x="49" y="164"/>
                    <a:pt x="49" y="164"/>
                  </a:cubicBezTo>
                  <a:cubicBezTo>
                    <a:pt x="34" y="164"/>
                    <a:pt x="24" y="155"/>
                    <a:pt x="24" y="140"/>
                  </a:cubicBezTo>
                  <a:cubicBezTo>
                    <a:pt x="24" y="120"/>
                    <a:pt x="29" y="88"/>
                    <a:pt x="56" y="88"/>
                  </a:cubicBezTo>
                  <a:cubicBezTo>
                    <a:pt x="59" y="88"/>
                    <a:pt x="70" y="101"/>
                    <a:pt x="89" y="101"/>
                  </a:cubicBezTo>
                  <a:cubicBezTo>
                    <a:pt x="107" y="101"/>
                    <a:pt x="118" y="88"/>
                    <a:pt x="121" y="88"/>
                  </a:cubicBezTo>
                  <a:cubicBezTo>
                    <a:pt x="148" y="88"/>
                    <a:pt x="153" y="120"/>
                    <a:pt x="153" y="140"/>
                  </a:cubicBezTo>
                  <a:cubicBezTo>
                    <a:pt x="153" y="155"/>
                    <a:pt x="143" y="164"/>
                    <a:pt x="129" y="164"/>
                  </a:cubicBezTo>
                  <a:close/>
                  <a:moveTo>
                    <a:pt x="89" y="94"/>
                  </a:moveTo>
                  <a:cubicBezTo>
                    <a:pt x="69" y="94"/>
                    <a:pt x="53" y="78"/>
                    <a:pt x="53" y="59"/>
                  </a:cubicBezTo>
                  <a:cubicBezTo>
                    <a:pt x="53" y="39"/>
                    <a:pt x="69" y="23"/>
                    <a:pt x="89" y="23"/>
                  </a:cubicBezTo>
                  <a:cubicBezTo>
                    <a:pt x="108" y="23"/>
                    <a:pt x="124" y="39"/>
                    <a:pt x="124" y="59"/>
                  </a:cubicBezTo>
                  <a:cubicBezTo>
                    <a:pt x="124" y="78"/>
                    <a:pt x="108" y="94"/>
                    <a:pt x="89" y="94"/>
                  </a:cubicBezTo>
                  <a:close/>
                  <a:moveTo>
                    <a:pt x="141" y="47"/>
                  </a:moveTo>
                  <a:cubicBezTo>
                    <a:pt x="128" y="47"/>
                    <a:pt x="118" y="36"/>
                    <a:pt x="118" y="23"/>
                  </a:cubicBezTo>
                  <a:cubicBezTo>
                    <a:pt x="118" y="10"/>
                    <a:pt x="128" y="0"/>
                    <a:pt x="141" y="0"/>
                  </a:cubicBezTo>
                  <a:cubicBezTo>
                    <a:pt x="154" y="0"/>
                    <a:pt x="165" y="10"/>
                    <a:pt x="165" y="23"/>
                  </a:cubicBezTo>
                  <a:cubicBezTo>
                    <a:pt x="165" y="36"/>
                    <a:pt x="154" y="47"/>
                    <a:pt x="141" y="47"/>
                  </a:cubicBezTo>
                  <a:close/>
                  <a:moveTo>
                    <a:pt x="159" y="94"/>
                  </a:moveTo>
                  <a:cubicBezTo>
                    <a:pt x="146" y="94"/>
                    <a:pt x="146" y="94"/>
                    <a:pt x="146" y="94"/>
                  </a:cubicBezTo>
                  <a:cubicBezTo>
                    <a:pt x="140" y="86"/>
                    <a:pt x="132" y="82"/>
                    <a:pt x="122" y="82"/>
                  </a:cubicBezTo>
                  <a:cubicBezTo>
                    <a:pt x="127" y="75"/>
                    <a:pt x="130" y="67"/>
                    <a:pt x="130" y="59"/>
                  </a:cubicBezTo>
                  <a:cubicBezTo>
                    <a:pt x="130" y="57"/>
                    <a:pt x="129" y="54"/>
                    <a:pt x="129" y="52"/>
                  </a:cubicBezTo>
                  <a:cubicBezTo>
                    <a:pt x="133" y="54"/>
                    <a:pt x="137" y="55"/>
                    <a:pt x="141" y="55"/>
                  </a:cubicBezTo>
                  <a:cubicBezTo>
                    <a:pt x="154" y="55"/>
                    <a:pt x="163" y="47"/>
                    <a:pt x="165" y="47"/>
                  </a:cubicBezTo>
                  <a:cubicBezTo>
                    <a:pt x="177" y="47"/>
                    <a:pt x="177" y="72"/>
                    <a:pt x="177" y="79"/>
                  </a:cubicBezTo>
                  <a:cubicBezTo>
                    <a:pt x="177" y="89"/>
                    <a:pt x="168" y="94"/>
                    <a:pt x="159" y="94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47" name="Group 2"/>
          <p:cNvGrpSpPr/>
          <p:nvPr/>
        </p:nvGrpSpPr>
        <p:grpSpPr>
          <a:xfrm>
            <a:off x="4648803" y="2570196"/>
            <a:ext cx="593207" cy="585851"/>
            <a:chOff x="3635896" y="1825130"/>
            <a:chExt cx="465007" cy="465007"/>
          </a:xfrm>
        </p:grpSpPr>
        <p:sp>
          <p:nvSpPr>
            <p:cNvPr id="48" name="Freeform 8"/>
            <p:cNvSpPr/>
            <p:nvPr/>
          </p:nvSpPr>
          <p:spPr bwMode="auto">
            <a:xfrm>
              <a:off x="3635896" y="1825130"/>
              <a:ext cx="465007" cy="465007"/>
            </a:xfrm>
            <a:custGeom>
              <a:avLst/>
              <a:gdLst>
                <a:gd name="T0" fmla="*/ 101 w 203"/>
                <a:gd name="T1" fmla="*/ 0 h 203"/>
                <a:gd name="T2" fmla="*/ 129 w 203"/>
                <a:gd name="T3" fmla="*/ 2 h 203"/>
                <a:gd name="T4" fmla="*/ 153 w 203"/>
                <a:gd name="T5" fmla="*/ 13 h 203"/>
                <a:gd name="T6" fmla="*/ 173 w 203"/>
                <a:gd name="T7" fmla="*/ 29 h 203"/>
                <a:gd name="T8" fmla="*/ 190 w 203"/>
                <a:gd name="T9" fmla="*/ 50 h 203"/>
                <a:gd name="T10" fmla="*/ 200 w 203"/>
                <a:gd name="T11" fmla="*/ 74 h 203"/>
                <a:gd name="T12" fmla="*/ 203 w 203"/>
                <a:gd name="T13" fmla="*/ 101 h 203"/>
                <a:gd name="T14" fmla="*/ 200 w 203"/>
                <a:gd name="T15" fmla="*/ 129 h 203"/>
                <a:gd name="T16" fmla="*/ 190 w 203"/>
                <a:gd name="T17" fmla="*/ 153 h 203"/>
                <a:gd name="T18" fmla="*/ 173 w 203"/>
                <a:gd name="T19" fmla="*/ 174 h 203"/>
                <a:gd name="T20" fmla="*/ 153 w 203"/>
                <a:gd name="T21" fmla="*/ 190 h 203"/>
                <a:gd name="T22" fmla="*/ 129 w 203"/>
                <a:gd name="T23" fmla="*/ 200 h 203"/>
                <a:gd name="T24" fmla="*/ 101 w 203"/>
                <a:gd name="T25" fmla="*/ 203 h 203"/>
                <a:gd name="T26" fmla="*/ 74 w 203"/>
                <a:gd name="T27" fmla="*/ 200 h 203"/>
                <a:gd name="T28" fmla="*/ 50 w 203"/>
                <a:gd name="T29" fmla="*/ 190 h 203"/>
                <a:gd name="T30" fmla="*/ 29 w 203"/>
                <a:gd name="T31" fmla="*/ 174 h 203"/>
                <a:gd name="T32" fmla="*/ 13 w 203"/>
                <a:gd name="T33" fmla="*/ 153 h 203"/>
                <a:gd name="T34" fmla="*/ 3 w 203"/>
                <a:gd name="T35" fmla="*/ 129 h 203"/>
                <a:gd name="T36" fmla="*/ 0 w 203"/>
                <a:gd name="T37" fmla="*/ 101 h 203"/>
                <a:gd name="T38" fmla="*/ 3 w 203"/>
                <a:gd name="T39" fmla="*/ 74 h 203"/>
                <a:gd name="T40" fmla="*/ 13 w 203"/>
                <a:gd name="T41" fmla="*/ 50 h 203"/>
                <a:gd name="T42" fmla="*/ 29 w 203"/>
                <a:gd name="T43" fmla="*/ 29 h 203"/>
                <a:gd name="T44" fmla="*/ 50 w 203"/>
                <a:gd name="T45" fmla="*/ 13 h 203"/>
                <a:gd name="T46" fmla="*/ 74 w 203"/>
                <a:gd name="T47" fmla="*/ 2 h 203"/>
                <a:gd name="T48" fmla="*/ 101 w 203"/>
                <a:gd name="T4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3">
                  <a:moveTo>
                    <a:pt x="101" y="0"/>
                  </a:moveTo>
                  <a:lnTo>
                    <a:pt x="129" y="2"/>
                  </a:lnTo>
                  <a:lnTo>
                    <a:pt x="153" y="13"/>
                  </a:lnTo>
                  <a:lnTo>
                    <a:pt x="173" y="29"/>
                  </a:lnTo>
                  <a:lnTo>
                    <a:pt x="190" y="50"/>
                  </a:lnTo>
                  <a:lnTo>
                    <a:pt x="200" y="74"/>
                  </a:lnTo>
                  <a:lnTo>
                    <a:pt x="203" y="101"/>
                  </a:lnTo>
                  <a:lnTo>
                    <a:pt x="200" y="129"/>
                  </a:lnTo>
                  <a:lnTo>
                    <a:pt x="190" y="153"/>
                  </a:lnTo>
                  <a:lnTo>
                    <a:pt x="173" y="174"/>
                  </a:lnTo>
                  <a:lnTo>
                    <a:pt x="153" y="190"/>
                  </a:lnTo>
                  <a:lnTo>
                    <a:pt x="129" y="200"/>
                  </a:lnTo>
                  <a:lnTo>
                    <a:pt x="101" y="203"/>
                  </a:lnTo>
                  <a:lnTo>
                    <a:pt x="74" y="200"/>
                  </a:lnTo>
                  <a:lnTo>
                    <a:pt x="50" y="190"/>
                  </a:lnTo>
                  <a:lnTo>
                    <a:pt x="29" y="174"/>
                  </a:lnTo>
                  <a:lnTo>
                    <a:pt x="13" y="153"/>
                  </a:lnTo>
                  <a:lnTo>
                    <a:pt x="3" y="129"/>
                  </a:lnTo>
                  <a:lnTo>
                    <a:pt x="0" y="101"/>
                  </a:lnTo>
                  <a:lnTo>
                    <a:pt x="3" y="74"/>
                  </a:lnTo>
                  <a:lnTo>
                    <a:pt x="13" y="50"/>
                  </a:lnTo>
                  <a:lnTo>
                    <a:pt x="29" y="29"/>
                  </a:lnTo>
                  <a:lnTo>
                    <a:pt x="50" y="13"/>
                  </a:lnTo>
                  <a:lnTo>
                    <a:pt x="74" y="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9" name="Freeform 8"/>
            <p:cNvSpPr>
              <a:spLocks noEditPoints="1"/>
            </p:cNvSpPr>
            <p:nvPr/>
          </p:nvSpPr>
          <p:spPr bwMode="auto">
            <a:xfrm>
              <a:off x="3788568" y="1901620"/>
              <a:ext cx="201914" cy="300866"/>
            </a:xfrm>
            <a:custGeom>
              <a:avLst/>
              <a:gdLst>
                <a:gd name="T0" fmla="*/ 85 w 94"/>
                <a:gd name="T1" fmla="*/ 44 h 140"/>
                <a:gd name="T2" fmla="*/ 45 w 94"/>
                <a:gd name="T3" fmla="*/ 90 h 140"/>
                <a:gd name="T4" fmla="*/ 26 w 94"/>
                <a:gd name="T5" fmla="*/ 105 h 140"/>
                <a:gd name="T6" fmla="*/ 26 w 94"/>
                <a:gd name="T7" fmla="*/ 108 h 140"/>
                <a:gd name="T8" fmla="*/ 35 w 94"/>
                <a:gd name="T9" fmla="*/ 123 h 140"/>
                <a:gd name="T10" fmla="*/ 17 w 94"/>
                <a:gd name="T11" fmla="*/ 140 h 140"/>
                <a:gd name="T12" fmla="*/ 0 w 94"/>
                <a:gd name="T13" fmla="*/ 123 h 140"/>
                <a:gd name="T14" fmla="*/ 9 w 94"/>
                <a:gd name="T15" fmla="*/ 108 h 140"/>
                <a:gd name="T16" fmla="*/ 9 w 94"/>
                <a:gd name="T17" fmla="*/ 33 h 140"/>
                <a:gd name="T18" fmla="*/ 0 w 94"/>
                <a:gd name="T19" fmla="*/ 17 h 140"/>
                <a:gd name="T20" fmla="*/ 17 w 94"/>
                <a:gd name="T21" fmla="*/ 0 h 140"/>
                <a:gd name="T22" fmla="*/ 35 w 94"/>
                <a:gd name="T23" fmla="*/ 17 h 140"/>
                <a:gd name="T24" fmla="*/ 26 w 94"/>
                <a:gd name="T25" fmla="*/ 33 h 140"/>
                <a:gd name="T26" fmla="*/ 26 w 94"/>
                <a:gd name="T27" fmla="*/ 78 h 140"/>
                <a:gd name="T28" fmla="*/ 40 w 94"/>
                <a:gd name="T29" fmla="*/ 73 h 140"/>
                <a:gd name="T30" fmla="*/ 67 w 94"/>
                <a:gd name="T31" fmla="*/ 44 h 140"/>
                <a:gd name="T32" fmla="*/ 58 w 94"/>
                <a:gd name="T33" fmla="*/ 29 h 140"/>
                <a:gd name="T34" fmla="*/ 76 w 94"/>
                <a:gd name="T35" fmla="*/ 11 h 140"/>
                <a:gd name="T36" fmla="*/ 94 w 94"/>
                <a:gd name="T37" fmla="*/ 29 h 140"/>
                <a:gd name="T38" fmla="*/ 85 w 94"/>
                <a:gd name="T39" fmla="*/ 44 h 140"/>
                <a:gd name="T40" fmla="*/ 17 w 94"/>
                <a:gd name="T41" fmla="*/ 9 h 140"/>
                <a:gd name="T42" fmla="*/ 9 w 94"/>
                <a:gd name="T43" fmla="*/ 17 h 140"/>
                <a:gd name="T44" fmla="*/ 17 w 94"/>
                <a:gd name="T45" fmla="*/ 26 h 140"/>
                <a:gd name="T46" fmla="*/ 26 w 94"/>
                <a:gd name="T47" fmla="*/ 17 h 140"/>
                <a:gd name="T48" fmla="*/ 17 w 94"/>
                <a:gd name="T49" fmla="*/ 9 h 140"/>
                <a:gd name="T50" fmla="*/ 17 w 94"/>
                <a:gd name="T51" fmla="*/ 114 h 140"/>
                <a:gd name="T52" fmla="*/ 9 w 94"/>
                <a:gd name="T53" fmla="*/ 123 h 140"/>
                <a:gd name="T54" fmla="*/ 17 w 94"/>
                <a:gd name="T55" fmla="*/ 132 h 140"/>
                <a:gd name="T56" fmla="*/ 26 w 94"/>
                <a:gd name="T57" fmla="*/ 123 h 140"/>
                <a:gd name="T58" fmla="*/ 17 w 94"/>
                <a:gd name="T59" fmla="*/ 114 h 140"/>
                <a:gd name="T60" fmla="*/ 76 w 94"/>
                <a:gd name="T61" fmla="*/ 20 h 140"/>
                <a:gd name="T62" fmla="*/ 67 w 94"/>
                <a:gd name="T63" fmla="*/ 29 h 140"/>
                <a:gd name="T64" fmla="*/ 76 w 94"/>
                <a:gd name="T65" fmla="*/ 38 h 140"/>
                <a:gd name="T66" fmla="*/ 85 w 94"/>
                <a:gd name="T67" fmla="*/ 29 h 140"/>
                <a:gd name="T68" fmla="*/ 76 w 94"/>
                <a:gd name="T69" fmla="*/ 2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140">
                  <a:moveTo>
                    <a:pt x="85" y="44"/>
                  </a:moveTo>
                  <a:cubicBezTo>
                    <a:pt x="84" y="77"/>
                    <a:pt x="61" y="85"/>
                    <a:pt x="45" y="90"/>
                  </a:cubicBezTo>
                  <a:cubicBezTo>
                    <a:pt x="31" y="94"/>
                    <a:pt x="26" y="96"/>
                    <a:pt x="26" y="105"/>
                  </a:cubicBezTo>
                  <a:cubicBezTo>
                    <a:pt x="26" y="108"/>
                    <a:pt x="26" y="108"/>
                    <a:pt x="26" y="108"/>
                  </a:cubicBezTo>
                  <a:cubicBezTo>
                    <a:pt x="31" y="111"/>
                    <a:pt x="35" y="116"/>
                    <a:pt x="35" y="123"/>
                  </a:cubicBezTo>
                  <a:cubicBezTo>
                    <a:pt x="35" y="132"/>
                    <a:pt x="27" y="140"/>
                    <a:pt x="17" y="140"/>
                  </a:cubicBezTo>
                  <a:cubicBezTo>
                    <a:pt x="8" y="140"/>
                    <a:pt x="0" y="132"/>
                    <a:pt x="0" y="123"/>
                  </a:cubicBezTo>
                  <a:cubicBezTo>
                    <a:pt x="0" y="116"/>
                    <a:pt x="3" y="111"/>
                    <a:pt x="9" y="108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3" y="29"/>
                    <a:pt x="0" y="24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7"/>
                  </a:cubicBezTo>
                  <a:cubicBezTo>
                    <a:pt x="35" y="24"/>
                    <a:pt x="31" y="29"/>
                    <a:pt x="26" y="33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31" y="76"/>
                    <a:pt x="36" y="74"/>
                    <a:pt x="40" y="73"/>
                  </a:cubicBezTo>
                  <a:cubicBezTo>
                    <a:pt x="57" y="67"/>
                    <a:pt x="67" y="63"/>
                    <a:pt x="67" y="44"/>
                  </a:cubicBezTo>
                  <a:cubicBezTo>
                    <a:pt x="62" y="41"/>
                    <a:pt x="58" y="36"/>
                    <a:pt x="58" y="29"/>
                  </a:cubicBezTo>
                  <a:cubicBezTo>
                    <a:pt x="58" y="19"/>
                    <a:pt x="66" y="11"/>
                    <a:pt x="76" y="11"/>
                  </a:cubicBezTo>
                  <a:cubicBezTo>
                    <a:pt x="86" y="11"/>
                    <a:pt x="94" y="19"/>
                    <a:pt x="94" y="29"/>
                  </a:cubicBezTo>
                  <a:cubicBezTo>
                    <a:pt x="94" y="36"/>
                    <a:pt x="90" y="41"/>
                    <a:pt x="85" y="44"/>
                  </a:cubicBezTo>
                  <a:close/>
                  <a:moveTo>
                    <a:pt x="17" y="9"/>
                  </a:moveTo>
                  <a:cubicBezTo>
                    <a:pt x="13" y="9"/>
                    <a:pt x="9" y="12"/>
                    <a:pt x="9" y="17"/>
                  </a:cubicBezTo>
                  <a:cubicBezTo>
                    <a:pt x="9" y="22"/>
                    <a:pt x="13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9"/>
                    <a:pt x="17" y="9"/>
                  </a:cubicBezTo>
                  <a:close/>
                  <a:moveTo>
                    <a:pt x="17" y="114"/>
                  </a:moveTo>
                  <a:cubicBezTo>
                    <a:pt x="13" y="114"/>
                    <a:pt x="9" y="118"/>
                    <a:pt x="9" y="123"/>
                  </a:cubicBezTo>
                  <a:cubicBezTo>
                    <a:pt x="9" y="128"/>
                    <a:pt x="13" y="132"/>
                    <a:pt x="17" y="132"/>
                  </a:cubicBezTo>
                  <a:cubicBezTo>
                    <a:pt x="22" y="132"/>
                    <a:pt x="26" y="128"/>
                    <a:pt x="26" y="123"/>
                  </a:cubicBezTo>
                  <a:cubicBezTo>
                    <a:pt x="26" y="118"/>
                    <a:pt x="22" y="114"/>
                    <a:pt x="17" y="114"/>
                  </a:cubicBezTo>
                  <a:close/>
                  <a:moveTo>
                    <a:pt x="76" y="20"/>
                  </a:moveTo>
                  <a:cubicBezTo>
                    <a:pt x="71" y="20"/>
                    <a:pt x="67" y="24"/>
                    <a:pt x="67" y="29"/>
                  </a:cubicBezTo>
                  <a:cubicBezTo>
                    <a:pt x="67" y="34"/>
                    <a:pt x="71" y="38"/>
                    <a:pt x="76" y="38"/>
                  </a:cubicBezTo>
                  <a:cubicBezTo>
                    <a:pt x="81" y="38"/>
                    <a:pt x="85" y="34"/>
                    <a:pt x="85" y="29"/>
                  </a:cubicBezTo>
                  <a:cubicBezTo>
                    <a:pt x="85" y="24"/>
                    <a:pt x="81" y="20"/>
                    <a:pt x="76" y="2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50" name="Group 17"/>
          <p:cNvGrpSpPr/>
          <p:nvPr/>
        </p:nvGrpSpPr>
        <p:grpSpPr>
          <a:xfrm>
            <a:off x="8120285" y="1484784"/>
            <a:ext cx="596129" cy="585851"/>
            <a:chOff x="6365383" y="987574"/>
            <a:chExt cx="467298" cy="465007"/>
          </a:xfrm>
        </p:grpSpPr>
        <p:sp>
          <p:nvSpPr>
            <p:cNvPr id="51" name="Freeform 10"/>
            <p:cNvSpPr/>
            <p:nvPr/>
          </p:nvSpPr>
          <p:spPr bwMode="auto">
            <a:xfrm>
              <a:off x="6365383" y="987574"/>
              <a:ext cx="467298" cy="465007"/>
            </a:xfrm>
            <a:custGeom>
              <a:avLst/>
              <a:gdLst>
                <a:gd name="T0" fmla="*/ 101 w 204"/>
                <a:gd name="T1" fmla="*/ 0 h 203"/>
                <a:gd name="T2" fmla="*/ 130 w 204"/>
                <a:gd name="T3" fmla="*/ 3 h 203"/>
                <a:gd name="T4" fmla="*/ 153 w 204"/>
                <a:gd name="T5" fmla="*/ 13 h 203"/>
                <a:gd name="T6" fmla="*/ 174 w 204"/>
                <a:gd name="T7" fmla="*/ 29 h 203"/>
                <a:gd name="T8" fmla="*/ 191 w 204"/>
                <a:gd name="T9" fmla="*/ 50 h 203"/>
                <a:gd name="T10" fmla="*/ 201 w 204"/>
                <a:gd name="T11" fmla="*/ 74 h 203"/>
                <a:gd name="T12" fmla="*/ 204 w 204"/>
                <a:gd name="T13" fmla="*/ 102 h 203"/>
                <a:gd name="T14" fmla="*/ 201 w 204"/>
                <a:gd name="T15" fmla="*/ 129 h 203"/>
                <a:gd name="T16" fmla="*/ 191 w 204"/>
                <a:gd name="T17" fmla="*/ 153 h 203"/>
                <a:gd name="T18" fmla="*/ 174 w 204"/>
                <a:gd name="T19" fmla="*/ 174 h 203"/>
                <a:gd name="T20" fmla="*/ 153 w 204"/>
                <a:gd name="T21" fmla="*/ 190 h 203"/>
                <a:gd name="T22" fmla="*/ 130 w 204"/>
                <a:gd name="T23" fmla="*/ 200 h 203"/>
                <a:gd name="T24" fmla="*/ 101 w 204"/>
                <a:gd name="T25" fmla="*/ 203 h 203"/>
                <a:gd name="T26" fmla="*/ 75 w 204"/>
                <a:gd name="T27" fmla="*/ 200 h 203"/>
                <a:gd name="T28" fmla="*/ 51 w 204"/>
                <a:gd name="T29" fmla="*/ 190 h 203"/>
                <a:gd name="T30" fmla="*/ 30 w 204"/>
                <a:gd name="T31" fmla="*/ 174 h 203"/>
                <a:gd name="T32" fmla="*/ 14 w 204"/>
                <a:gd name="T33" fmla="*/ 153 h 203"/>
                <a:gd name="T34" fmla="*/ 3 w 204"/>
                <a:gd name="T35" fmla="*/ 129 h 203"/>
                <a:gd name="T36" fmla="*/ 0 w 204"/>
                <a:gd name="T37" fmla="*/ 102 h 203"/>
                <a:gd name="T38" fmla="*/ 3 w 204"/>
                <a:gd name="T39" fmla="*/ 74 h 203"/>
                <a:gd name="T40" fmla="*/ 14 w 204"/>
                <a:gd name="T41" fmla="*/ 50 h 203"/>
                <a:gd name="T42" fmla="*/ 30 w 204"/>
                <a:gd name="T43" fmla="*/ 29 h 203"/>
                <a:gd name="T44" fmla="*/ 51 w 204"/>
                <a:gd name="T45" fmla="*/ 13 h 203"/>
                <a:gd name="T46" fmla="*/ 75 w 204"/>
                <a:gd name="T47" fmla="*/ 3 h 203"/>
                <a:gd name="T48" fmla="*/ 101 w 204"/>
                <a:gd name="T4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203">
                  <a:moveTo>
                    <a:pt x="101" y="0"/>
                  </a:moveTo>
                  <a:lnTo>
                    <a:pt x="130" y="3"/>
                  </a:lnTo>
                  <a:lnTo>
                    <a:pt x="153" y="13"/>
                  </a:lnTo>
                  <a:lnTo>
                    <a:pt x="174" y="29"/>
                  </a:lnTo>
                  <a:lnTo>
                    <a:pt x="191" y="50"/>
                  </a:lnTo>
                  <a:lnTo>
                    <a:pt x="201" y="74"/>
                  </a:lnTo>
                  <a:lnTo>
                    <a:pt x="204" y="102"/>
                  </a:lnTo>
                  <a:lnTo>
                    <a:pt x="201" y="129"/>
                  </a:lnTo>
                  <a:lnTo>
                    <a:pt x="191" y="153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30" y="200"/>
                  </a:lnTo>
                  <a:lnTo>
                    <a:pt x="101" y="203"/>
                  </a:lnTo>
                  <a:lnTo>
                    <a:pt x="75" y="200"/>
                  </a:lnTo>
                  <a:lnTo>
                    <a:pt x="51" y="190"/>
                  </a:lnTo>
                  <a:lnTo>
                    <a:pt x="30" y="174"/>
                  </a:lnTo>
                  <a:lnTo>
                    <a:pt x="14" y="153"/>
                  </a:lnTo>
                  <a:lnTo>
                    <a:pt x="3" y="129"/>
                  </a:lnTo>
                  <a:lnTo>
                    <a:pt x="0" y="102"/>
                  </a:lnTo>
                  <a:lnTo>
                    <a:pt x="3" y="74"/>
                  </a:lnTo>
                  <a:lnTo>
                    <a:pt x="14" y="50"/>
                  </a:lnTo>
                  <a:lnTo>
                    <a:pt x="30" y="29"/>
                  </a:lnTo>
                  <a:lnTo>
                    <a:pt x="51" y="13"/>
                  </a:lnTo>
                  <a:lnTo>
                    <a:pt x="75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52" name="Freeform 9"/>
            <p:cNvSpPr>
              <a:spLocks noEditPoints="1"/>
            </p:cNvSpPr>
            <p:nvPr/>
          </p:nvSpPr>
          <p:spPr bwMode="auto">
            <a:xfrm>
              <a:off x="6458481" y="1121413"/>
              <a:ext cx="263683" cy="197326"/>
            </a:xfrm>
            <a:custGeom>
              <a:avLst/>
              <a:gdLst>
                <a:gd name="T0" fmla="*/ 302 w 302"/>
                <a:gd name="T1" fmla="*/ 226 h 226"/>
                <a:gd name="T2" fmla="*/ 0 w 302"/>
                <a:gd name="T3" fmla="*/ 226 h 226"/>
                <a:gd name="T4" fmla="*/ 0 w 302"/>
                <a:gd name="T5" fmla="*/ 0 h 226"/>
                <a:gd name="T6" fmla="*/ 17 w 302"/>
                <a:gd name="T7" fmla="*/ 0 h 226"/>
                <a:gd name="T8" fmla="*/ 17 w 302"/>
                <a:gd name="T9" fmla="*/ 206 h 226"/>
                <a:gd name="T10" fmla="*/ 302 w 302"/>
                <a:gd name="T11" fmla="*/ 206 h 226"/>
                <a:gd name="T12" fmla="*/ 302 w 302"/>
                <a:gd name="T13" fmla="*/ 226 h 226"/>
                <a:gd name="T14" fmla="*/ 282 w 302"/>
                <a:gd name="T15" fmla="*/ 188 h 226"/>
                <a:gd name="T16" fmla="*/ 37 w 302"/>
                <a:gd name="T17" fmla="*/ 188 h 226"/>
                <a:gd name="T18" fmla="*/ 37 w 302"/>
                <a:gd name="T19" fmla="*/ 103 h 226"/>
                <a:gd name="T20" fmla="*/ 103 w 302"/>
                <a:gd name="T21" fmla="*/ 17 h 226"/>
                <a:gd name="T22" fmla="*/ 189 w 302"/>
                <a:gd name="T23" fmla="*/ 103 h 226"/>
                <a:gd name="T24" fmla="*/ 245 w 302"/>
                <a:gd name="T25" fmla="*/ 56 h 226"/>
                <a:gd name="T26" fmla="*/ 282 w 302"/>
                <a:gd name="T27" fmla="*/ 18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2" h="226">
                  <a:moveTo>
                    <a:pt x="302" y="226"/>
                  </a:moveTo>
                  <a:lnTo>
                    <a:pt x="0" y="226"/>
                  </a:lnTo>
                  <a:lnTo>
                    <a:pt x="0" y="0"/>
                  </a:lnTo>
                  <a:lnTo>
                    <a:pt x="17" y="0"/>
                  </a:lnTo>
                  <a:lnTo>
                    <a:pt x="17" y="206"/>
                  </a:lnTo>
                  <a:lnTo>
                    <a:pt x="302" y="206"/>
                  </a:lnTo>
                  <a:lnTo>
                    <a:pt x="302" y="226"/>
                  </a:lnTo>
                  <a:close/>
                  <a:moveTo>
                    <a:pt x="282" y="188"/>
                  </a:moveTo>
                  <a:lnTo>
                    <a:pt x="37" y="188"/>
                  </a:lnTo>
                  <a:lnTo>
                    <a:pt x="37" y="103"/>
                  </a:lnTo>
                  <a:lnTo>
                    <a:pt x="103" y="17"/>
                  </a:lnTo>
                  <a:lnTo>
                    <a:pt x="189" y="103"/>
                  </a:lnTo>
                  <a:lnTo>
                    <a:pt x="245" y="56"/>
                  </a:lnTo>
                  <a:lnTo>
                    <a:pt x="282" y="18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53" name="Group 3"/>
          <p:cNvGrpSpPr/>
          <p:nvPr/>
        </p:nvGrpSpPr>
        <p:grpSpPr>
          <a:xfrm>
            <a:off x="6086230" y="4134741"/>
            <a:ext cx="593207" cy="591625"/>
            <a:chOff x="4770914" y="3090921"/>
            <a:chExt cx="465007" cy="469589"/>
          </a:xfrm>
        </p:grpSpPr>
        <p:sp>
          <p:nvSpPr>
            <p:cNvPr id="54" name="Freeform 9"/>
            <p:cNvSpPr/>
            <p:nvPr/>
          </p:nvSpPr>
          <p:spPr bwMode="auto">
            <a:xfrm>
              <a:off x="4770914" y="3090921"/>
              <a:ext cx="465007" cy="469589"/>
            </a:xfrm>
            <a:custGeom>
              <a:avLst/>
              <a:gdLst>
                <a:gd name="T0" fmla="*/ 102 w 203"/>
                <a:gd name="T1" fmla="*/ 0 h 205"/>
                <a:gd name="T2" fmla="*/ 129 w 203"/>
                <a:gd name="T3" fmla="*/ 4 h 205"/>
                <a:gd name="T4" fmla="*/ 153 w 203"/>
                <a:gd name="T5" fmla="*/ 14 h 205"/>
                <a:gd name="T6" fmla="*/ 174 w 203"/>
                <a:gd name="T7" fmla="*/ 29 h 205"/>
                <a:gd name="T8" fmla="*/ 190 w 203"/>
                <a:gd name="T9" fmla="*/ 50 h 205"/>
                <a:gd name="T10" fmla="*/ 200 w 203"/>
                <a:gd name="T11" fmla="*/ 75 h 205"/>
                <a:gd name="T12" fmla="*/ 203 w 203"/>
                <a:gd name="T13" fmla="*/ 102 h 205"/>
                <a:gd name="T14" fmla="*/ 200 w 203"/>
                <a:gd name="T15" fmla="*/ 129 h 205"/>
                <a:gd name="T16" fmla="*/ 190 w 203"/>
                <a:gd name="T17" fmla="*/ 154 h 205"/>
                <a:gd name="T18" fmla="*/ 174 w 203"/>
                <a:gd name="T19" fmla="*/ 174 h 205"/>
                <a:gd name="T20" fmla="*/ 153 w 203"/>
                <a:gd name="T21" fmla="*/ 190 h 205"/>
                <a:gd name="T22" fmla="*/ 129 w 203"/>
                <a:gd name="T23" fmla="*/ 200 h 205"/>
                <a:gd name="T24" fmla="*/ 102 w 203"/>
                <a:gd name="T25" fmla="*/ 205 h 205"/>
                <a:gd name="T26" fmla="*/ 76 w 203"/>
                <a:gd name="T27" fmla="*/ 200 h 205"/>
                <a:gd name="T28" fmla="*/ 50 w 203"/>
                <a:gd name="T29" fmla="*/ 190 h 205"/>
                <a:gd name="T30" fmla="*/ 29 w 203"/>
                <a:gd name="T31" fmla="*/ 174 h 205"/>
                <a:gd name="T32" fmla="*/ 15 w 203"/>
                <a:gd name="T33" fmla="*/ 154 h 205"/>
                <a:gd name="T34" fmla="*/ 4 w 203"/>
                <a:gd name="T35" fmla="*/ 129 h 205"/>
                <a:gd name="T36" fmla="*/ 0 w 203"/>
                <a:gd name="T37" fmla="*/ 102 h 205"/>
                <a:gd name="T38" fmla="*/ 4 w 203"/>
                <a:gd name="T39" fmla="*/ 75 h 205"/>
                <a:gd name="T40" fmla="*/ 15 w 203"/>
                <a:gd name="T41" fmla="*/ 50 h 205"/>
                <a:gd name="T42" fmla="*/ 29 w 203"/>
                <a:gd name="T43" fmla="*/ 29 h 205"/>
                <a:gd name="T44" fmla="*/ 50 w 203"/>
                <a:gd name="T45" fmla="*/ 14 h 205"/>
                <a:gd name="T46" fmla="*/ 76 w 203"/>
                <a:gd name="T47" fmla="*/ 4 h 205"/>
                <a:gd name="T48" fmla="*/ 102 w 203"/>
                <a:gd name="T49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3" h="205">
                  <a:moveTo>
                    <a:pt x="102" y="0"/>
                  </a:moveTo>
                  <a:lnTo>
                    <a:pt x="129" y="4"/>
                  </a:lnTo>
                  <a:lnTo>
                    <a:pt x="153" y="14"/>
                  </a:lnTo>
                  <a:lnTo>
                    <a:pt x="174" y="29"/>
                  </a:lnTo>
                  <a:lnTo>
                    <a:pt x="190" y="50"/>
                  </a:lnTo>
                  <a:lnTo>
                    <a:pt x="200" y="75"/>
                  </a:lnTo>
                  <a:lnTo>
                    <a:pt x="203" y="102"/>
                  </a:lnTo>
                  <a:lnTo>
                    <a:pt x="200" y="129"/>
                  </a:lnTo>
                  <a:lnTo>
                    <a:pt x="190" y="154"/>
                  </a:lnTo>
                  <a:lnTo>
                    <a:pt x="174" y="174"/>
                  </a:lnTo>
                  <a:lnTo>
                    <a:pt x="153" y="190"/>
                  </a:lnTo>
                  <a:lnTo>
                    <a:pt x="129" y="200"/>
                  </a:lnTo>
                  <a:lnTo>
                    <a:pt x="102" y="205"/>
                  </a:lnTo>
                  <a:lnTo>
                    <a:pt x="76" y="200"/>
                  </a:lnTo>
                  <a:lnTo>
                    <a:pt x="50" y="190"/>
                  </a:lnTo>
                  <a:lnTo>
                    <a:pt x="29" y="174"/>
                  </a:lnTo>
                  <a:lnTo>
                    <a:pt x="15" y="154"/>
                  </a:lnTo>
                  <a:lnTo>
                    <a:pt x="4" y="129"/>
                  </a:lnTo>
                  <a:lnTo>
                    <a:pt x="0" y="102"/>
                  </a:lnTo>
                  <a:lnTo>
                    <a:pt x="4" y="75"/>
                  </a:lnTo>
                  <a:lnTo>
                    <a:pt x="15" y="50"/>
                  </a:lnTo>
                  <a:lnTo>
                    <a:pt x="29" y="29"/>
                  </a:lnTo>
                  <a:lnTo>
                    <a:pt x="50" y="14"/>
                  </a:lnTo>
                  <a:lnTo>
                    <a:pt x="76" y="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auto">
            <a:xfrm>
              <a:off x="4870438" y="3218381"/>
              <a:ext cx="260899" cy="203797"/>
            </a:xfrm>
            <a:custGeom>
              <a:avLst/>
              <a:gdLst>
                <a:gd name="T0" fmla="*/ 164 w 164"/>
                <a:gd name="T1" fmla="*/ 114 h 128"/>
                <a:gd name="T2" fmla="*/ 149 w 164"/>
                <a:gd name="T3" fmla="*/ 128 h 128"/>
                <a:gd name="T4" fmla="*/ 15 w 164"/>
                <a:gd name="T5" fmla="*/ 128 h 128"/>
                <a:gd name="T6" fmla="*/ 0 w 164"/>
                <a:gd name="T7" fmla="*/ 114 h 128"/>
                <a:gd name="T8" fmla="*/ 0 w 164"/>
                <a:gd name="T9" fmla="*/ 14 h 128"/>
                <a:gd name="T10" fmla="*/ 15 w 164"/>
                <a:gd name="T11" fmla="*/ 0 h 128"/>
                <a:gd name="T12" fmla="*/ 149 w 164"/>
                <a:gd name="T13" fmla="*/ 0 h 128"/>
                <a:gd name="T14" fmla="*/ 164 w 164"/>
                <a:gd name="T15" fmla="*/ 14 h 128"/>
                <a:gd name="T16" fmla="*/ 164 w 164"/>
                <a:gd name="T17" fmla="*/ 114 h 128"/>
                <a:gd name="T18" fmla="*/ 149 w 164"/>
                <a:gd name="T19" fmla="*/ 11 h 128"/>
                <a:gd name="T20" fmla="*/ 15 w 164"/>
                <a:gd name="T21" fmla="*/ 11 h 128"/>
                <a:gd name="T22" fmla="*/ 12 w 164"/>
                <a:gd name="T23" fmla="*/ 14 h 128"/>
                <a:gd name="T24" fmla="*/ 25 w 164"/>
                <a:gd name="T25" fmla="*/ 40 h 128"/>
                <a:gd name="T26" fmla="*/ 62 w 164"/>
                <a:gd name="T27" fmla="*/ 69 h 128"/>
                <a:gd name="T28" fmla="*/ 82 w 164"/>
                <a:gd name="T29" fmla="*/ 82 h 128"/>
                <a:gd name="T30" fmla="*/ 82 w 164"/>
                <a:gd name="T31" fmla="*/ 82 h 128"/>
                <a:gd name="T32" fmla="*/ 82 w 164"/>
                <a:gd name="T33" fmla="*/ 82 h 128"/>
                <a:gd name="T34" fmla="*/ 102 w 164"/>
                <a:gd name="T35" fmla="*/ 69 h 128"/>
                <a:gd name="T36" fmla="*/ 139 w 164"/>
                <a:gd name="T37" fmla="*/ 40 h 128"/>
                <a:gd name="T38" fmla="*/ 152 w 164"/>
                <a:gd name="T39" fmla="*/ 18 h 128"/>
                <a:gd name="T40" fmla="*/ 149 w 164"/>
                <a:gd name="T41" fmla="*/ 11 h 128"/>
                <a:gd name="T42" fmla="*/ 152 w 164"/>
                <a:gd name="T43" fmla="*/ 43 h 128"/>
                <a:gd name="T44" fmla="*/ 146 w 164"/>
                <a:gd name="T45" fmla="*/ 50 h 128"/>
                <a:gd name="T46" fmla="*/ 107 w 164"/>
                <a:gd name="T47" fmla="*/ 80 h 128"/>
                <a:gd name="T48" fmla="*/ 82 w 164"/>
                <a:gd name="T49" fmla="*/ 93 h 128"/>
                <a:gd name="T50" fmla="*/ 82 w 164"/>
                <a:gd name="T51" fmla="*/ 93 h 128"/>
                <a:gd name="T52" fmla="*/ 82 w 164"/>
                <a:gd name="T53" fmla="*/ 93 h 128"/>
                <a:gd name="T54" fmla="*/ 57 w 164"/>
                <a:gd name="T55" fmla="*/ 80 h 128"/>
                <a:gd name="T56" fmla="*/ 18 w 164"/>
                <a:gd name="T57" fmla="*/ 50 h 128"/>
                <a:gd name="T58" fmla="*/ 12 w 164"/>
                <a:gd name="T59" fmla="*/ 43 h 128"/>
                <a:gd name="T60" fmla="*/ 12 w 164"/>
                <a:gd name="T61" fmla="*/ 114 h 128"/>
                <a:gd name="T62" fmla="*/ 15 w 164"/>
                <a:gd name="T63" fmla="*/ 117 h 128"/>
                <a:gd name="T64" fmla="*/ 149 w 164"/>
                <a:gd name="T65" fmla="*/ 117 h 128"/>
                <a:gd name="T66" fmla="*/ 152 w 164"/>
                <a:gd name="T67" fmla="*/ 114 h 128"/>
                <a:gd name="T68" fmla="*/ 152 w 164"/>
                <a:gd name="T69" fmla="*/ 4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" h="128">
                  <a:moveTo>
                    <a:pt x="164" y="114"/>
                  </a:moveTo>
                  <a:cubicBezTo>
                    <a:pt x="164" y="122"/>
                    <a:pt x="157" y="128"/>
                    <a:pt x="149" y="128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7" y="128"/>
                    <a:pt x="0" y="122"/>
                    <a:pt x="0" y="1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7" y="0"/>
                    <a:pt x="164" y="6"/>
                    <a:pt x="164" y="14"/>
                  </a:cubicBezTo>
                  <a:lnTo>
                    <a:pt x="164" y="114"/>
                  </a:lnTo>
                  <a:close/>
                  <a:moveTo>
                    <a:pt x="149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3" y="11"/>
                    <a:pt x="12" y="13"/>
                    <a:pt x="12" y="14"/>
                  </a:cubicBezTo>
                  <a:cubicBezTo>
                    <a:pt x="12" y="25"/>
                    <a:pt x="17" y="34"/>
                    <a:pt x="25" y="40"/>
                  </a:cubicBezTo>
                  <a:cubicBezTo>
                    <a:pt x="37" y="50"/>
                    <a:pt x="50" y="59"/>
                    <a:pt x="62" y="69"/>
                  </a:cubicBezTo>
                  <a:cubicBezTo>
                    <a:pt x="67" y="73"/>
                    <a:pt x="76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9" y="82"/>
                    <a:pt x="97" y="73"/>
                    <a:pt x="102" y="69"/>
                  </a:cubicBezTo>
                  <a:cubicBezTo>
                    <a:pt x="114" y="59"/>
                    <a:pt x="127" y="50"/>
                    <a:pt x="139" y="40"/>
                  </a:cubicBezTo>
                  <a:cubicBezTo>
                    <a:pt x="145" y="36"/>
                    <a:pt x="152" y="25"/>
                    <a:pt x="152" y="18"/>
                  </a:cubicBezTo>
                  <a:cubicBezTo>
                    <a:pt x="152" y="15"/>
                    <a:pt x="153" y="11"/>
                    <a:pt x="149" y="11"/>
                  </a:cubicBezTo>
                  <a:close/>
                  <a:moveTo>
                    <a:pt x="152" y="43"/>
                  </a:moveTo>
                  <a:cubicBezTo>
                    <a:pt x="150" y="46"/>
                    <a:pt x="148" y="48"/>
                    <a:pt x="146" y="50"/>
                  </a:cubicBezTo>
                  <a:cubicBezTo>
                    <a:pt x="133" y="60"/>
                    <a:pt x="120" y="70"/>
                    <a:pt x="107" y="80"/>
                  </a:cubicBezTo>
                  <a:cubicBezTo>
                    <a:pt x="100" y="86"/>
                    <a:pt x="92" y="93"/>
                    <a:pt x="82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72" y="93"/>
                    <a:pt x="64" y="86"/>
                    <a:pt x="57" y="80"/>
                  </a:cubicBezTo>
                  <a:cubicBezTo>
                    <a:pt x="44" y="70"/>
                    <a:pt x="31" y="60"/>
                    <a:pt x="18" y="50"/>
                  </a:cubicBezTo>
                  <a:cubicBezTo>
                    <a:pt x="16" y="48"/>
                    <a:pt x="14" y="46"/>
                    <a:pt x="12" y="43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5"/>
                    <a:pt x="13" y="117"/>
                    <a:pt x="15" y="117"/>
                  </a:cubicBezTo>
                  <a:cubicBezTo>
                    <a:pt x="149" y="117"/>
                    <a:pt x="149" y="117"/>
                    <a:pt x="149" y="117"/>
                  </a:cubicBezTo>
                  <a:cubicBezTo>
                    <a:pt x="151" y="117"/>
                    <a:pt x="152" y="115"/>
                    <a:pt x="152" y="114"/>
                  </a:cubicBezTo>
                  <a:lnTo>
                    <a:pt x="152" y="4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56" name="Group 18"/>
          <p:cNvGrpSpPr/>
          <p:nvPr/>
        </p:nvGrpSpPr>
        <p:grpSpPr>
          <a:xfrm>
            <a:off x="10015195" y="1926946"/>
            <a:ext cx="596129" cy="588738"/>
            <a:chOff x="7850778" y="1338532"/>
            <a:chExt cx="467298" cy="467298"/>
          </a:xfrm>
        </p:grpSpPr>
        <p:sp>
          <p:nvSpPr>
            <p:cNvPr id="57" name="Freeform 12"/>
            <p:cNvSpPr/>
            <p:nvPr/>
          </p:nvSpPr>
          <p:spPr bwMode="auto">
            <a:xfrm>
              <a:off x="7850778" y="1338532"/>
              <a:ext cx="467298" cy="467298"/>
            </a:xfrm>
            <a:custGeom>
              <a:avLst/>
              <a:gdLst>
                <a:gd name="T0" fmla="*/ 101 w 204"/>
                <a:gd name="T1" fmla="*/ 0 h 204"/>
                <a:gd name="T2" fmla="*/ 129 w 204"/>
                <a:gd name="T3" fmla="*/ 3 h 204"/>
                <a:gd name="T4" fmla="*/ 153 w 204"/>
                <a:gd name="T5" fmla="*/ 13 h 204"/>
                <a:gd name="T6" fmla="*/ 174 w 204"/>
                <a:gd name="T7" fmla="*/ 30 h 204"/>
                <a:gd name="T8" fmla="*/ 190 w 204"/>
                <a:gd name="T9" fmla="*/ 51 h 204"/>
                <a:gd name="T10" fmla="*/ 201 w 204"/>
                <a:gd name="T11" fmla="*/ 74 h 204"/>
                <a:gd name="T12" fmla="*/ 204 w 204"/>
                <a:gd name="T13" fmla="*/ 101 h 204"/>
                <a:gd name="T14" fmla="*/ 201 w 204"/>
                <a:gd name="T15" fmla="*/ 128 h 204"/>
                <a:gd name="T16" fmla="*/ 190 w 204"/>
                <a:gd name="T17" fmla="*/ 153 h 204"/>
                <a:gd name="T18" fmla="*/ 174 w 204"/>
                <a:gd name="T19" fmla="*/ 174 h 204"/>
                <a:gd name="T20" fmla="*/ 153 w 204"/>
                <a:gd name="T21" fmla="*/ 189 h 204"/>
                <a:gd name="T22" fmla="*/ 129 w 204"/>
                <a:gd name="T23" fmla="*/ 199 h 204"/>
                <a:gd name="T24" fmla="*/ 101 w 204"/>
                <a:gd name="T25" fmla="*/ 204 h 204"/>
                <a:gd name="T26" fmla="*/ 74 w 204"/>
                <a:gd name="T27" fmla="*/ 199 h 204"/>
                <a:gd name="T28" fmla="*/ 51 w 204"/>
                <a:gd name="T29" fmla="*/ 189 h 204"/>
                <a:gd name="T30" fmla="*/ 30 w 204"/>
                <a:gd name="T31" fmla="*/ 174 h 204"/>
                <a:gd name="T32" fmla="*/ 13 w 204"/>
                <a:gd name="T33" fmla="*/ 153 h 204"/>
                <a:gd name="T34" fmla="*/ 3 w 204"/>
                <a:gd name="T35" fmla="*/ 128 h 204"/>
                <a:gd name="T36" fmla="*/ 0 w 204"/>
                <a:gd name="T37" fmla="*/ 101 h 204"/>
                <a:gd name="T38" fmla="*/ 3 w 204"/>
                <a:gd name="T39" fmla="*/ 74 h 204"/>
                <a:gd name="T40" fmla="*/ 13 w 204"/>
                <a:gd name="T41" fmla="*/ 51 h 204"/>
                <a:gd name="T42" fmla="*/ 30 w 204"/>
                <a:gd name="T43" fmla="*/ 30 h 204"/>
                <a:gd name="T44" fmla="*/ 51 w 204"/>
                <a:gd name="T45" fmla="*/ 13 h 204"/>
                <a:gd name="T46" fmla="*/ 74 w 204"/>
                <a:gd name="T47" fmla="*/ 3 h 204"/>
                <a:gd name="T48" fmla="*/ 101 w 204"/>
                <a:gd name="T49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4" h="204">
                  <a:moveTo>
                    <a:pt x="101" y="0"/>
                  </a:moveTo>
                  <a:lnTo>
                    <a:pt x="129" y="3"/>
                  </a:lnTo>
                  <a:lnTo>
                    <a:pt x="153" y="13"/>
                  </a:lnTo>
                  <a:lnTo>
                    <a:pt x="174" y="30"/>
                  </a:lnTo>
                  <a:lnTo>
                    <a:pt x="190" y="51"/>
                  </a:lnTo>
                  <a:lnTo>
                    <a:pt x="201" y="74"/>
                  </a:lnTo>
                  <a:lnTo>
                    <a:pt x="204" y="101"/>
                  </a:lnTo>
                  <a:lnTo>
                    <a:pt x="201" y="128"/>
                  </a:lnTo>
                  <a:lnTo>
                    <a:pt x="190" y="153"/>
                  </a:lnTo>
                  <a:lnTo>
                    <a:pt x="174" y="174"/>
                  </a:lnTo>
                  <a:lnTo>
                    <a:pt x="153" y="189"/>
                  </a:lnTo>
                  <a:lnTo>
                    <a:pt x="129" y="199"/>
                  </a:lnTo>
                  <a:lnTo>
                    <a:pt x="101" y="204"/>
                  </a:lnTo>
                  <a:lnTo>
                    <a:pt x="74" y="199"/>
                  </a:lnTo>
                  <a:lnTo>
                    <a:pt x="51" y="189"/>
                  </a:lnTo>
                  <a:lnTo>
                    <a:pt x="30" y="174"/>
                  </a:lnTo>
                  <a:lnTo>
                    <a:pt x="13" y="153"/>
                  </a:lnTo>
                  <a:lnTo>
                    <a:pt x="3" y="128"/>
                  </a:lnTo>
                  <a:lnTo>
                    <a:pt x="0" y="101"/>
                  </a:lnTo>
                  <a:lnTo>
                    <a:pt x="3" y="74"/>
                  </a:lnTo>
                  <a:lnTo>
                    <a:pt x="13" y="51"/>
                  </a:lnTo>
                  <a:lnTo>
                    <a:pt x="30" y="30"/>
                  </a:lnTo>
                  <a:lnTo>
                    <a:pt x="51" y="13"/>
                  </a:lnTo>
                  <a:lnTo>
                    <a:pt x="74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58" name="Freeform 11"/>
            <p:cNvSpPr>
              <a:spLocks noEditPoints="1"/>
            </p:cNvSpPr>
            <p:nvPr/>
          </p:nvSpPr>
          <p:spPr bwMode="auto">
            <a:xfrm>
              <a:off x="7954681" y="1439214"/>
              <a:ext cx="254730" cy="253695"/>
            </a:xfrm>
            <a:custGeom>
              <a:avLst/>
              <a:gdLst>
                <a:gd name="T0" fmla="*/ 141 w 152"/>
                <a:gd name="T1" fmla="*/ 152 h 152"/>
                <a:gd name="T2" fmla="*/ 132 w 152"/>
                <a:gd name="T3" fmla="*/ 148 h 152"/>
                <a:gd name="T4" fmla="*/ 101 w 152"/>
                <a:gd name="T5" fmla="*/ 117 h 152"/>
                <a:gd name="T6" fmla="*/ 65 w 152"/>
                <a:gd name="T7" fmla="*/ 128 h 152"/>
                <a:gd name="T8" fmla="*/ 0 w 152"/>
                <a:gd name="T9" fmla="*/ 64 h 152"/>
                <a:gd name="T10" fmla="*/ 65 w 152"/>
                <a:gd name="T11" fmla="*/ 0 h 152"/>
                <a:gd name="T12" fmla="*/ 129 w 152"/>
                <a:gd name="T13" fmla="*/ 64 h 152"/>
                <a:gd name="T14" fmla="*/ 118 w 152"/>
                <a:gd name="T15" fmla="*/ 100 h 152"/>
                <a:gd name="T16" fmla="*/ 149 w 152"/>
                <a:gd name="T17" fmla="*/ 132 h 152"/>
                <a:gd name="T18" fmla="*/ 152 w 152"/>
                <a:gd name="T19" fmla="*/ 140 h 152"/>
                <a:gd name="T20" fmla="*/ 141 w 152"/>
                <a:gd name="T21" fmla="*/ 152 h 152"/>
                <a:gd name="T22" fmla="*/ 65 w 152"/>
                <a:gd name="T23" fmla="*/ 23 h 152"/>
                <a:gd name="T24" fmla="*/ 24 w 152"/>
                <a:gd name="T25" fmla="*/ 64 h 152"/>
                <a:gd name="T26" fmla="*/ 65 w 152"/>
                <a:gd name="T27" fmla="*/ 105 h 152"/>
                <a:gd name="T28" fmla="*/ 106 w 152"/>
                <a:gd name="T29" fmla="*/ 64 h 152"/>
                <a:gd name="T30" fmla="*/ 65 w 152"/>
                <a:gd name="T31" fmla="*/ 2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52">
                  <a:moveTo>
                    <a:pt x="141" y="152"/>
                  </a:moveTo>
                  <a:cubicBezTo>
                    <a:pt x="138" y="152"/>
                    <a:pt x="135" y="151"/>
                    <a:pt x="132" y="148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90" y="124"/>
                    <a:pt x="78" y="128"/>
                    <a:pt x="65" y="128"/>
                  </a:cubicBezTo>
                  <a:cubicBezTo>
                    <a:pt x="29" y="128"/>
                    <a:pt x="0" y="100"/>
                    <a:pt x="0" y="64"/>
                  </a:cubicBezTo>
                  <a:cubicBezTo>
                    <a:pt x="0" y="28"/>
                    <a:pt x="29" y="0"/>
                    <a:pt x="65" y="0"/>
                  </a:cubicBezTo>
                  <a:cubicBezTo>
                    <a:pt x="100" y="0"/>
                    <a:pt x="129" y="28"/>
                    <a:pt x="129" y="64"/>
                  </a:cubicBezTo>
                  <a:cubicBezTo>
                    <a:pt x="129" y="77"/>
                    <a:pt x="125" y="90"/>
                    <a:pt x="118" y="100"/>
                  </a:cubicBezTo>
                  <a:cubicBezTo>
                    <a:pt x="149" y="132"/>
                    <a:pt x="149" y="132"/>
                    <a:pt x="149" y="132"/>
                  </a:cubicBezTo>
                  <a:cubicBezTo>
                    <a:pt x="151" y="134"/>
                    <a:pt x="152" y="137"/>
                    <a:pt x="152" y="140"/>
                  </a:cubicBezTo>
                  <a:cubicBezTo>
                    <a:pt x="152" y="147"/>
                    <a:pt x="147" y="152"/>
                    <a:pt x="141" y="152"/>
                  </a:cubicBezTo>
                  <a:close/>
                  <a:moveTo>
                    <a:pt x="65" y="23"/>
                  </a:moveTo>
                  <a:cubicBezTo>
                    <a:pt x="42" y="23"/>
                    <a:pt x="24" y="41"/>
                    <a:pt x="24" y="64"/>
                  </a:cubicBezTo>
                  <a:cubicBezTo>
                    <a:pt x="24" y="87"/>
                    <a:pt x="42" y="105"/>
                    <a:pt x="65" y="105"/>
                  </a:cubicBezTo>
                  <a:cubicBezTo>
                    <a:pt x="87" y="105"/>
                    <a:pt x="106" y="87"/>
                    <a:pt x="106" y="64"/>
                  </a:cubicBezTo>
                  <a:cubicBezTo>
                    <a:pt x="106" y="41"/>
                    <a:pt x="87" y="23"/>
                    <a:pt x="65" y="2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377507" y="1115452"/>
            <a:ext cx="147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Freeform 5"/>
          <p:cNvSpPr/>
          <p:nvPr/>
        </p:nvSpPr>
        <p:spPr bwMode="auto">
          <a:xfrm>
            <a:off x="4832905" y="0"/>
            <a:ext cx="2529366" cy="1070672"/>
          </a:xfrm>
          <a:custGeom>
            <a:avLst/>
            <a:gdLst/>
            <a:ahLst/>
            <a:cxnLst/>
            <a:rect l="l" t="t" r="r" b="b"/>
            <a:pathLst>
              <a:path w="1212931" h="513429">
                <a:moveTo>
                  <a:pt x="0" y="0"/>
                </a:moveTo>
                <a:lnTo>
                  <a:pt x="1212931" y="0"/>
                </a:lnTo>
                <a:cubicBezTo>
                  <a:pt x="1210875" y="8189"/>
                  <a:pt x="1207259" y="15721"/>
                  <a:pt x="1202896" y="22772"/>
                </a:cubicBezTo>
                <a:lnTo>
                  <a:pt x="956422" y="454561"/>
                </a:lnTo>
                <a:cubicBezTo>
                  <a:pt x="946115" y="471761"/>
                  <a:pt x="931774" y="486697"/>
                  <a:pt x="913401" y="497559"/>
                </a:cubicBezTo>
                <a:cubicBezTo>
                  <a:pt x="894131" y="508874"/>
                  <a:pt x="873069" y="513853"/>
                  <a:pt x="852006" y="513401"/>
                </a:cubicBezTo>
                <a:lnTo>
                  <a:pt x="358161" y="513401"/>
                </a:lnTo>
                <a:cubicBezTo>
                  <a:pt x="338443" y="513401"/>
                  <a:pt x="317829" y="508422"/>
                  <a:pt x="299456" y="497559"/>
                </a:cubicBezTo>
                <a:cubicBezTo>
                  <a:pt x="281082" y="486697"/>
                  <a:pt x="266294" y="471761"/>
                  <a:pt x="256435" y="454109"/>
                </a:cubicBezTo>
                <a:lnTo>
                  <a:pt x="8616" y="20509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1859C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40497" y="260648"/>
            <a:ext cx="14814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44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Freeform 5"/>
          <p:cNvSpPr/>
          <p:nvPr/>
        </p:nvSpPr>
        <p:spPr bwMode="auto">
          <a:xfrm>
            <a:off x="1889261" y="2996952"/>
            <a:ext cx="1328006" cy="11973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5"/>
          <p:cNvSpPr/>
          <p:nvPr/>
        </p:nvSpPr>
        <p:spPr bwMode="auto">
          <a:xfrm>
            <a:off x="3682505" y="2996952"/>
            <a:ext cx="1328006" cy="11973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5"/>
          <p:cNvSpPr/>
          <p:nvPr/>
        </p:nvSpPr>
        <p:spPr bwMode="auto">
          <a:xfrm>
            <a:off x="5457799" y="2996952"/>
            <a:ext cx="1328006" cy="11973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5"/>
          <p:cNvSpPr/>
          <p:nvPr/>
        </p:nvSpPr>
        <p:spPr bwMode="auto">
          <a:xfrm>
            <a:off x="7217853" y="2996952"/>
            <a:ext cx="1328006" cy="11973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5"/>
          <p:cNvSpPr/>
          <p:nvPr/>
        </p:nvSpPr>
        <p:spPr bwMode="auto">
          <a:xfrm>
            <a:off x="8946045" y="2996952"/>
            <a:ext cx="1328006" cy="119734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7" name="Freeform 126"/>
          <p:cNvSpPr>
            <a:spLocks noChangeAspect="1" noEditPoints="1"/>
          </p:cNvSpPr>
          <p:nvPr/>
        </p:nvSpPr>
        <p:spPr bwMode="auto">
          <a:xfrm>
            <a:off x="2319973" y="3312537"/>
            <a:ext cx="452469" cy="566177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Freeform 261"/>
          <p:cNvSpPr/>
          <p:nvPr/>
        </p:nvSpPr>
        <p:spPr bwMode="auto">
          <a:xfrm>
            <a:off x="4036580" y="3345644"/>
            <a:ext cx="619856" cy="619856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</a:endParaRPr>
          </a:p>
        </p:txBody>
      </p:sp>
      <p:grpSp>
        <p:nvGrpSpPr>
          <p:cNvPr id="69" name="组合 68"/>
          <p:cNvGrpSpPr>
            <a:grpSpLocks noChangeAspect="1"/>
          </p:cNvGrpSpPr>
          <p:nvPr/>
        </p:nvGrpSpPr>
        <p:grpSpPr>
          <a:xfrm>
            <a:off x="5805530" y="3324324"/>
            <a:ext cx="632543" cy="542603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0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4495E"/>
                </a:solidFill>
              </a:endParaRPr>
            </a:p>
          </p:txBody>
        </p:sp>
        <p:sp>
          <p:nvSpPr>
            <p:cNvPr id="71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4495E"/>
                </a:solidFill>
              </a:endParaRPr>
            </a:p>
          </p:txBody>
        </p:sp>
        <p:sp>
          <p:nvSpPr>
            <p:cNvPr id="72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4495E"/>
                </a:solidFill>
              </a:endParaRPr>
            </a:p>
          </p:txBody>
        </p:sp>
      </p:grpSp>
      <p:sp>
        <p:nvSpPr>
          <p:cNvPr id="73" name="Freeform 9"/>
          <p:cNvSpPr>
            <a:spLocks noEditPoints="1"/>
          </p:cNvSpPr>
          <p:nvPr/>
        </p:nvSpPr>
        <p:spPr bwMode="auto">
          <a:xfrm rot="19469485">
            <a:off x="7569286" y="3263445"/>
            <a:ext cx="626398" cy="667465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9378078" y="3299323"/>
            <a:ext cx="463940" cy="56080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1957570" y="4270669"/>
            <a:ext cx="1257074" cy="1030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01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</a:t>
            </a:r>
            <a:r>
              <a:rPr lang="zh-CN" altLang="en-US" sz="2000" b="1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导读</a:t>
            </a: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  <a:endParaRPr lang="zh-CN" altLang="zh-CN" sz="14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3734871" y="4301447"/>
            <a:ext cx="1210588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02</a:t>
            </a: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命题背景</a:t>
            </a:r>
          </a:p>
          <a:p>
            <a:pPr algn="ctr">
              <a:defRPr/>
            </a:pPr>
            <a:r>
              <a:rPr lang="en-US" altLang="zh-CN" sz="14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Background</a:t>
            </a:r>
            <a:endParaRPr lang="zh-CN" altLang="zh-CN" sz="14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5233491" y="4301447"/>
            <a:ext cx="1766830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03</a:t>
            </a: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研究综述</a:t>
            </a:r>
          </a:p>
          <a:p>
            <a:pPr algn="ctr">
              <a:defRPr/>
            </a:pPr>
            <a:r>
              <a:rPr lang="en-US" altLang="zh-CN" sz="14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Thesis </a:t>
            </a:r>
            <a:r>
              <a:rPr lang="en-US" altLang="zh-CN" sz="14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Description</a:t>
            </a:r>
            <a:endParaRPr lang="zh-CN" altLang="zh-CN" sz="14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7177707" y="4301447"/>
            <a:ext cx="1505925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04</a:t>
            </a:r>
          </a:p>
          <a:p>
            <a:pPr algn="ctr">
              <a:spcBef>
                <a:spcPts val="500"/>
              </a:spcBef>
              <a:defRPr/>
            </a:pPr>
            <a:r>
              <a:rPr lang="zh-CN" altLang="en-US" sz="2000" b="1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成果应用</a:t>
            </a:r>
            <a:endParaRPr lang="en-US" altLang="zh-CN" sz="2000" b="1" kern="100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APPLICATION</a:t>
            </a:r>
            <a:endParaRPr lang="zh-CN" altLang="zh-CN" sz="14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9049915" y="4301447"/>
            <a:ext cx="1308371" cy="999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16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PART 05</a:t>
            </a: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zh-CN" altLang="en-US" sz="2000" b="1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en-US" altLang="zh-CN" sz="2000" b="1" kern="100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1400" kern="1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sz="14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  <a:endParaRPr lang="zh-CN" altLang="zh-CN" sz="14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  <p:bldP spid="61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3" grpId="0" animBg="1"/>
      <p:bldP spid="74" grpId="0" animBg="1"/>
      <p:bldP spid="75" grpId="0"/>
      <p:bldP spid="76" grpId="0"/>
      <p:bldP spid="77" grpId="0"/>
      <p:bldP spid="78" grpId="0"/>
      <p:bldP spid="79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研究方案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Freeform 6"/>
          <p:cNvSpPr/>
          <p:nvPr/>
        </p:nvSpPr>
        <p:spPr bwMode="auto">
          <a:xfrm>
            <a:off x="5869668" y="4924421"/>
            <a:ext cx="4050" cy="2001"/>
          </a:xfrm>
          <a:custGeom>
            <a:avLst/>
            <a:gdLst>
              <a:gd name="T0" fmla="*/ 2 w 4"/>
              <a:gd name="T1" fmla="*/ 0 h 4"/>
              <a:gd name="T2" fmla="*/ 4 w 4"/>
              <a:gd name="T3" fmla="*/ 4 h 4"/>
              <a:gd name="T4" fmla="*/ 0 w 4"/>
              <a:gd name="T5" fmla="*/ 4 h 4"/>
              <a:gd name="T6" fmla="*/ 2 w 4"/>
              <a:gd name="T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4" y="4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rgbClr val="FFCA00"/>
          </a:solidFill>
          <a:ln w="0">
            <a:noFill/>
            <a:prstDash val="solid"/>
            <a:round/>
          </a:ln>
        </p:spPr>
        <p:txBody>
          <a:bodyPr vert="horz" wrap="square" lIns="123718" tIns="61859" rIns="123718" bIns="61859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2" name="Freeform 46"/>
          <p:cNvSpPr/>
          <p:nvPr/>
        </p:nvSpPr>
        <p:spPr bwMode="auto">
          <a:xfrm flipH="1">
            <a:off x="7353394" y="1877033"/>
            <a:ext cx="3243275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3" name="Freeform 46"/>
          <p:cNvSpPr/>
          <p:nvPr/>
        </p:nvSpPr>
        <p:spPr bwMode="auto">
          <a:xfrm flipH="1">
            <a:off x="7652105" y="3242552"/>
            <a:ext cx="2944564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4" name="Freeform 46"/>
          <p:cNvSpPr/>
          <p:nvPr/>
        </p:nvSpPr>
        <p:spPr bwMode="auto">
          <a:xfrm flipH="1">
            <a:off x="6691947" y="4247623"/>
            <a:ext cx="3895609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5" name="Freeform 46"/>
          <p:cNvSpPr/>
          <p:nvPr/>
        </p:nvSpPr>
        <p:spPr bwMode="auto">
          <a:xfrm>
            <a:off x="1529025" y="2335151"/>
            <a:ext cx="3114867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16" name="Rectangle 37"/>
          <p:cNvSpPr/>
          <p:nvPr/>
        </p:nvSpPr>
        <p:spPr bwMode="auto">
          <a:xfrm>
            <a:off x="1844064" y="2535796"/>
            <a:ext cx="2799828" cy="66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7" name="Freeform 46"/>
          <p:cNvSpPr/>
          <p:nvPr/>
        </p:nvSpPr>
        <p:spPr bwMode="auto">
          <a:xfrm>
            <a:off x="1529025" y="3317911"/>
            <a:ext cx="4005536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21" name="Rectangle 37"/>
          <p:cNvSpPr/>
          <p:nvPr/>
        </p:nvSpPr>
        <p:spPr bwMode="auto">
          <a:xfrm>
            <a:off x="1844064" y="3518555"/>
            <a:ext cx="2799828" cy="62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23" name="Freeform 46"/>
          <p:cNvSpPr/>
          <p:nvPr/>
        </p:nvSpPr>
        <p:spPr bwMode="auto">
          <a:xfrm flipV="1">
            <a:off x="1529025" y="5078480"/>
            <a:ext cx="3418434" cy="150719"/>
          </a:xfrm>
          <a:custGeom>
            <a:avLst/>
            <a:gdLst>
              <a:gd name="T0" fmla="*/ 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noFill/>
          <a:ln w="9525" cap="flat">
            <a:solidFill>
              <a:srgbClr val="5F5F5F"/>
            </a:solidFill>
            <a:prstDash val="solid"/>
            <a:miter lim="800000"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32323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Condensed Light" pitchFamily="34" charset="0"/>
              <a:sym typeface="Gill Sans" charset="0"/>
            </a:endParaRPr>
          </a:p>
        </p:txBody>
      </p:sp>
      <p:sp>
        <p:nvSpPr>
          <p:cNvPr id="24" name="Rectangle 37"/>
          <p:cNvSpPr/>
          <p:nvPr/>
        </p:nvSpPr>
        <p:spPr bwMode="auto">
          <a:xfrm>
            <a:off x="1844064" y="4383171"/>
            <a:ext cx="2799828" cy="6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此处添加详细文本描述，建议与标题相关并符合整体语言风格，语言描述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25" name="Group 5"/>
          <p:cNvGrpSpPr/>
          <p:nvPr/>
        </p:nvGrpSpPr>
        <p:grpSpPr>
          <a:xfrm>
            <a:off x="1338475" y="2586946"/>
            <a:ext cx="381100" cy="332708"/>
            <a:chOff x="1079332" y="2203296"/>
            <a:chExt cx="298739" cy="264080"/>
          </a:xfrm>
        </p:grpSpPr>
        <p:sp>
          <p:nvSpPr>
            <p:cNvPr id="26" name="Oval 2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27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1</a:t>
              </a:r>
            </a:p>
          </p:txBody>
        </p:sp>
      </p:grpSp>
      <p:grpSp>
        <p:nvGrpSpPr>
          <p:cNvPr id="28" name="Group 235"/>
          <p:cNvGrpSpPr/>
          <p:nvPr/>
        </p:nvGrpSpPr>
        <p:grpSpPr>
          <a:xfrm>
            <a:off x="1338475" y="3540619"/>
            <a:ext cx="381100" cy="332708"/>
            <a:chOff x="1079332" y="2203296"/>
            <a:chExt cx="298739" cy="264080"/>
          </a:xfrm>
        </p:grpSpPr>
        <p:sp>
          <p:nvSpPr>
            <p:cNvPr id="29" name="Oval 236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30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2</a:t>
              </a:r>
            </a:p>
          </p:txBody>
        </p:sp>
      </p:grpSp>
      <p:grpSp>
        <p:nvGrpSpPr>
          <p:cNvPr id="31" name="Group 238"/>
          <p:cNvGrpSpPr/>
          <p:nvPr/>
        </p:nvGrpSpPr>
        <p:grpSpPr>
          <a:xfrm>
            <a:off x="1338475" y="4402243"/>
            <a:ext cx="381100" cy="332708"/>
            <a:chOff x="1079332" y="2203296"/>
            <a:chExt cx="298739" cy="264080"/>
          </a:xfrm>
        </p:grpSpPr>
        <p:sp>
          <p:nvSpPr>
            <p:cNvPr id="36" name="Oval 239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37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3</a:t>
              </a:r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7473158" y="2023938"/>
            <a:ext cx="2872901" cy="55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 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39" name="Rectangle 37"/>
          <p:cNvSpPr/>
          <p:nvPr/>
        </p:nvSpPr>
        <p:spPr bwMode="auto">
          <a:xfrm>
            <a:off x="7473158" y="3422554"/>
            <a:ext cx="2872901" cy="62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 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40" name="Rectangle 37"/>
          <p:cNvSpPr/>
          <p:nvPr/>
        </p:nvSpPr>
        <p:spPr bwMode="auto">
          <a:xfrm>
            <a:off x="7473158" y="4467169"/>
            <a:ext cx="2872901" cy="60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r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rPr>
              <a:t>此处添加详细文本描述，建议与标题相关并符合整体语言风格 </a:t>
            </a:r>
            <a:endParaRPr lang="en-US" sz="14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grpSp>
        <p:nvGrpSpPr>
          <p:cNvPr id="41" name="Group 244"/>
          <p:cNvGrpSpPr/>
          <p:nvPr/>
        </p:nvGrpSpPr>
        <p:grpSpPr>
          <a:xfrm>
            <a:off x="10397007" y="2075089"/>
            <a:ext cx="381100" cy="332708"/>
            <a:chOff x="1079332" y="2203296"/>
            <a:chExt cx="298739" cy="264080"/>
          </a:xfrm>
        </p:grpSpPr>
        <p:sp>
          <p:nvSpPr>
            <p:cNvPr id="42" name="Oval 245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3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4</a:t>
              </a:r>
            </a:p>
          </p:txBody>
        </p:sp>
      </p:grpSp>
      <p:grpSp>
        <p:nvGrpSpPr>
          <p:cNvPr id="44" name="Group 247"/>
          <p:cNvGrpSpPr/>
          <p:nvPr/>
        </p:nvGrpSpPr>
        <p:grpSpPr>
          <a:xfrm>
            <a:off x="10397007" y="3444617"/>
            <a:ext cx="381100" cy="332708"/>
            <a:chOff x="1079332" y="2203296"/>
            <a:chExt cx="298739" cy="264080"/>
          </a:xfrm>
        </p:grpSpPr>
        <p:sp>
          <p:nvSpPr>
            <p:cNvPr id="45" name="Oval 248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6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5</a:t>
              </a:r>
            </a:p>
          </p:txBody>
        </p:sp>
      </p:grpSp>
      <p:grpSp>
        <p:nvGrpSpPr>
          <p:cNvPr id="47" name="Group 250"/>
          <p:cNvGrpSpPr/>
          <p:nvPr/>
        </p:nvGrpSpPr>
        <p:grpSpPr>
          <a:xfrm>
            <a:off x="10397007" y="4486241"/>
            <a:ext cx="381100" cy="332708"/>
            <a:chOff x="1079332" y="2203296"/>
            <a:chExt cx="298739" cy="264080"/>
          </a:xfrm>
        </p:grpSpPr>
        <p:sp>
          <p:nvSpPr>
            <p:cNvPr id="48" name="Oval 251"/>
            <p:cNvSpPr/>
            <p:nvPr/>
          </p:nvSpPr>
          <p:spPr bwMode="auto">
            <a:xfrm>
              <a:off x="1103804" y="2203296"/>
              <a:ext cx="264080" cy="26408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600" kern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Gill Sans" charset="0"/>
              </a:endParaRPr>
            </a:p>
          </p:txBody>
        </p:sp>
        <p:sp>
          <p:nvSpPr>
            <p:cNvPr id="49" name="Rectangle 22"/>
            <p:cNvSpPr/>
            <p:nvPr/>
          </p:nvSpPr>
          <p:spPr bwMode="auto">
            <a:xfrm>
              <a:off x="1079332" y="2246362"/>
              <a:ext cx="298739" cy="1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Bebas Neue" panose="020B0606020202050201" charset="0"/>
                  <a:sym typeface="Bebas Neue" panose="020B0606020202050201" charset="0"/>
                </a:rPr>
                <a:t>6</a:t>
              </a:r>
            </a:p>
          </p:txBody>
        </p:sp>
      </p:grpSp>
      <p:grpSp>
        <p:nvGrpSpPr>
          <p:cNvPr id="50" name="Group 6"/>
          <p:cNvGrpSpPr/>
          <p:nvPr/>
        </p:nvGrpSpPr>
        <p:grpSpPr>
          <a:xfrm>
            <a:off x="5588341" y="2630784"/>
            <a:ext cx="1050218" cy="895468"/>
            <a:chOff x="4326126" y="2238091"/>
            <a:chExt cx="823252" cy="710758"/>
          </a:xfrm>
          <a:solidFill>
            <a:srgbClr val="FD3F03"/>
          </a:solidFill>
        </p:grpSpPr>
        <p:grpSp>
          <p:nvGrpSpPr>
            <p:cNvPr id="51" name="Group 214"/>
            <p:cNvGrpSpPr/>
            <p:nvPr/>
          </p:nvGrpSpPr>
          <p:grpSpPr>
            <a:xfrm>
              <a:off x="4326126" y="2238091"/>
              <a:ext cx="823252" cy="710758"/>
              <a:chOff x="3755667" y="1931353"/>
              <a:chExt cx="680374" cy="587404"/>
            </a:xfrm>
            <a:grpFill/>
          </p:grpSpPr>
          <p:sp>
            <p:nvSpPr>
              <p:cNvPr id="53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52" name="Freeform 6"/>
            <p:cNvSpPr>
              <a:spLocks noEditPoints="1"/>
            </p:cNvSpPr>
            <p:nvPr/>
          </p:nvSpPr>
          <p:spPr bwMode="auto">
            <a:xfrm>
              <a:off x="4564534" y="2452577"/>
              <a:ext cx="325676" cy="291624"/>
            </a:xfrm>
            <a:custGeom>
              <a:avLst/>
              <a:gdLst>
                <a:gd name="T0" fmla="*/ 18 w 158"/>
                <a:gd name="T1" fmla="*/ 22 h 141"/>
                <a:gd name="T2" fmla="*/ 18 w 158"/>
                <a:gd name="T3" fmla="*/ 138 h 141"/>
                <a:gd name="T4" fmla="*/ 15 w 158"/>
                <a:gd name="T5" fmla="*/ 141 h 141"/>
                <a:gd name="T6" fmla="*/ 9 w 158"/>
                <a:gd name="T7" fmla="*/ 141 h 141"/>
                <a:gd name="T8" fmla="*/ 6 w 158"/>
                <a:gd name="T9" fmla="*/ 138 h 141"/>
                <a:gd name="T10" fmla="*/ 6 w 158"/>
                <a:gd name="T11" fmla="*/ 22 h 141"/>
                <a:gd name="T12" fmla="*/ 0 w 158"/>
                <a:gd name="T13" fmla="*/ 12 h 141"/>
                <a:gd name="T14" fmla="*/ 12 w 158"/>
                <a:gd name="T15" fmla="*/ 0 h 141"/>
                <a:gd name="T16" fmla="*/ 24 w 158"/>
                <a:gd name="T17" fmla="*/ 12 h 141"/>
                <a:gd name="T18" fmla="*/ 18 w 158"/>
                <a:gd name="T19" fmla="*/ 22 h 141"/>
                <a:gd name="T20" fmla="*/ 158 w 158"/>
                <a:gd name="T21" fmla="*/ 88 h 141"/>
                <a:gd name="T22" fmla="*/ 155 w 158"/>
                <a:gd name="T23" fmla="*/ 93 h 141"/>
                <a:gd name="T24" fmla="*/ 154 w 158"/>
                <a:gd name="T25" fmla="*/ 94 h 141"/>
                <a:gd name="T26" fmla="*/ 120 w 158"/>
                <a:gd name="T27" fmla="*/ 105 h 141"/>
                <a:gd name="T28" fmla="*/ 105 w 158"/>
                <a:gd name="T29" fmla="*/ 101 h 141"/>
                <a:gd name="T30" fmla="*/ 103 w 158"/>
                <a:gd name="T31" fmla="*/ 100 h 141"/>
                <a:gd name="T32" fmla="*/ 75 w 158"/>
                <a:gd name="T33" fmla="*/ 92 h 141"/>
                <a:gd name="T34" fmla="*/ 32 w 158"/>
                <a:gd name="T35" fmla="*/ 105 h 141"/>
                <a:gd name="T36" fmla="*/ 29 w 158"/>
                <a:gd name="T37" fmla="*/ 106 h 141"/>
                <a:gd name="T38" fmla="*/ 27 w 158"/>
                <a:gd name="T39" fmla="*/ 105 h 141"/>
                <a:gd name="T40" fmla="*/ 24 w 158"/>
                <a:gd name="T41" fmla="*/ 100 h 141"/>
                <a:gd name="T42" fmla="*/ 24 w 158"/>
                <a:gd name="T43" fmla="*/ 32 h 141"/>
                <a:gd name="T44" fmla="*/ 26 w 158"/>
                <a:gd name="T45" fmla="*/ 27 h 141"/>
                <a:gd name="T46" fmla="*/ 72 w 158"/>
                <a:gd name="T47" fmla="*/ 12 h 141"/>
                <a:gd name="T48" fmla="*/ 110 w 158"/>
                <a:gd name="T49" fmla="*/ 23 h 141"/>
                <a:gd name="T50" fmla="*/ 119 w 158"/>
                <a:gd name="T51" fmla="*/ 25 h 141"/>
                <a:gd name="T52" fmla="*/ 147 w 158"/>
                <a:gd name="T53" fmla="*/ 14 h 141"/>
                <a:gd name="T54" fmla="*/ 150 w 158"/>
                <a:gd name="T55" fmla="*/ 13 h 141"/>
                <a:gd name="T56" fmla="*/ 156 w 158"/>
                <a:gd name="T57" fmla="*/ 13 h 141"/>
                <a:gd name="T58" fmla="*/ 158 w 158"/>
                <a:gd name="T59" fmla="*/ 18 h 141"/>
                <a:gd name="T60" fmla="*/ 158 w 158"/>
                <a:gd name="T61" fmla="*/ 88 h 141"/>
                <a:gd name="T62" fmla="*/ 70 w 158"/>
                <a:gd name="T63" fmla="*/ 24 h 141"/>
                <a:gd name="T64" fmla="*/ 35 w 158"/>
                <a:gd name="T65" fmla="*/ 36 h 141"/>
                <a:gd name="T66" fmla="*/ 35 w 158"/>
                <a:gd name="T67" fmla="*/ 53 h 141"/>
                <a:gd name="T68" fmla="*/ 70 w 158"/>
                <a:gd name="T69" fmla="*/ 42 h 141"/>
                <a:gd name="T70" fmla="*/ 70 w 158"/>
                <a:gd name="T71" fmla="*/ 24 h 141"/>
                <a:gd name="T72" fmla="*/ 70 w 158"/>
                <a:gd name="T73" fmla="*/ 63 h 141"/>
                <a:gd name="T74" fmla="*/ 35 w 158"/>
                <a:gd name="T75" fmla="*/ 73 h 141"/>
                <a:gd name="T76" fmla="*/ 35 w 158"/>
                <a:gd name="T77" fmla="*/ 90 h 141"/>
                <a:gd name="T78" fmla="*/ 70 w 158"/>
                <a:gd name="T79" fmla="*/ 80 h 141"/>
                <a:gd name="T80" fmla="*/ 70 w 158"/>
                <a:gd name="T81" fmla="*/ 63 h 141"/>
                <a:gd name="T82" fmla="*/ 147 w 158"/>
                <a:gd name="T83" fmla="*/ 68 h 141"/>
                <a:gd name="T84" fmla="*/ 111 w 158"/>
                <a:gd name="T85" fmla="*/ 74 h 141"/>
                <a:gd name="T86" fmla="*/ 111 w 158"/>
                <a:gd name="T87" fmla="*/ 54 h 141"/>
                <a:gd name="T88" fmla="*/ 108 w 158"/>
                <a:gd name="T89" fmla="*/ 52 h 141"/>
                <a:gd name="T90" fmla="*/ 75 w 158"/>
                <a:gd name="T91" fmla="*/ 42 h 141"/>
                <a:gd name="T92" fmla="*/ 70 w 158"/>
                <a:gd name="T93" fmla="*/ 42 h 141"/>
                <a:gd name="T94" fmla="*/ 70 w 158"/>
                <a:gd name="T95" fmla="*/ 63 h 141"/>
                <a:gd name="T96" fmla="*/ 72 w 158"/>
                <a:gd name="T97" fmla="*/ 63 h 141"/>
                <a:gd name="T98" fmla="*/ 108 w 158"/>
                <a:gd name="T99" fmla="*/ 73 h 141"/>
                <a:gd name="T100" fmla="*/ 111 w 158"/>
                <a:gd name="T101" fmla="*/ 74 h 141"/>
                <a:gd name="T102" fmla="*/ 111 w 158"/>
                <a:gd name="T103" fmla="*/ 91 h 141"/>
                <a:gd name="T104" fmla="*/ 120 w 158"/>
                <a:gd name="T105" fmla="*/ 93 h 141"/>
                <a:gd name="T106" fmla="*/ 147 w 158"/>
                <a:gd name="T107" fmla="*/ 84 h 141"/>
                <a:gd name="T108" fmla="*/ 147 w 158"/>
                <a:gd name="T109" fmla="*/ 68 h 141"/>
                <a:gd name="T110" fmla="*/ 147 w 158"/>
                <a:gd name="T111" fmla="*/ 28 h 141"/>
                <a:gd name="T112" fmla="*/ 119 w 158"/>
                <a:gd name="T113" fmla="*/ 36 h 141"/>
                <a:gd name="T114" fmla="*/ 111 w 158"/>
                <a:gd name="T115" fmla="*/ 36 h 141"/>
                <a:gd name="T116" fmla="*/ 111 w 158"/>
                <a:gd name="T117" fmla="*/ 54 h 141"/>
                <a:gd name="T118" fmla="*/ 147 w 158"/>
                <a:gd name="T119" fmla="*/ 45 h 141"/>
                <a:gd name="T120" fmla="*/ 147 w 158"/>
                <a:gd name="T121" fmla="*/ 2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8" h="141">
                  <a:moveTo>
                    <a:pt x="18" y="22"/>
                  </a:moveTo>
                  <a:cubicBezTo>
                    <a:pt x="18" y="138"/>
                    <a:pt x="18" y="138"/>
                    <a:pt x="18" y="138"/>
                  </a:cubicBezTo>
                  <a:cubicBezTo>
                    <a:pt x="18" y="140"/>
                    <a:pt x="16" y="141"/>
                    <a:pt x="15" y="141"/>
                  </a:cubicBezTo>
                  <a:cubicBezTo>
                    <a:pt x="9" y="141"/>
                    <a:pt x="9" y="141"/>
                    <a:pt x="9" y="141"/>
                  </a:cubicBezTo>
                  <a:cubicBezTo>
                    <a:pt x="7" y="141"/>
                    <a:pt x="6" y="140"/>
                    <a:pt x="6" y="13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3" y="20"/>
                    <a:pt x="0" y="16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16"/>
                    <a:pt x="21" y="20"/>
                    <a:pt x="18" y="22"/>
                  </a:cubicBezTo>
                  <a:close/>
                  <a:moveTo>
                    <a:pt x="158" y="88"/>
                  </a:moveTo>
                  <a:cubicBezTo>
                    <a:pt x="158" y="90"/>
                    <a:pt x="157" y="92"/>
                    <a:pt x="155" y="93"/>
                  </a:cubicBezTo>
                  <a:cubicBezTo>
                    <a:pt x="155" y="93"/>
                    <a:pt x="154" y="94"/>
                    <a:pt x="154" y="94"/>
                  </a:cubicBezTo>
                  <a:cubicBezTo>
                    <a:pt x="148" y="97"/>
                    <a:pt x="134" y="105"/>
                    <a:pt x="120" y="105"/>
                  </a:cubicBezTo>
                  <a:cubicBezTo>
                    <a:pt x="114" y="105"/>
                    <a:pt x="110" y="103"/>
                    <a:pt x="105" y="101"/>
                  </a:cubicBezTo>
                  <a:cubicBezTo>
                    <a:pt x="103" y="100"/>
                    <a:pt x="103" y="100"/>
                    <a:pt x="103" y="100"/>
                  </a:cubicBezTo>
                  <a:cubicBezTo>
                    <a:pt x="94" y="95"/>
                    <a:pt x="86" y="92"/>
                    <a:pt x="75" y="92"/>
                  </a:cubicBezTo>
                  <a:cubicBezTo>
                    <a:pt x="62" y="92"/>
                    <a:pt x="43" y="99"/>
                    <a:pt x="32" y="105"/>
                  </a:cubicBezTo>
                  <a:cubicBezTo>
                    <a:pt x="32" y="106"/>
                    <a:pt x="30" y="106"/>
                    <a:pt x="29" y="106"/>
                  </a:cubicBezTo>
                  <a:cubicBezTo>
                    <a:pt x="28" y="106"/>
                    <a:pt x="27" y="106"/>
                    <a:pt x="27" y="105"/>
                  </a:cubicBezTo>
                  <a:cubicBezTo>
                    <a:pt x="25" y="104"/>
                    <a:pt x="24" y="102"/>
                    <a:pt x="24" y="100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0"/>
                    <a:pt x="25" y="28"/>
                    <a:pt x="26" y="27"/>
                  </a:cubicBezTo>
                  <a:cubicBezTo>
                    <a:pt x="32" y="24"/>
                    <a:pt x="53" y="12"/>
                    <a:pt x="72" y="12"/>
                  </a:cubicBezTo>
                  <a:cubicBezTo>
                    <a:pt x="87" y="12"/>
                    <a:pt x="100" y="18"/>
                    <a:pt x="110" y="23"/>
                  </a:cubicBezTo>
                  <a:cubicBezTo>
                    <a:pt x="113" y="24"/>
                    <a:pt x="116" y="25"/>
                    <a:pt x="119" y="25"/>
                  </a:cubicBezTo>
                  <a:cubicBezTo>
                    <a:pt x="129" y="25"/>
                    <a:pt x="141" y="18"/>
                    <a:pt x="147" y="14"/>
                  </a:cubicBezTo>
                  <a:cubicBezTo>
                    <a:pt x="148" y="14"/>
                    <a:pt x="149" y="13"/>
                    <a:pt x="150" y="13"/>
                  </a:cubicBezTo>
                  <a:cubicBezTo>
                    <a:pt x="152" y="12"/>
                    <a:pt x="154" y="12"/>
                    <a:pt x="156" y="13"/>
                  </a:cubicBezTo>
                  <a:cubicBezTo>
                    <a:pt x="157" y="14"/>
                    <a:pt x="158" y="16"/>
                    <a:pt x="158" y="18"/>
                  </a:cubicBezTo>
                  <a:lnTo>
                    <a:pt x="158" y="88"/>
                  </a:lnTo>
                  <a:close/>
                  <a:moveTo>
                    <a:pt x="70" y="24"/>
                  </a:moveTo>
                  <a:cubicBezTo>
                    <a:pt x="59" y="25"/>
                    <a:pt x="45" y="30"/>
                    <a:pt x="35" y="36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46" y="47"/>
                    <a:pt x="59" y="42"/>
                    <a:pt x="70" y="42"/>
                  </a:cubicBezTo>
                  <a:lnTo>
                    <a:pt x="70" y="24"/>
                  </a:lnTo>
                  <a:close/>
                  <a:moveTo>
                    <a:pt x="70" y="63"/>
                  </a:moveTo>
                  <a:cubicBezTo>
                    <a:pt x="59" y="64"/>
                    <a:pt x="46" y="68"/>
                    <a:pt x="35" y="73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46" y="85"/>
                    <a:pt x="59" y="81"/>
                    <a:pt x="70" y="80"/>
                  </a:cubicBezTo>
                  <a:lnTo>
                    <a:pt x="70" y="63"/>
                  </a:lnTo>
                  <a:close/>
                  <a:moveTo>
                    <a:pt x="147" y="68"/>
                  </a:moveTo>
                  <a:cubicBezTo>
                    <a:pt x="138" y="72"/>
                    <a:pt x="124" y="78"/>
                    <a:pt x="111" y="74"/>
                  </a:cubicBezTo>
                  <a:cubicBezTo>
                    <a:pt x="111" y="54"/>
                    <a:pt x="111" y="54"/>
                    <a:pt x="111" y="54"/>
                  </a:cubicBezTo>
                  <a:cubicBezTo>
                    <a:pt x="110" y="53"/>
                    <a:pt x="109" y="53"/>
                    <a:pt x="108" y="52"/>
                  </a:cubicBezTo>
                  <a:cubicBezTo>
                    <a:pt x="97" y="47"/>
                    <a:pt x="89" y="42"/>
                    <a:pt x="75" y="42"/>
                  </a:cubicBezTo>
                  <a:cubicBezTo>
                    <a:pt x="73" y="42"/>
                    <a:pt x="72" y="42"/>
                    <a:pt x="70" y="42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1" y="63"/>
                    <a:pt x="72" y="63"/>
                    <a:pt x="72" y="63"/>
                  </a:cubicBezTo>
                  <a:cubicBezTo>
                    <a:pt x="86" y="63"/>
                    <a:pt x="97" y="67"/>
                    <a:pt x="108" y="73"/>
                  </a:cubicBezTo>
                  <a:cubicBezTo>
                    <a:pt x="109" y="73"/>
                    <a:pt x="110" y="74"/>
                    <a:pt x="111" y="74"/>
                  </a:cubicBezTo>
                  <a:cubicBezTo>
                    <a:pt x="111" y="91"/>
                    <a:pt x="111" y="91"/>
                    <a:pt x="111" y="91"/>
                  </a:cubicBezTo>
                  <a:cubicBezTo>
                    <a:pt x="114" y="92"/>
                    <a:pt x="117" y="93"/>
                    <a:pt x="120" y="93"/>
                  </a:cubicBezTo>
                  <a:cubicBezTo>
                    <a:pt x="130" y="93"/>
                    <a:pt x="141" y="87"/>
                    <a:pt x="147" y="84"/>
                  </a:cubicBezTo>
                  <a:lnTo>
                    <a:pt x="147" y="68"/>
                  </a:lnTo>
                  <a:close/>
                  <a:moveTo>
                    <a:pt x="147" y="28"/>
                  </a:moveTo>
                  <a:cubicBezTo>
                    <a:pt x="139" y="32"/>
                    <a:pt x="129" y="36"/>
                    <a:pt x="119" y="36"/>
                  </a:cubicBezTo>
                  <a:cubicBezTo>
                    <a:pt x="116" y="36"/>
                    <a:pt x="114" y="36"/>
                    <a:pt x="111" y="36"/>
                  </a:cubicBezTo>
                  <a:cubicBezTo>
                    <a:pt x="111" y="54"/>
                    <a:pt x="111" y="54"/>
                    <a:pt x="111" y="54"/>
                  </a:cubicBezTo>
                  <a:cubicBezTo>
                    <a:pt x="124" y="57"/>
                    <a:pt x="138" y="50"/>
                    <a:pt x="147" y="45"/>
                  </a:cubicBezTo>
                  <a:lnTo>
                    <a:pt x="147" y="2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55" name="Group 13"/>
          <p:cNvGrpSpPr/>
          <p:nvPr/>
        </p:nvGrpSpPr>
        <p:grpSpPr>
          <a:xfrm>
            <a:off x="5584816" y="3554118"/>
            <a:ext cx="1050218" cy="895468"/>
            <a:chOff x="4323363" y="2970968"/>
            <a:chExt cx="823252" cy="710758"/>
          </a:xfrm>
        </p:grpSpPr>
        <p:grpSp>
          <p:nvGrpSpPr>
            <p:cNvPr id="56" name="Group 223"/>
            <p:cNvGrpSpPr/>
            <p:nvPr/>
          </p:nvGrpSpPr>
          <p:grpSpPr>
            <a:xfrm>
              <a:off x="4323363" y="2970968"/>
              <a:ext cx="823252" cy="710758"/>
              <a:chOff x="3755667" y="1931353"/>
              <a:chExt cx="680374" cy="587404"/>
            </a:xfrm>
          </p:grpSpPr>
          <p:sp>
            <p:nvSpPr>
              <p:cNvPr id="58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59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57" name="Freeform 7"/>
            <p:cNvSpPr>
              <a:spLocks noEditPoints="1"/>
            </p:cNvSpPr>
            <p:nvPr/>
          </p:nvSpPr>
          <p:spPr bwMode="auto">
            <a:xfrm>
              <a:off x="4580089" y="3139036"/>
              <a:ext cx="328025" cy="326055"/>
            </a:xfrm>
            <a:custGeom>
              <a:avLst/>
              <a:gdLst>
                <a:gd name="T0" fmla="*/ 124 w 141"/>
                <a:gd name="T1" fmla="*/ 140 h 140"/>
                <a:gd name="T2" fmla="*/ 18 w 141"/>
                <a:gd name="T3" fmla="*/ 140 h 140"/>
                <a:gd name="T4" fmla="*/ 7 w 141"/>
                <a:gd name="T5" fmla="*/ 121 h 140"/>
                <a:gd name="T6" fmla="*/ 53 w 141"/>
                <a:gd name="T7" fmla="*/ 48 h 140"/>
                <a:gd name="T8" fmla="*/ 53 w 141"/>
                <a:gd name="T9" fmla="*/ 11 h 140"/>
                <a:gd name="T10" fmla="*/ 48 w 141"/>
                <a:gd name="T11" fmla="*/ 11 h 140"/>
                <a:gd name="T12" fmla="*/ 42 w 141"/>
                <a:gd name="T13" fmla="*/ 6 h 140"/>
                <a:gd name="T14" fmla="*/ 48 w 141"/>
                <a:gd name="T15" fmla="*/ 0 h 140"/>
                <a:gd name="T16" fmla="*/ 94 w 141"/>
                <a:gd name="T17" fmla="*/ 0 h 140"/>
                <a:gd name="T18" fmla="*/ 100 w 141"/>
                <a:gd name="T19" fmla="*/ 6 h 140"/>
                <a:gd name="T20" fmla="*/ 94 w 141"/>
                <a:gd name="T21" fmla="*/ 11 h 140"/>
                <a:gd name="T22" fmla="*/ 89 w 141"/>
                <a:gd name="T23" fmla="*/ 11 h 140"/>
                <a:gd name="T24" fmla="*/ 89 w 141"/>
                <a:gd name="T25" fmla="*/ 48 h 140"/>
                <a:gd name="T26" fmla="*/ 135 w 141"/>
                <a:gd name="T27" fmla="*/ 121 h 140"/>
                <a:gd name="T28" fmla="*/ 124 w 141"/>
                <a:gd name="T29" fmla="*/ 140 h 140"/>
                <a:gd name="T30" fmla="*/ 38 w 141"/>
                <a:gd name="T31" fmla="*/ 93 h 140"/>
                <a:gd name="T32" fmla="*/ 104 w 141"/>
                <a:gd name="T33" fmla="*/ 93 h 140"/>
                <a:gd name="T34" fmla="*/ 79 w 141"/>
                <a:gd name="T35" fmla="*/ 54 h 140"/>
                <a:gd name="T36" fmla="*/ 77 w 141"/>
                <a:gd name="T37" fmla="*/ 51 h 140"/>
                <a:gd name="T38" fmla="*/ 77 w 141"/>
                <a:gd name="T39" fmla="*/ 48 h 140"/>
                <a:gd name="T40" fmla="*/ 77 w 141"/>
                <a:gd name="T41" fmla="*/ 11 h 140"/>
                <a:gd name="T42" fmla="*/ 65 w 141"/>
                <a:gd name="T43" fmla="*/ 11 h 140"/>
                <a:gd name="T44" fmla="*/ 65 w 141"/>
                <a:gd name="T45" fmla="*/ 48 h 140"/>
                <a:gd name="T46" fmla="*/ 65 w 141"/>
                <a:gd name="T47" fmla="*/ 51 h 140"/>
                <a:gd name="T48" fmla="*/ 63 w 141"/>
                <a:gd name="T49" fmla="*/ 54 h 140"/>
                <a:gd name="T50" fmla="*/ 38 w 141"/>
                <a:gd name="T51" fmla="*/ 9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1" h="140">
                  <a:moveTo>
                    <a:pt x="124" y="140"/>
                  </a:moveTo>
                  <a:cubicBezTo>
                    <a:pt x="18" y="140"/>
                    <a:pt x="18" y="140"/>
                    <a:pt x="18" y="140"/>
                  </a:cubicBezTo>
                  <a:cubicBezTo>
                    <a:pt x="5" y="140"/>
                    <a:pt x="0" y="131"/>
                    <a:pt x="7" y="121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4" y="11"/>
                    <a:pt x="42" y="9"/>
                    <a:pt x="42" y="6"/>
                  </a:cubicBezTo>
                  <a:cubicBezTo>
                    <a:pt x="42" y="2"/>
                    <a:pt x="44" y="0"/>
                    <a:pt x="48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8" y="0"/>
                    <a:pt x="100" y="2"/>
                    <a:pt x="100" y="6"/>
                  </a:cubicBezTo>
                  <a:cubicBezTo>
                    <a:pt x="100" y="9"/>
                    <a:pt x="98" y="11"/>
                    <a:pt x="94" y="11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135" y="121"/>
                    <a:pt x="135" y="121"/>
                    <a:pt x="135" y="121"/>
                  </a:cubicBezTo>
                  <a:cubicBezTo>
                    <a:pt x="141" y="131"/>
                    <a:pt x="137" y="140"/>
                    <a:pt x="124" y="140"/>
                  </a:cubicBezTo>
                  <a:close/>
                  <a:moveTo>
                    <a:pt x="38" y="93"/>
                  </a:moveTo>
                  <a:cubicBezTo>
                    <a:pt x="104" y="93"/>
                    <a:pt x="104" y="93"/>
                    <a:pt x="104" y="93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51"/>
                    <a:pt x="65" y="51"/>
                    <a:pt x="65" y="51"/>
                  </a:cubicBezTo>
                  <a:cubicBezTo>
                    <a:pt x="63" y="54"/>
                    <a:pt x="63" y="54"/>
                    <a:pt x="63" y="54"/>
                  </a:cubicBezTo>
                  <a:lnTo>
                    <a:pt x="38" y="9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60" name="Group 7"/>
          <p:cNvGrpSpPr/>
          <p:nvPr/>
        </p:nvGrpSpPr>
        <p:grpSpPr>
          <a:xfrm>
            <a:off x="6402606" y="3089867"/>
            <a:ext cx="1050218" cy="895468"/>
            <a:chOff x="4964418" y="2602479"/>
            <a:chExt cx="823252" cy="710758"/>
          </a:xfrm>
        </p:grpSpPr>
        <p:grpSp>
          <p:nvGrpSpPr>
            <p:cNvPr id="61" name="Group 220"/>
            <p:cNvGrpSpPr/>
            <p:nvPr/>
          </p:nvGrpSpPr>
          <p:grpSpPr>
            <a:xfrm>
              <a:off x="4964418" y="2602479"/>
              <a:ext cx="823252" cy="710758"/>
              <a:chOff x="3755667" y="1931353"/>
              <a:chExt cx="680374" cy="587404"/>
            </a:xfrm>
          </p:grpSpPr>
          <p:sp>
            <p:nvSpPr>
              <p:cNvPr id="63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64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62" name="Freeform 8"/>
            <p:cNvSpPr>
              <a:spLocks noEditPoints="1"/>
            </p:cNvSpPr>
            <p:nvPr/>
          </p:nvSpPr>
          <p:spPr bwMode="auto">
            <a:xfrm>
              <a:off x="5209647" y="2816545"/>
              <a:ext cx="320093" cy="266264"/>
            </a:xfrm>
            <a:custGeom>
              <a:avLst/>
              <a:gdLst>
                <a:gd name="T0" fmla="*/ 141 w 141"/>
                <a:gd name="T1" fmla="*/ 103 h 117"/>
                <a:gd name="T2" fmla="*/ 126 w 141"/>
                <a:gd name="T3" fmla="*/ 117 h 117"/>
                <a:gd name="T4" fmla="*/ 15 w 141"/>
                <a:gd name="T5" fmla="*/ 117 h 117"/>
                <a:gd name="T6" fmla="*/ 0 w 141"/>
                <a:gd name="T7" fmla="*/ 103 h 117"/>
                <a:gd name="T8" fmla="*/ 0 w 141"/>
                <a:gd name="T9" fmla="*/ 73 h 117"/>
                <a:gd name="T10" fmla="*/ 2 w 141"/>
                <a:gd name="T11" fmla="*/ 66 h 117"/>
                <a:gd name="T12" fmla="*/ 20 w 141"/>
                <a:gd name="T13" fmla="*/ 11 h 117"/>
                <a:gd name="T14" fmla="*/ 35 w 141"/>
                <a:gd name="T15" fmla="*/ 0 h 117"/>
                <a:gd name="T16" fmla="*/ 106 w 141"/>
                <a:gd name="T17" fmla="*/ 0 h 117"/>
                <a:gd name="T18" fmla="*/ 121 w 141"/>
                <a:gd name="T19" fmla="*/ 11 h 117"/>
                <a:gd name="T20" fmla="*/ 140 w 141"/>
                <a:gd name="T21" fmla="*/ 66 h 117"/>
                <a:gd name="T22" fmla="*/ 141 w 141"/>
                <a:gd name="T23" fmla="*/ 73 h 117"/>
                <a:gd name="T24" fmla="*/ 141 w 141"/>
                <a:gd name="T25" fmla="*/ 103 h 117"/>
                <a:gd name="T26" fmla="*/ 129 w 141"/>
                <a:gd name="T27" fmla="*/ 73 h 117"/>
                <a:gd name="T28" fmla="*/ 126 w 141"/>
                <a:gd name="T29" fmla="*/ 70 h 117"/>
                <a:gd name="T30" fmla="*/ 15 w 141"/>
                <a:gd name="T31" fmla="*/ 70 h 117"/>
                <a:gd name="T32" fmla="*/ 12 w 141"/>
                <a:gd name="T33" fmla="*/ 73 h 117"/>
                <a:gd name="T34" fmla="*/ 12 w 141"/>
                <a:gd name="T35" fmla="*/ 103 h 117"/>
                <a:gd name="T36" fmla="*/ 15 w 141"/>
                <a:gd name="T37" fmla="*/ 105 h 117"/>
                <a:gd name="T38" fmla="*/ 126 w 141"/>
                <a:gd name="T39" fmla="*/ 105 h 117"/>
                <a:gd name="T40" fmla="*/ 129 w 141"/>
                <a:gd name="T41" fmla="*/ 103 h 117"/>
                <a:gd name="T42" fmla="*/ 129 w 141"/>
                <a:gd name="T43" fmla="*/ 73 h 117"/>
                <a:gd name="T44" fmla="*/ 125 w 141"/>
                <a:gd name="T45" fmla="*/ 59 h 117"/>
                <a:gd name="T46" fmla="*/ 110 w 141"/>
                <a:gd name="T47" fmla="*/ 14 h 117"/>
                <a:gd name="T48" fmla="*/ 106 w 141"/>
                <a:gd name="T49" fmla="*/ 12 h 117"/>
                <a:gd name="T50" fmla="*/ 35 w 141"/>
                <a:gd name="T51" fmla="*/ 12 h 117"/>
                <a:gd name="T52" fmla="*/ 31 w 141"/>
                <a:gd name="T53" fmla="*/ 14 h 117"/>
                <a:gd name="T54" fmla="*/ 17 w 141"/>
                <a:gd name="T55" fmla="*/ 59 h 117"/>
                <a:gd name="T56" fmla="*/ 125 w 141"/>
                <a:gd name="T57" fmla="*/ 59 h 117"/>
                <a:gd name="T58" fmla="*/ 88 w 141"/>
                <a:gd name="T59" fmla="*/ 95 h 117"/>
                <a:gd name="T60" fmla="*/ 81 w 141"/>
                <a:gd name="T61" fmla="*/ 88 h 117"/>
                <a:gd name="T62" fmla="*/ 88 w 141"/>
                <a:gd name="T63" fmla="*/ 81 h 117"/>
                <a:gd name="T64" fmla="*/ 96 w 141"/>
                <a:gd name="T65" fmla="*/ 88 h 117"/>
                <a:gd name="T66" fmla="*/ 88 w 141"/>
                <a:gd name="T67" fmla="*/ 95 h 117"/>
                <a:gd name="T68" fmla="*/ 112 w 141"/>
                <a:gd name="T69" fmla="*/ 95 h 117"/>
                <a:gd name="T70" fmla="*/ 104 w 141"/>
                <a:gd name="T71" fmla="*/ 88 h 117"/>
                <a:gd name="T72" fmla="*/ 112 w 141"/>
                <a:gd name="T73" fmla="*/ 81 h 117"/>
                <a:gd name="T74" fmla="*/ 119 w 141"/>
                <a:gd name="T75" fmla="*/ 88 h 117"/>
                <a:gd name="T76" fmla="*/ 112 w 141"/>
                <a:gd name="T77" fmla="*/ 9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1" h="117">
                  <a:moveTo>
                    <a:pt x="141" y="103"/>
                  </a:moveTo>
                  <a:cubicBezTo>
                    <a:pt x="141" y="111"/>
                    <a:pt x="134" y="117"/>
                    <a:pt x="126" y="117"/>
                  </a:cubicBezTo>
                  <a:cubicBezTo>
                    <a:pt x="15" y="117"/>
                    <a:pt x="15" y="117"/>
                    <a:pt x="15" y="117"/>
                  </a:cubicBezTo>
                  <a:cubicBezTo>
                    <a:pt x="7" y="117"/>
                    <a:pt x="0" y="111"/>
                    <a:pt x="0" y="10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1"/>
                    <a:pt x="1" y="69"/>
                    <a:pt x="2" y="66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2" y="4"/>
                    <a:pt x="28" y="0"/>
                    <a:pt x="35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3" y="0"/>
                    <a:pt x="119" y="4"/>
                    <a:pt x="121" y="11"/>
                  </a:cubicBezTo>
                  <a:cubicBezTo>
                    <a:pt x="140" y="66"/>
                    <a:pt x="140" y="66"/>
                    <a:pt x="140" y="66"/>
                  </a:cubicBezTo>
                  <a:cubicBezTo>
                    <a:pt x="140" y="69"/>
                    <a:pt x="141" y="71"/>
                    <a:pt x="141" y="73"/>
                  </a:cubicBezTo>
                  <a:lnTo>
                    <a:pt x="141" y="103"/>
                  </a:lnTo>
                  <a:close/>
                  <a:moveTo>
                    <a:pt x="129" y="73"/>
                  </a:moveTo>
                  <a:cubicBezTo>
                    <a:pt x="129" y="72"/>
                    <a:pt x="128" y="70"/>
                    <a:pt x="12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3" y="70"/>
                    <a:pt x="12" y="72"/>
                    <a:pt x="12" y="73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2" y="104"/>
                    <a:pt x="13" y="105"/>
                    <a:pt x="15" y="105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128" y="105"/>
                    <a:pt x="129" y="104"/>
                    <a:pt x="129" y="103"/>
                  </a:cubicBezTo>
                  <a:lnTo>
                    <a:pt x="129" y="73"/>
                  </a:lnTo>
                  <a:close/>
                  <a:moveTo>
                    <a:pt x="125" y="59"/>
                  </a:moveTo>
                  <a:cubicBezTo>
                    <a:pt x="110" y="14"/>
                    <a:pt x="110" y="14"/>
                    <a:pt x="110" y="14"/>
                  </a:cubicBezTo>
                  <a:cubicBezTo>
                    <a:pt x="110" y="13"/>
                    <a:pt x="108" y="12"/>
                    <a:pt x="106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3" y="12"/>
                    <a:pt x="32" y="13"/>
                    <a:pt x="31" y="14"/>
                  </a:cubicBezTo>
                  <a:cubicBezTo>
                    <a:pt x="17" y="59"/>
                    <a:pt x="17" y="59"/>
                    <a:pt x="17" y="59"/>
                  </a:cubicBezTo>
                  <a:lnTo>
                    <a:pt x="125" y="59"/>
                  </a:lnTo>
                  <a:close/>
                  <a:moveTo>
                    <a:pt x="88" y="95"/>
                  </a:moveTo>
                  <a:cubicBezTo>
                    <a:pt x="84" y="95"/>
                    <a:pt x="81" y="92"/>
                    <a:pt x="81" y="88"/>
                  </a:cubicBezTo>
                  <a:cubicBezTo>
                    <a:pt x="81" y="84"/>
                    <a:pt x="84" y="81"/>
                    <a:pt x="88" y="81"/>
                  </a:cubicBezTo>
                  <a:cubicBezTo>
                    <a:pt x="92" y="81"/>
                    <a:pt x="96" y="84"/>
                    <a:pt x="96" y="88"/>
                  </a:cubicBezTo>
                  <a:cubicBezTo>
                    <a:pt x="96" y="92"/>
                    <a:pt x="92" y="95"/>
                    <a:pt x="88" y="95"/>
                  </a:cubicBezTo>
                  <a:close/>
                  <a:moveTo>
                    <a:pt x="112" y="95"/>
                  </a:moveTo>
                  <a:cubicBezTo>
                    <a:pt x="108" y="95"/>
                    <a:pt x="104" y="92"/>
                    <a:pt x="104" y="88"/>
                  </a:cubicBezTo>
                  <a:cubicBezTo>
                    <a:pt x="104" y="84"/>
                    <a:pt x="108" y="81"/>
                    <a:pt x="112" y="81"/>
                  </a:cubicBezTo>
                  <a:cubicBezTo>
                    <a:pt x="116" y="81"/>
                    <a:pt x="119" y="84"/>
                    <a:pt x="119" y="88"/>
                  </a:cubicBezTo>
                  <a:cubicBezTo>
                    <a:pt x="119" y="92"/>
                    <a:pt x="116" y="95"/>
                    <a:pt x="112" y="95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65" name="Group 4"/>
          <p:cNvGrpSpPr/>
          <p:nvPr/>
        </p:nvGrpSpPr>
        <p:grpSpPr>
          <a:xfrm>
            <a:off x="6123743" y="1700808"/>
            <a:ext cx="1050218" cy="895468"/>
            <a:chOff x="4745821" y="1499943"/>
            <a:chExt cx="823252" cy="710758"/>
          </a:xfrm>
        </p:grpSpPr>
        <p:grpSp>
          <p:nvGrpSpPr>
            <p:cNvPr id="66" name="Group 217"/>
            <p:cNvGrpSpPr/>
            <p:nvPr/>
          </p:nvGrpSpPr>
          <p:grpSpPr>
            <a:xfrm>
              <a:off x="4745821" y="1499943"/>
              <a:ext cx="823252" cy="710758"/>
              <a:chOff x="3755667" y="1931353"/>
              <a:chExt cx="680374" cy="587404"/>
            </a:xfrm>
          </p:grpSpPr>
          <p:sp>
            <p:nvSpPr>
              <p:cNvPr id="68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69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67" name="Freeform 9"/>
            <p:cNvSpPr>
              <a:spLocks noEditPoints="1"/>
            </p:cNvSpPr>
            <p:nvPr/>
          </p:nvSpPr>
          <p:spPr bwMode="auto">
            <a:xfrm>
              <a:off x="4982104" y="1749116"/>
              <a:ext cx="367123" cy="246476"/>
            </a:xfrm>
            <a:custGeom>
              <a:avLst/>
              <a:gdLst>
                <a:gd name="T0" fmla="*/ 208 w 210"/>
                <a:gd name="T1" fmla="*/ 38 h 141"/>
                <a:gd name="T2" fmla="*/ 106 w 210"/>
                <a:gd name="T3" fmla="*/ 70 h 141"/>
                <a:gd name="T4" fmla="*/ 105 w 210"/>
                <a:gd name="T5" fmla="*/ 71 h 141"/>
                <a:gd name="T6" fmla="*/ 104 w 210"/>
                <a:gd name="T7" fmla="*/ 70 h 141"/>
                <a:gd name="T8" fmla="*/ 44 w 210"/>
                <a:gd name="T9" fmla="*/ 52 h 141"/>
                <a:gd name="T10" fmla="*/ 35 w 210"/>
                <a:gd name="T11" fmla="*/ 78 h 141"/>
                <a:gd name="T12" fmla="*/ 41 w 210"/>
                <a:gd name="T13" fmla="*/ 88 h 141"/>
                <a:gd name="T14" fmla="*/ 35 w 210"/>
                <a:gd name="T15" fmla="*/ 98 h 141"/>
                <a:gd name="T16" fmla="*/ 41 w 210"/>
                <a:gd name="T17" fmla="*/ 138 h 141"/>
                <a:gd name="T18" fmla="*/ 40 w 210"/>
                <a:gd name="T19" fmla="*/ 140 h 141"/>
                <a:gd name="T20" fmla="*/ 38 w 210"/>
                <a:gd name="T21" fmla="*/ 141 h 141"/>
                <a:gd name="T22" fmla="*/ 20 w 210"/>
                <a:gd name="T23" fmla="*/ 141 h 141"/>
                <a:gd name="T24" fmla="*/ 18 w 210"/>
                <a:gd name="T25" fmla="*/ 140 h 141"/>
                <a:gd name="T26" fmla="*/ 17 w 210"/>
                <a:gd name="T27" fmla="*/ 138 h 141"/>
                <a:gd name="T28" fmla="*/ 22 w 210"/>
                <a:gd name="T29" fmla="*/ 98 h 141"/>
                <a:gd name="T30" fmla="*/ 17 w 210"/>
                <a:gd name="T31" fmla="*/ 88 h 141"/>
                <a:gd name="T32" fmla="*/ 23 w 210"/>
                <a:gd name="T33" fmla="*/ 78 h 141"/>
                <a:gd name="T34" fmla="*/ 32 w 210"/>
                <a:gd name="T35" fmla="*/ 48 h 141"/>
                <a:gd name="T36" fmla="*/ 2 w 210"/>
                <a:gd name="T37" fmla="*/ 38 h 141"/>
                <a:gd name="T38" fmla="*/ 0 w 210"/>
                <a:gd name="T39" fmla="*/ 35 h 141"/>
                <a:gd name="T40" fmla="*/ 2 w 210"/>
                <a:gd name="T41" fmla="*/ 33 h 141"/>
                <a:gd name="T42" fmla="*/ 104 w 210"/>
                <a:gd name="T43" fmla="*/ 0 h 141"/>
                <a:gd name="T44" fmla="*/ 105 w 210"/>
                <a:gd name="T45" fmla="*/ 0 h 141"/>
                <a:gd name="T46" fmla="*/ 106 w 210"/>
                <a:gd name="T47" fmla="*/ 0 h 141"/>
                <a:gd name="T48" fmla="*/ 208 w 210"/>
                <a:gd name="T49" fmla="*/ 33 h 141"/>
                <a:gd name="T50" fmla="*/ 210 w 210"/>
                <a:gd name="T51" fmla="*/ 35 h 141"/>
                <a:gd name="T52" fmla="*/ 208 w 210"/>
                <a:gd name="T53" fmla="*/ 38 h 141"/>
                <a:gd name="T54" fmla="*/ 164 w 210"/>
                <a:gd name="T55" fmla="*/ 94 h 141"/>
                <a:gd name="T56" fmla="*/ 105 w 210"/>
                <a:gd name="T57" fmla="*/ 117 h 141"/>
                <a:gd name="T58" fmla="*/ 46 w 210"/>
                <a:gd name="T59" fmla="*/ 94 h 141"/>
                <a:gd name="T60" fmla="*/ 48 w 210"/>
                <a:gd name="T61" fmla="*/ 65 h 141"/>
                <a:gd name="T62" fmla="*/ 101 w 210"/>
                <a:gd name="T63" fmla="*/ 82 h 141"/>
                <a:gd name="T64" fmla="*/ 105 w 210"/>
                <a:gd name="T65" fmla="*/ 82 h 141"/>
                <a:gd name="T66" fmla="*/ 109 w 210"/>
                <a:gd name="T67" fmla="*/ 82 h 141"/>
                <a:gd name="T68" fmla="*/ 162 w 210"/>
                <a:gd name="T69" fmla="*/ 65 h 141"/>
                <a:gd name="T70" fmla="*/ 164 w 210"/>
                <a:gd name="T71" fmla="*/ 9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0" h="141">
                  <a:moveTo>
                    <a:pt x="208" y="38"/>
                  </a:moveTo>
                  <a:cubicBezTo>
                    <a:pt x="106" y="70"/>
                    <a:pt x="106" y="70"/>
                    <a:pt x="106" y="70"/>
                  </a:cubicBezTo>
                  <a:cubicBezTo>
                    <a:pt x="106" y="71"/>
                    <a:pt x="105" y="71"/>
                    <a:pt x="105" y="71"/>
                  </a:cubicBezTo>
                  <a:cubicBezTo>
                    <a:pt x="105" y="71"/>
                    <a:pt x="104" y="71"/>
                    <a:pt x="104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39" y="56"/>
                    <a:pt x="36" y="66"/>
                    <a:pt x="35" y="78"/>
                  </a:cubicBezTo>
                  <a:cubicBezTo>
                    <a:pt x="38" y="80"/>
                    <a:pt x="41" y="84"/>
                    <a:pt x="41" y="88"/>
                  </a:cubicBezTo>
                  <a:cubicBezTo>
                    <a:pt x="41" y="92"/>
                    <a:pt x="38" y="96"/>
                    <a:pt x="35" y="9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1" y="138"/>
                    <a:pt x="40" y="139"/>
                    <a:pt x="40" y="140"/>
                  </a:cubicBezTo>
                  <a:cubicBezTo>
                    <a:pt x="39" y="141"/>
                    <a:pt x="38" y="141"/>
                    <a:pt x="38" y="141"/>
                  </a:cubicBezTo>
                  <a:cubicBezTo>
                    <a:pt x="20" y="141"/>
                    <a:pt x="20" y="141"/>
                    <a:pt x="20" y="141"/>
                  </a:cubicBezTo>
                  <a:cubicBezTo>
                    <a:pt x="19" y="141"/>
                    <a:pt x="18" y="141"/>
                    <a:pt x="18" y="140"/>
                  </a:cubicBezTo>
                  <a:cubicBezTo>
                    <a:pt x="17" y="139"/>
                    <a:pt x="17" y="138"/>
                    <a:pt x="17" y="13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9" y="96"/>
                    <a:pt x="17" y="92"/>
                    <a:pt x="17" y="88"/>
                  </a:cubicBezTo>
                  <a:cubicBezTo>
                    <a:pt x="17" y="84"/>
                    <a:pt x="20" y="80"/>
                    <a:pt x="23" y="78"/>
                  </a:cubicBezTo>
                  <a:cubicBezTo>
                    <a:pt x="24" y="67"/>
                    <a:pt x="26" y="56"/>
                    <a:pt x="32" y="4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8"/>
                    <a:pt x="0" y="37"/>
                    <a:pt x="0" y="35"/>
                  </a:cubicBezTo>
                  <a:cubicBezTo>
                    <a:pt x="0" y="34"/>
                    <a:pt x="0" y="33"/>
                    <a:pt x="2" y="33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5" y="0"/>
                    <a:pt x="105" y="0"/>
                  </a:cubicBezTo>
                  <a:cubicBezTo>
                    <a:pt x="105" y="0"/>
                    <a:pt x="106" y="0"/>
                    <a:pt x="106" y="0"/>
                  </a:cubicBezTo>
                  <a:cubicBezTo>
                    <a:pt x="208" y="33"/>
                    <a:pt x="208" y="33"/>
                    <a:pt x="208" y="33"/>
                  </a:cubicBezTo>
                  <a:cubicBezTo>
                    <a:pt x="210" y="33"/>
                    <a:pt x="210" y="34"/>
                    <a:pt x="210" y="35"/>
                  </a:cubicBezTo>
                  <a:cubicBezTo>
                    <a:pt x="210" y="37"/>
                    <a:pt x="210" y="38"/>
                    <a:pt x="208" y="38"/>
                  </a:cubicBezTo>
                  <a:close/>
                  <a:moveTo>
                    <a:pt x="164" y="94"/>
                  </a:moveTo>
                  <a:cubicBezTo>
                    <a:pt x="164" y="107"/>
                    <a:pt x="137" y="117"/>
                    <a:pt x="105" y="117"/>
                  </a:cubicBezTo>
                  <a:cubicBezTo>
                    <a:pt x="73" y="117"/>
                    <a:pt x="46" y="107"/>
                    <a:pt x="46" y="94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101" y="82"/>
                    <a:pt x="101" y="82"/>
                    <a:pt x="101" y="82"/>
                  </a:cubicBezTo>
                  <a:cubicBezTo>
                    <a:pt x="102" y="82"/>
                    <a:pt x="104" y="82"/>
                    <a:pt x="105" y="82"/>
                  </a:cubicBezTo>
                  <a:cubicBezTo>
                    <a:pt x="106" y="82"/>
                    <a:pt x="108" y="82"/>
                    <a:pt x="109" y="82"/>
                  </a:cubicBezTo>
                  <a:cubicBezTo>
                    <a:pt x="162" y="65"/>
                    <a:pt x="162" y="65"/>
                    <a:pt x="162" y="65"/>
                  </a:cubicBezTo>
                  <a:lnTo>
                    <a:pt x="164" y="94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70" name="Group 14"/>
          <p:cNvGrpSpPr/>
          <p:nvPr/>
        </p:nvGrpSpPr>
        <p:grpSpPr>
          <a:xfrm>
            <a:off x="5041891" y="4471569"/>
            <a:ext cx="1050218" cy="895468"/>
            <a:chOff x="3897771" y="3699175"/>
            <a:chExt cx="823252" cy="710758"/>
          </a:xfrm>
        </p:grpSpPr>
        <p:grpSp>
          <p:nvGrpSpPr>
            <p:cNvPr id="71" name="Group 226"/>
            <p:cNvGrpSpPr/>
            <p:nvPr/>
          </p:nvGrpSpPr>
          <p:grpSpPr>
            <a:xfrm>
              <a:off x="3897771" y="3699175"/>
              <a:ext cx="823252" cy="710758"/>
              <a:chOff x="3755667" y="1931353"/>
              <a:chExt cx="680374" cy="587404"/>
            </a:xfrm>
          </p:grpSpPr>
          <p:sp>
            <p:nvSpPr>
              <p:cNvPr id="73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74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0">
                <a:solidFill>
                  <a:schemeClr val="accent5">
                    <a:lumMod val="75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72" name="Freeform 10"/>
            <p:cNvSpPr>
              <a:spLocks noEditPoints="1"/>
            </p:cNvSpPr>
            <p:nvPr/>
          </p:nvSpPr>
          <p:spPr bwMode="auto">
            <a:xfrm>
              <a:off x="4160844" y="3911642"/>
              <a:ext cx="309068" cy="285823"/>
            </a:xfrm>
            <a:custGeom>
              <a:avLst/>
              <a:gdLst>
                <a:gd name="T0" fmla="*/ 152 w 152"/>
                <a:gd name="T1" fmla="*/ 114 h 140"/>
                <a:gd name="T2" fmla="*/ 149 w 152"/>
                <a:gd name="T3" fmla="*/ 117 h 140"/>
                <a:gd name="T4" fmla="*/ 129 w 152"/>
                <a:gd name="T5" fmla="*/ 117 h 140"/>
                <a:gd name="T6" fmla="*/ 129 w 152"/>
                <a:gd name="T7" fmla="*/ 131 h 140"/>
                <a:gd name="T8" fmla="*/ 120 w 152"/>
                <a:gd name="T9" fmla="*/ 140 h 140"/>
                <a:gd name="T10" fmla="*/ 32 w 152"/>
                <a:gd name="T11" fmla="*/ 140 h 140"/>
                <a:gd name="T12" fmla="*/ 23 w 152"/>
                <a:gd name="T13" fmla="*/ 131 h 140"/>
                <a:gd name="T14" fmla="*/ 23 w 152"/>
                <a:gd name="T15" fmla="*/ 117 h 140"/>
                <a:gd name="T16" fmla="*/ 3 w 152"/>
                <a:gd name="T17" fmla="*/ 117 h 140"/>
                <a:gd name="T18" fmla="*/ 0 w 152"/>
                <a:gd name="T19" fmla="*/ 114 h 140"/>
                <a:gd name="T20" fmla="*/ 0 w 152"/>
                <a:gd name="T21" fmla="*/ 76 h 140"/>
                <a:gd name="T22" fmla="*/ 17 w 152"/>
                <a:gd name="T23" fmla="*/ 58 h 140"/>
                <a:gd name="T24" fmla="*/ 23 w 152"/>
                <a:gd name="T25" fmla="*/ 58 h 140"/>
                <a:gd name="T26" fmla="*/ 23 w 152"/>
                <a:gd name="T27" fmla="*/ 8 h 140"/>
                <a:gd name="T28" fmla="*/ 32 w 152"/>
                <a:gd name="T29" fmla="*/ 0 h 140"/>
                <a:gd name="T30" fmla="*/ 94 w 152"/>
                <a:gd name="T31" fmla="*/ 0 h 140"/>
                <a:gd name="T32" fmla="*/ 109 w 152"/>
                <a:gd name="T33" fmla="*/ 6 h 140"/>
                <a:gd name="T34" fmla="*/ 123 w 152"/>
                <a:gd name="T35" fmla="*/ 20 h 140"/>
                <a:gd name="T36" fmla="*/ 129 w 152"/>
                <a:gd name="T37" fmla="*/ 35 h 140"/>
                <a:gd name="T38" fmla="*/ 129 w 152"/>
                <a:gd name="T39" fmla="*/ 58 h 140"/>
                <a:gd name="T40" fmla="*/ 135 w 152"/>
                <a:gd name="T41" fmla="*/ 58 h 140"/>
                <a:gd name="T42" fmla="*/ 152 w 152"/>
                <a:gd name="T43" fmla="*/ 76 h 140"/>
                <a:gd name="T44" fmla="*/ 152 w 152"/>
                <a:gd name="T45" fmla="*/ 114 h 140"/>
                <a:gd name="T46" fmla="*/ 117 w 152"/>
                <a:gd name="T47" fmla="*/ 70 h 140"/>
                <a:gd name="T48" fmla="*/ 117 w 152"/>
                <a:gd name="T49" fmla="*/ 35 h 140"/>
                <a:gd name="T50" fmla="*/ 102 w 152"/>
                <a:gd name="T51" fmla="*/ 35 h 140"/>
                <a:gd name="T52" fmla="*/ 94 w 152"/>
                <a:gd name="T53" fmla="*/ 26 h 140"/>
                <a:gd name="T54" fmla="*/ 94 w 152"/>
                <a:gd name="T55" fmla="*/ 11 h 140"/>
                <a:gd name="T56" fmla="*/ 35 w 152"/>
                <a:gd name="T57" fmla="*/ 11 h 140"/>
                <a:gd name="T58" fmla="*/ 35 w 152"/>
                <a:gd name="T59" fmla="*/ 70 h 140"/>
                <a:gd name="T60" fmla="*/ 117 w 152"/>
                <a:gd name="T61" fmla="*/ 70 h 140"/>
                <a:gd name="T62" fmla="*/ 117 w 152"/>
                <a:gd name="T63" fmla="*/ 129 h 140"/>
                <a:gd name="T64" fmla="*/ 117 w 152"/>
                <a:gd name="T65" fmla="*/ 105 h 140"/>
                <a:gd name="T66" fmla="*/ 35 w 152"/>
                <a:gd name="T67" fmla="*/ 105 h 140"/>
                <a:gd name="T68" fmla="*/ 35 w 152"/>
                <a:gd name="T69" fmla="*/ 129 h 140"/>
                <a:gd name="T70" fmla="*/ 117 w 152"/>
                <a:gd name="T71" fmla="*/ 129 h 140"/>
                <a:gd name="T72" fmla="*/ 135 w 152"/>
                <a:gd name="T73" fmla="*/ 70 h 140"/>
                <a:gd name="T74" fmla="*/ 129 w 152"/>
                <a:gd name="T75" fmla="*/ 76 h 140"/>
                <a:gd name="T76" fmla="*/ 135 w 152"/>
                <a:gd name="T77" fmla="*/ 82 h 140"/>
                <a:gd name="T78" fmla="*/ 140 w 152"/>
                <a:gd name="T79" fmla="*/ 76 h 140"/>
                <a:gd name="T80" fmla="*/ 135 w 152"/>
                <a:gd name="T81" fmla="*/ 7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" h="140">
                  <a:moveTo>
                    <a:pt x="152" y="114"/>
                  </a:moveTo>
                  <a:cubicBezTo>
                    <a:pt x="152" y="115"/>
                    <a:pt x="151" y="117"/>
                    <a:pt x="149" y="117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6"/>
                    <a:pt x="125" y="140"/>
                    <a:pt x="120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27" y="140"/>
                    <a:pt x="23" y="136"/>
                    <a:pt x="23" y="131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1" y="117"/>
                    <a:pt x="0" y="115"/>
                    <a:pt x="0" y="114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66"/>
                    <a:pt x="8" y="58"/>
                    <a:pt x="17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4"/>
                    <a:pt x="27" y="0"/>
                    <a:pt x="32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8" y="0"/>
                    <a:pt x="105" y="2"/>
                    <a:pt x="109" y="6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6" y="23"/>
                    <a:pt x="129" y="30"/>
                    <a:pt x="129" y="35"/>
                  </a:cubicBezTo>
                  <a:cubicBezTo>
                    <a:pt x="129" y="58"/>
                    <a:pt x="129" y="58"/>
                    <a:pt x="129" y="58"/>
                  </a:cubicBezTo>
                  <a:cubicBezTo>
                    <a:pt x="135" y="58"/>
                    <a:pt x="135" y="58"/>
                    <a:pt x="135" y="58"/>
                  </a:cubicBezTo>
                  <a:cubicBezTo>
                    <a:pt x="144" y="58"/>
                    <a:pt x="152" y="66"/>
                    <a:pt x="152" y="76"/>
                  </a:cubicBezTo>
                  <a:lnTo>
                    <a:pt x="152" y="114"/>
                  </a:lnTo>
                  <a:close/>
                  <a:moveTo>
                    <a:pt x="117" y="70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98" y="35"/>
                    <a:pt x="94" y="31"/>
                    <a:pt x="94" y="26"/>
                  </a:cubicBezTo>
                  <a:cubicBezTo>
                    <a:pt x="94" y="11"/>
                    <a:pt x="94" y="11"/>
                    <a:pt x="94" y="11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70"/>
                    <a:pt x="35" y="70"/>
                    <a:pt x="35" y="70"/>
                  </a:cubicBezTo>
                  <a:lnTo>
                    <a:pt x="117" y="70"/>
                  </a:lnTo>
                  <a:close/>
                  <a:moveTo>
                    <a:pt x="117" y="129"/>
                  </a:moveTo>
                  <a:cubicBezTo>
                    <a:pt x="117" y="105"/>
                    <a:pt x="117" y="105"/>
                    <a:pt x="117" y="105"/>
                  </a:cubicBezTo>
                  <a:cubicBezTo>
                    <a:pt x="35" y="105"/>
                    <a:pt x="35" y="105"/>
                    <a:pt x="35" y="105"/>
                  </a:cubicBezTo>
                  <a:cubicBezTo>
                    <a:pt x="35" y="129"/>
                    <a:pt x="35" y="129"/>
                    <a:pt x="35" y="129"/>
                  </a:cubicBezTo>
                  <a:lnTo>
                    <a:pt x="117" y="129"/>
                  </a:lnTo>
                  <a:close/>
                  <a:moveTo>
                    <a:pt x="135" y="70"/>
                  </a:moveTo>
                  <a:cubicBezTo>
                    <a:pt x="131" y="70"/>
                    <a:pt x="129" y="73"/>
                    <a:pt x="129" y="76"/>
                  </a:cubicBezTo>
                  <a:cubicBezTo>
                    <a:pt x="129" y="79"/>
                    <a:pt x="131" y="82"/>
                    <a:pt x="135" y="82"/>
                  </a:cubicBezTo>
                  <a:cubicBezTo>
                    <a:pt x="138" y="82"/>
                    <a:pt x="140" y="79"/>
                    <a:pt x="140" y="76"/>
                  </a:cubicBezTo>
                  <a:cubicBezTo>
                    <a:pt x="140" y="73"/>
                    <a:pt x="138" y="70"/>
                    <a:pt x="135" y="7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grpSp>
        <p:nvGrpSpPr>
          <p:cNvPr id="75" name="Group 3"/>
          <p:cNvGrpSpPr/>
          <p:nvPr/>
        </p:nvGrpSpPr>
        <p:grpSpPr>
          <a:xfrm>
            <a:off x="4769475" y="2166626"/>
            <a:ext cx="1050218" cy="895468"/>
            <a:chOff x="3684228" y="1869676"/>
            <a:chExt cx="823252" cy="710758"/>
          </a:xfrm>
        </p:grpSpPr>
        <p:grpSp>
          <p:nvGrpSpPr>
            <p:cNvPr id="76" name="Group 1"/>
            <p:cNvGrpSpPr/>
            <p:nvPr/>
          </p:nvGrpSpPr>
          <p:grpSpPr>
            <a:xfrm>
              <a:off x="3684228" y="1869676"/>
              <a:ext cx="823252" cy="710758"/>
              <a:chOff x="3755667" y="1931353"/>
              <a:chExt cx="680374" cy="587404"/>
            </a:xfrm>
            <a:solidFill>
              <a:srgbClr val="FFFFFF"/>
            </a:solidFill>
          </p:grpSpPr>
          <p:sp>
            <p:nvSpPr>
              <p:cNvPr id="78" name="Freeform 46"/>
              <p:cNvSpPr/>
              <p:nvPr/>
            </p:nvSpPr>
            <p:spPr bwMode="auto">
              <a:xfrm>
                <a:off x="3755667" y="1931353"/>
                <a:ext cx="680374" cy="587404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  <p:sp>
            <p:nvSpPr>
              <p:cNvPr id="79" name="Freeform 46"/>
              <p:cNvSpPr/>
              <p:nvPr/>
            </p:nvSpPr>
            <p:spPr bwMode="auto">
              <a:xfrm>
                <a:off x="3840267" y="2004393"/>
                <a:ext cx="511175" cy="441325"/>
              </a:xfrm>
              <a:custGeom>
                <a:avLst/>
                <a:gdLst>
                  <a:gd name="T0" fmla="*/ 161 w 643"/>
                  <a:gd name="T1" fmla="*/ 0 h 555"/>
                  <a:gd name="T2" fmla="*/ 482 w 643"/>
                  <a:gd name="T3" fmla="*/ 0 h 555"/>
                  <a:gd name="T4" fmla="*/ 643 w 643"/>
                  <a:gd name="T5" fmla="*/ 277 h 555"/>
                  <a:gd name="T6" fmla="*/ 482 w 643"/>
                  <a:gd name="T7" fmla="*/ 555 h 555"/>
                  <a:gd name="T8" fmla="*/ 161 w 643"/>
                  <a:gd name="T9" fmla="*/ 555 h 555"/>
                  <a:gd name="T10" fmla="*/ 0 w 643"/>
                  <a:gd name="T11" fmla="*/ 277 h 555"/>
                  <a:gd name="T12" fmla="*/ 161 w 643"/>
                  <a:gd name="T13" fmla="*/ 0 h 5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3" h="555">
                    <a:moveTo>
                      <a:pt x="161" y="0"/>
                    </a:moveTo>
                    <a:lnTo>
                      <a:pt x="482" y="0"/>
                    </a:lnTo>
                    <a:lnTo>
                      <a:pt x="643" y="277"/>
                    </a:lnTo>
                    <a:lnTo>
                      <a:pt x="482" y="555"/>
                    </a:lnTo>
                    <a:lnTo>
                      <a:pt x="161" y="555"/>
                    </a:lnTo>
                    <a:lnTo>
                      <a:pt x="0" y="277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 w="0">
                <a:solidFill>
                  <a:schemeClr val="accent5">
                    <a:lumMod val="5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ill Sans" charset="0"/>
                </a:endParaRPr>
              </a:p>
            </p:txBody>
          </p:sp>
        </p:grpSp>
        <p:sp>
          <p:nvSpPr>
            <p:cNvPr id="77" name="Freeform 11"/>
            <p:cNvSpPr>
              <a:spLocks noEditPoints="1"/>
            </p:cNvSpPr>
            <p:nvPr/>
          </p:nvSpPr>
          <p:spPr bwMode="auto">
            <a:xfrm>
              <a:off x="3950778" y="2059444"/>
              <a:ext cx="290153" cy="341524"/>
            </a:xfrm>
            <a:custGeom>
              <a:avLst/>
              <a:gdLst>
                <a:gd name="T0" fmla="*/ 118 w 129"/>
                <a:gd name="T1" fmla="*/ 87 h 152"/>
                <a:gd name="T2" fmla="*/ 107 w 129"/>
                <a:gd name="T3" fmla="*/ 99 h 152"/>
                <a:gd name="T4" fmla="*/ 51 w 129"/>
                <a:gd name="T5" fmla="*/ 107 h 152"/>
                <a:gd name="T6" fmla="*/ 15 w 129"/>
                <a:gd name="T7" fmla="*/ 94 h 152"/>
                <a:gd name="T8" fmla="*/ 9 w 129"/>
                <a:gd name="T9" fmla="*/ 79 h 152"/>
                <a:gd name="T10" fmla="*/ 0 w 129"/>
                <a:gd name="T11" fmla="*/ 22 h 152"/>
                <a:gd name="T12" fmla="*/ 17 w 129"/>
                <a:gd name="T13" fmla="*/ 8 h 152"/>
                <a:gd name="T14" fmla="*/ 46 w 129"/>
                <a:gd name="T15" fmla="*/ 2 h 152"/>
                <a:gd name="T16" fmla="*/ 107 w 129"/>
                <a:gd name="T17" fmla="*/ 6 h 152"/>
                <a:gd name="T18" fmla="*/ 127 w 129"/>
                <a:gd name="T19" fmla="*/ 18 h 152"/>
                <a:gd name="T20" fmla="*/ 128 w 129"/>
                <a:gd name="T21" fmla="*/ 27 h 152"/>
                <a:gd name="T22" fmla="*/ 118 w 129"/>
                <a:gd name="T23" fmla="*/ 87 h 152"/>
                <a:gd name="T24" fmla="*/ 101 w 129"/>
                <a:gd name="T25" fmla="*/ 141 h 152"/>
                <a:gd name="T26" fmla="*/ 47 w 129"/>
                <a:gd name="T27" fmla="*/ 148 h 152"/>
                <a:gd name="T28" fmla="*/ 21 w 129"/>
                <a:gd name="T29" fmla="*/ 135 h 152"/>
                <a:gd name="T30" fmla="*/ 16 w 129"/>
                <a:gd name="T31" fmla="*/ 108 h 152"/>
                <a:gd name="T32" fmla="*/ 16 w 129"/>
                <a:gd name="T33" fmla="*/ 106 h 152"/>
                <a:gd name="T34" fmla="*/ 18 w 129"/>
                <a:gd name="T35" fmla="*/ 106 h 152"/>
                <a:gd name="T36" fmla="*/ 111 w 129"/>
                <a:gd name="T37" fmla="*/ 106 h 152"/>
                <a:gd name="T38" fmla="*/ 112 w 129"/>
                <a:gd name="T39" fmla="*/ 115 h 152"/>
                <a:gd name="T40" fmla="*/ 101 w 129"/>
                <a:gd name="T41" fmla="*/ 141 h 152"/>
                <a:gd name="T42" fmla="*/ 89 w 129"/>
                <a:gd name="T43" fmla="*/ 13 h 152"/>
                <a:gd name="T44" fmla="*/ 38 w 129"/>
                <a:gd name="T45" fmla="*/ 13 h 152"/>
                <a:gd name="T46" fmla="*/ 22 w 129"/>
                <a:gd name="T47" fmla="*/ 20 h 152"/>
                <a:gd name="T48" fmla="*/ 44 w 129"/>
                <a:gd name="T49" fmla="*/ 28 h 152"/>
                <a:gd name="T50" fmla="*/ 85 w 129"/>
                <a:gd name="T51" fmla="*/ 28 h 152"/>
                <a:gd name="T52" fmla="*/ 106 w 129"/>
                <a:gd name="T53" fmla="*/ 20 h 152"/>
                <a:gd name="T54" fmla="*/ 89 w 129"/>
                <a:gd name="T55" fmla="*/ 13 h 152"/>
                <a:gd name="T56" fmla="*/ 56 w 129"/>
                <a:gd name="T57" fmla="*/ 54 h 152"/>
                <a:gd name="T58" fmla="*/ 44 w 129"/>
                <a:gd name="T59" fmla="*/ 74 h 152"/>
                <a:gd name="T60" fmla="*/ 66 w 129"/>
                <a:gd name="T61" fmla="*/ 93 h 152"/>
                <a:gd name="T62" fmla="*/ 84 w 129"/>
                <a:gd name="T63" fmla="*/ 70 h 152"/>
                <a:gd name="T64" fmla="*/ 56 w 129"/>
                <a:gd name="T65" fmla="*/ 54 h 152"/>
                <a:gd name="T66" fmla="*/ 59 w 129"/>
                <a:gd name="T67" fmla="*/ 82 h 152"/>
                <a:gd name="T68" fmla="*/ 59 w 129"/>
                <a:gd name="T69" fmla="*/ 64 h 152"/>
                <a:gd name="T70" fmla="*/ 74 w 129"/>
                <a:gd name="T71" fmla="*/ 72 h 152"/>
                <a:gd name="T72" fmla="*/ 59 w 129"/>
                <a:gd name="T73" fmla="*/ 8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9" h="152">
                  <a:moveTo>
                    <a:pt x="118" y="87"/>
                  </a:moveTo>
                  <a:cubicBezTo>
                    <a:pt x="117" y="93"/>
                    <a:pt x="111" y="96"/>
                    <a:pt x="107" y="99"/>
                  </a:cubicBezTo>
                  <a:cubicBezTo>
                    <a:pt x="89" y="107"/>
                    <a:pt x="69" y="109"/>
                    <a:pt x="51" y="107"/>
                  </a:cubicBezTo>
                  <a:cubicBezTo>
                    <a:pt x="38" y="106"/>
                    <a:pt x="25" y="102"/>
                    <a:pt x="15" y="94"/>
                  </a:cubicBezTo>
                  <a:cubicBezTo>
                    <a:pt x="10" y="90"/>
                    <a:pt x="10" y="84"/>
                    <a:pt x="9" y="79"/>
                  </a:cubicBezTo>
                  <a:cubicBezTo>
                    <a:pt x="6" y="60"/>
                    <a:pt x="2" y="41"/>
                    <a:pt x="0" y="22"/>
                  </a:cubicBezTo>
                  <a:cubicBezTo>
                    <a:pt x="1" y="14"/>
                    <a:pt x="10" y="10"/>
                    <a:pt x="17" y="8"/>
                  </a:cubicBezTo>
                  <a:cubicBezTo>
                    <a:pt x="26" y="4"/>
                    <a:pt x="36" y="3"/>
                    <a:pt x="46" y="2"/>
                  </a:cubicBezTo>
                  <a:cubicBezTo>
                    <a:pt x="66" y="0"/>
                    <a:pt x="87" y="1"/>
                    <a:pt x="107" y="6"/>
                  </a:cubicBezTo>
                  <a:cubicBezTo>
                    <a:pt x="115" y="9"/>
                    <a:pt x="122" y="12"/>
                    <a:pt x="127" y="18"/>
                  </a:cubicBezTo>
                  <a:cubicBezTo>
                    <a:pt x="129" y="20"/>
                    <a:pt x="129" y="24"/>
                    <a:pt x="128" y="27"/>
                  </a:cubicBezTo>
                  <a:cubicBezTo>
                    <a:pt x="125" y="47"/>
                    <a:pt x="121" y="67"/>
                    <a:pt x="118" y="87"/>
                  </a:cubicBezTo>
                  <a:close/>
                  <a:moveTo>
                    <a:pt x="101" y="141"/>
                  </a:moveTo>
                  <a:cubicBezTo>
                    <a:pt x="85" y="151"/>
                    <a:pt x="65" y="152"/>
                    <a:pt x="47" y="148"/>
                  </a:cubicBezTo>
                  <a:cubicBezTo>
                    <a:pt x="37" y="147"/>
                    <a:pt x="26" y="144"/>
                    <a:pt x="21" y="135"/>
                  </a:cubicBezTo>
                  <a:cubicBezTo>
                    <a:pt x="18" y="126"/>
                    <a:pt x="17" y="117"/>
                    <a:pt x="16" y="108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45" y="124"/>
                    <a:pt x="83" y="124"/>
                    <a:pt x="111" y="106"/>
                  </a:cubicBezTo>
                  <a:cubicBezTo>
                    <a:pt x="115" y="107"/>
                    <a:pt x="112" y="112"/>
                    <a:pt x="112" y="115"/>
                  </a:cubicBezTo>
                  <a:cubicBezTo>
                    <a:pt x="109" y="124"/>
                    <a:pt x="110" y="136"/>
                    <a:pt x="101" y="141"/>
                  </a:cubicBezTo>
                  <a:close/>
                  <a:moveTo>
                    <a:pt x="89" y="13"/>
                  </a:moveTo>
                  <a:cubicBezTo>
                    <a:pt x="72" y="11"/>
                    <a:pt x="55" y="10"/>
                    <a:pt x="38" y="13"/>
                  </a:cubicBezTo>
                  <a:cubicBezTo>
                    <a:pt x="32" y="14"/>
                    <a:pt x="26" y="15"/>
                    <a:pt x="22" y="20"/>
                  </a:cubicBezTo>
                  <a:cubicBezTo>
                    <a:pt x="28" y="26"/>
                    <a:pt x="36" y="27"/>
                    <a:pt x="44" y="28"/>
                  </a:cubicBezTo>
                  <a:cubicBezTo>
                    <a:pt x="57" y="29"/>
                    <a:pt x="71" y="30"/>
                    <a:pt x="85" y="28"/>
                  </a:cubicBezTo>
                  <a:cubicBezTo>
                    <a:pt x="92" y="27"/>
                    <a:pt x="101" y="26"/>
                    <a:pt x="106" y="20"/>
                  </a:cubicBezTo>
                  <a:cubicBezTo>
                    <a:pt x="102" y="15"/>
                    <a:pt x="95" y="14"/>
                    <a:pt x="89" y="13"/>
                  </a:cubicBezTo>
                  <a:close/>
                  <a:moveTo>
                    <a:pt x="56" y="54"/>
                  </a:moveTo>
                  <a:cubicBezTo>
                    <a:pt x="48" y="57"/>
                    <a:pt x="43" y="65"/>
                    <a:pt x="44" y="74"/>
                  </a:cubicBezTo>
                  <a:cubicBezTo>
                    <a:pt x="44" y="85"/>
                    <a:pt x="55" y="94"/>
                    <a:pt x="66" y="93"/>
                  </a:cubicBezTo>
                  <a:cubicBezTo>
                    <a:pt x="77" y="92"/>
                    <a:pt x="86" y="81"/>
                    <a:pt x="84" y="70"/>
                  </a:cubicBezTo>
                  <a:cubicBezTo>
                    <a:pt x="83" y="57"/>
                    <a:pt x="68" y="48"/>
                    <a:pt x="56" y="54"/>
                  </a:cubicBezTo>
                  <a:close/>
                  <a:moveTo>
                    <a:pt x="59" y="82"/>
                  </a:moveTo>
                  <a:cubicBezTo>
                    <a:pt x="52" y="79"/>
                    <a:pt x="52" y="67"/>
                    <a:pt x="59" y="64"/>
                  </a:cubicBezTo>
                  <a:cubicBezTo>
                    <a:pt x="65" y="60"/>
                    <a:pt x="74" y="65"/>
                    <a:pt x="74" y="72"/>
                  </a:cubicBezTo>
                  <a:cubicBezTo>
                    <a:pt x="75" y="80"/>
                    <a:pt x="66" y="86"/>
                    <a:pt x="59" y="82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 charset="0"/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 animBg="1"/>
      <p:bldP spid="21" grpId="0"/>
      <p:bldP spid="23" grpId="0" animBg="1"/>
      <p:bldP spid="24" grpId="0"/>
      <p:bldP spid="38" grpId="0"/>
      <p:bldP spid="39" grpId="0"/>
      <p:bldP spid="40" grpId="0"/>
      <p:bldP spid="8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2" name="Rectangle 2"/>
          <p:cNvSpPr/>
          <p:nvPr/>
        </p:nvSpPr>
        <p:spPr>
          <a:xfrm>
            <a:off x="1652834" y="1268760"/>
            <a:ext cx="5257193" cy="2736304"/>
          </a:xfrm>
          <a:prstGeom prst="rect">
            <a:avLst/>
          </a:prstGeom>
          <a:blipFill>
            <a:blip r:embed="rId4" cstate="print"/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Rectangle 3"/>
          <p:cNvSpPr/>
          <p:nvPr/>
        </p:nvSpPr>
        <p:spPr>
          <a:xfrm>
            <a:off x="5849043" y="1484784"/>
            <a:ext cx="1996480" cy="432048"/>
          </a:xfrm>
          <a:prstGeom prst="rect">
            <a:avLst/>
          </a:prstGeom>
          <a:solidFill>
            <a:schemeClr val="accent5">
              <a:lumMod val="75000"/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849044" y="1527122"/>
            <a:ext cx="199648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15" name="矩形 47"/>
          <p:cNvSpPr>
            <a:spLocks noChangeArrowheads="1"/>
          </p:cNvSpPr>
          <p:nvPr/>
        </p:nvSpPr>
        <p:spPr bwMode="auto">
          <a:xfrm>
            <a:off x="7969795" y="1412776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16" name="Rectangle 3"/>
          <p:cNvSpPr/>
          <p:nvPr/>
        </p:nvSpPr>
        <p:spPr>
          <a:xfrm>
            <a:off x="5849043" y="2420888"/>
            <a:ext cx="1996480" cy="432048"/>
          </a:xfrm>
          <a:prstGeom prst="rect">
            <a:avLst/>
          </a:prstGeom>
          <a:solidFill>
            <a:schemeClr val="accent5">
              <a:lumMod val="75000"/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49044" y="2463226"/>
            <a:ext cx="199648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7969795" y="2348880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23" name="Rectangle 3"/>
          <p:cNvSpPr/>
          <p:nvPr/>
        </p:nvSpPr>
        <p:spPr>
          <a:xfrm>
            <a:off x="5829299" y="3356992"/>
            <a:ext cx="1996480" cy="432048"/>
          </a:xfrm>
          <a:prstGeom prst="rect">
            <a:avLst/>
          </a:prstGeom>
          <a:solidFill>
            <a:schemeClr val="accent5">
              <a:lumMod val="75000"/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809555" y="3399330"/>
            <a:ext cx="1996480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7969795" y="3284984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26" name="Freeform 12"/>
          <p:cNvSpPr/>
          <p:nvPr/>
        </p:nvSpPr>
        <p:spPr bwMode="auto">
          <a:xfrm>
            <a:off x="1608509" y="4312766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Freeform 12"/>
          <p:cNvSpPr/>
          <p:nvPr/>
        </p:nvSpPr>
        <p:spPr bwMode="auto">
          <a:xfrm flipH="1" flipV="1">
            <a:off x="10202043" y="5229200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68549" y="4626967"/>
            <a:ext cx="8545239" cy="146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。亮亮图文旗舰店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43" dur="500" spd="-99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47" dur="500" spd="-99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6" grpId="0" animBg="1"/>
      <p:bldP spid="17" grpId="0"/>
      <p:bldP spid="21" grpId="0"/>
      <p:bldP spid="23" grpId="0" animBg="1"/>
      <p:bldP spid="24" grpId="0"/>
      <p:bldP spid="25" grpId="0"/>
      <p:bldP spid="26" grpId="0" animBg="1"/>
      <p:bldP spid="26" grpId="1" animBg="1"/>
      <p:bldP spid="27" grpId="0" animBg="1"/>
      <p:bldP spid="27" grpId="1" animBg="1"/>
      <p:bldP spid="28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实验难点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Freeform 5"/>
          <p:cNvSpPr/>
          <p:nvPr/>
        </p:nvSpPr>
        <p:spPr bwMode="auto">
          <a:xfrm>
            <a:off x="3152816" y="1801756"/>
            <a:ext cx="2449668" cy="978011"/>
          </a:xfrm>
          <a:custGeom>
            <a:avLst/>
            <a:gdLst>
              <a:gd name="T0" fmla="*/ 281 w 1245"/>
              <a:gd name="T1" fmla="*/ 0 h 427"/>
              <a:gd name="T2" fmla="*/ 0 w 1245"/>
              <a:gd name="T3" fmla="*/ 427 h 427"/>
              <a:gd name="T4" fmla="*/ 1245 w 1245"/>
              <a:gd name="T5" fmla="*/ 427 h 427"/>
              <a:gd name="T6" fmla="*/ 963 w 1245"/>
              <a:gd name="T7" fmla="*/ 0 h 427"/>
              <a:gd name="T8" fmla="*/ 281 w 1245"/>
              <a:gd name="T9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45" h="427">
                <a:moveTo>
                  <a:pt x="281" y="0"/>
                </a:moveTo>
                <a:lnTo>
                  <a:pt x="0" y="427"/>
                </a:lnTo>
                <a:lnTo>
                  <a:pt x="1245" y="427"/>
                </a:lnTo>
                <a:lnTo>
                  <a:pt x="963" y="0"/>
                </a:lnTo>
                <a:lnTo>
                  <a:pt x="28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2" name="Freeform 6"/>
          <p:cNvSpPr/>
          <p:nvPr/>
        </p:nvSpPr>
        <p:spPr bwMode="auto">
          <a:xfrm>
            <a:off x="2595984" y="2779767"/>
            <a:ext cx="3561367" cy="975720"/>
          </a:xfrm>
          <a:custGeom>
            <a:avLst/>
            <a:gdLst>
              <a:gd name="T0" fmla="*/ 283 w 1810"/>
              <a:gd name="T1" fmla="*/ 0 h 426"/>
              <a:gd name="T2" fmla="*/ 0 w 1810"/>
              <a:gd name="T3" fmla="*/ 426 h 426"/>
              <a:gd name="T4" fmla="*/ 1810 w 1810"/>
              <a:gd name="T5" fmla="*/ 426 h 426"/>
              <a:gd name="T6" fmla="*/ 1528 w 1810"/>
              <a:gd name="T7" fmla="*/ 0 h 426"/>
              <a:gd name="T8" fmla="*/ 283 w 1810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426">
                <a:moveTo>
                  <a:pt x="283" y="0"/>
                </a:moveTo>
                <a:lnTo>
                  <a:pt x="0" y="426"/>
                </a:lnTo>
                <a:lnTo>
                  <a:pt x="1810" y="426"/>
                </a:lnTo>
                <a:lnTo>
                  <a:pt x="1528" y="0"/>
                </a:lnTo>
                <a:lnTo>
                  <a:pt x="283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3" name="Freeform 7"/>
          <p:cNvSpPr/>
          <p:nvPr/>
        </p:nvSpPr>
        <p:spPr bwMode="auto">
          <a:xfrm>
            <a:off x="2043086" y="3755488"/>
            <a:ext cx="4667160" cy="973430"/>
          </a:xfrm>
          <a:custGeom>
            <a:avLst/>
            <a:gdLst>
              <a:gd name="T0" fmla="*/ 281 w 2372"/>
              <a:gd name="T1" fmla="*/ 0 h 425"/>
              <a:gd name="T2" fmla="*/ 0 w 2372"/>
              <a:gd name="T3" fmla="*/ 425 h 425"/>
              <a:gd name="T4" fmla="*/ 2372 w 2372"/>
              <a:gd name="T5" fmla="*/ 425 h 425"/>
              <a:gd name="T6" fmla="*/ 2091 w 2372"/>
              <a:gd name="T7" fmla="*/ 0 h 425"/>
              <a:gd name="T8" fmla="*/ 281 w 2372"/>
              <a:gd name="T9" fmla="*/ 0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72" h="425">
                <a:moveTo>
                  <a:pt x="281" y="0"/>
                </a:moveTo>
                <a:lnTo>
                  <a:pt x="0" y="425"/>
                </a:lnTo>
                <a:lnTo>
                  <a:pt x="2372" y="425"/>
                </a:lnTo>
                <a:lnTo>
                  <a:pt x="2091" y="0"/>
                </a:lnTo>
                <a:lnTo>
                  <a:pt x="281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4" name="Freeform 8"/>
          <p:cNvSpPr/>
          <p:nvPr/>
        </p:nvSpPr>
        <p:spPr bwMode="auto">
          <a:xfrm>
            <a:off x="1486255" y="4728916"/>
            <a:ext cx="5780825" cy="975720"/>
          </a:xfrm>
          <a:custGeom>
            <a:avLst/>
            <a:gdLst>
              <a:gd name="T0" fmla="*/ 283 w 2938"/>
              <a:gd name="T1" fmla="*/ 0 h 426"/>
              <a:gd name="T2" fmla="*/ 2655 w 2938"/>
              <a:gd name="T3" fmla="*/ 0 h 426"/>
              <a:gd name="T4" fmla="*/ 2938 w 2938"/>
              <a:gd name="T5" fmla="*/ 426 h 426"/>
              <a:gd name="T6" fmla="*/ 0 w 2938"/>
              <a:gd name="T7" fmla="*/ 426 h 426"/>
              <a:gd name="T8" fmla="*/ 283 w 2938"/>
              <a:gd name="T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38" h="426">
                <a:moveTo>
                  <a:pt x="283" y="0"/>
                </a:moveTo>
                <a:lnTo>
                  <a:pt x="2655" y="0"/>
                </a:lnTo>
                <a:lnTo>
                  <a:pt x="2938" y="426"/>
                </a:lnTo>
                <a:lnTo>
                  <a:pt x="0" y="426"/>
                </a:lnTo>
                <a:lnTo>
                  <a:pt x="283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3200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945179" y="5032110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945179" y="4057537"/>
            <a:ext cx="2862976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283593" y="3082961"/>
            <a:ext cx="218614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altLang="zh-CN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443488" y="2106095"/>
            <a:ext cx="1866359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lstStyle/>
          <a:p>
            <a:pPr algn="ctr" defTabSz="1450340"/>
            <a:r>
              <a:rPr lang="zh-CN" altLang="en-US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添加文字</a:t>
            </a:r>
            <a:endParaRPr lang="en-US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23" name="Oval 11"/>
          <p:cNvSpPr/>
          <p:nvPr/>
        </p:nvSpPr>
        <p:spPr>
          <a:xfrm>
            <a:off x="5162860" y="2149288"/>
            <a:ext cx="282947" cy="28294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Oval 12"/>
          <p:cNvSpPr/>
          <p:nvPr/>
        </p:nvSpPr>
        <p:spPr>
          <a:xfrm>
            <a:off x="5723806" y="3126154"/>
            <a:ext cx="282947" cy="282947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5" name="Oval 13"/>
          <p:cNvSpPr/>
          <p:nvPr/>
        </p:nvSpPr>
        <p:spPr>
          <a:xfrm>
            <a:off x="6291751" y="4100730"/>
            <a:ext cx="282947" cy="282947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6" name="Oval 14"/>
          <p:cNvSpPr/>
          <p:nvPr/>
        </p:nvSpPr>
        <p:spPr>
          <a:xfrm>
            <a:off x="6848730" y="5075303"/>
            <a:ext cx="282947" cy="282947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肘形接點 23"/>
          <p:cNvSpPr>
            <a:spLocks noChangeShapeType="1"/>
          </p:cNvSpPr>
          <p:nvPr/>
        </p:nvSpPr>
        <p:spPr bwMode="auto">
          <a:xfrm rot="5400000" flipH="1" flipV="1">
            <a:off x="6194499" y="680802"/>
            <a:ext cx="703776" cy="2233195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200551"/>
              <a:gd name="connsiteX1-9" fmla="*/ 626447 w 626447"/>
              <a:gd name="connsiteY1-10" fmla="*/ 464024 h 2200551"/>
              <a:gd name="connsiteX2-11" fmla="*/ 622250 w 626447"/>
              <a:gd name="connsiteY2-12" fmla="*/ 2200551 h 22005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200551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2250" y="1444372"/>
                  <a:pt x="622250" y="2200551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876723" y="1052736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7876723" y="1402934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0" name="肘形接點 23"/>
          <p:cNvSpPr>
            <a:spLocks noChangeShapeType="1"/>
          </p:cNvSpPr>
          <p:nvPr/>
        </p:nvSpPr>
        <p:spPr bwMode="auto">
          <a:xfrm rot="5400000" flipH="1" flipV="1">
            <a:off x="6605709" y="2130341"/>
            <a:ext cx="458319" cy="1656230"/>
          </a:xfrm>
          <a:custGeom>
            <a:avLst/>
            <a:gdLst>
              <a:gd name="connsiteX0" fmla="*/ 0 w 681038"/>
              <a:gd name="connsiteY0" fmla="*/ 0 h 2268538"/>
              <a:gd name="connsiteX1" fmla="*/ 681038 w 681038"/>
              <a:gd name="connsiteY1" fmla="*/ 0 h 2268538"/>
              <a:gd name="connsiteX2" fmla="*/ 681038 w 681038"/>
              <a:gd name="connsiteY2" fmla="*/ 2268538 h 2268538"/>
              <a:gd name="connsiteX0-1" fmla="*/ 0 w 626447"/>
              <a:gd name="connsiteY0-2" fmla="*/ 0 h 2732562"/>
              <a:gd name="connsiteX1-3" fmla="*/ 626447 w 626447"/>
              <a:gd name="connsiteY1-4" fmla="*/ 464024 h 2732562"/>
              <a:gd name="connsiteX2-5" fmla="*/ 626447 w 626447"/>
              <a:gd name="connsiteY2-6" fmla="*/ 2732562 h 2732562"/>
              <a:gd name="connsiteX0-7" fmla="*/ 0 w 626447"/>
              <a:gd name="connsiteY0-8" fmla="*/ 0 h 2084046"/>
              <a:gd name="connsiteX1-9" fmla="*/ 626447 w 626447"/>
              <a:gd name="connsiteY1-10" fmla="*/ 464024 h 2084046"/>
              <a:gd name="connsiteX2-11" fmla="*/ 626446 w 626447"/>
              <a:gd name="connsiteY2-12" fmla="*/ 2084046 h 20840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626447" h="2084046" fill="none">
                <a:moveTo>
                  <a:pt x="0" y="0"/>
                </a:moveTo>
                <a:lnTo>
                  <a:pt x="626447" y="464024"/>
                </a:lnTo>
                <a:cubicBezTo>
                  <a:pt x="626447" y="1220203"/>
                  <a:pt x="626446" y="1327867"/>
                  <a:pt x="626446" y="2084046"/>
                </a:cubicBezTo>
              </a:path>
            </a:pathLst>
          </a:cu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7876723" y="2338277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6" name="矩形 47"/>
          <p:cNvSpPr>
            <a:spLocks noChangeArrowheads="1"/>
          </p:cNvSpPr>
          <p:nvPr/>
        </p:nvSpPr>
        <p:spPr bwMode="auto">
          <a:xfrm>
            <a:off x="7876723" y="2688475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cxnSp>
        <p:nvCxnSpPr>
          <p:cNvPr id="37" name="直接连接符 36"/>
          <p:cNvCxnSpPr>
            <a:stCxn id="25" idx="6"/>
          </p:cNvCxnSpPr>
          <p:nvPr/>
        </p:nvCxnSpPr>
        <p:spPr>
          <a:xfrm flipV="1">
            <a:off x="6574698" y="4234382"/>
            <a:ext cx="1088286" cy="7822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" name="直接连接符 37"/>
          <p:cNvCxnSpPr/>
          <p:nvPr/>
        </p:nvCxnSpPr>
        <p:spPr>
          <a:xfrm flipV="1">
            <a:off x="7131677" y="5192928"/>
            <a:ext cx="531307" cy="1"/>
          </a:xfrm>
          <a:prstGeom prst="line">
            <a:avLst/>
          </a:prstGeom>
          <a:noFill/>
          <a:ln w="9525" cap="flat" cmpd="sng">
            <a:solidFill>
              <a:srgbClr val="222A35"/>
            </a:solidFill>
            <a:prstDash val="dash"/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" name="矩形 38"/>
          <p:cNvSpPr/>
          <p:nvPr/>
        </p:nvSpPr>
        <p:spPr>
          <a:xfrm>
            <a:off x="7876723" y="3678360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7876723" y="4028558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76723" y="5018493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2" name="矩形 47"/>
          <p:cNvSpPr>
            <a:spLocks noChangeArrowheads="1"/>
          </p:cNvSpPr>
          <p:nvPr/>
        </p:nvSpPr>
        <p:spPr bwMode="auto">
          <a:xfrm>
            <a:off x="7876723" y="5368691"/>
            <a:ext cx="2983316" cy="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3" name="文本框 32"/>
          <p:cNvSpPr txBox="1"/>
          <p:nvPr/>
        </p:nvSpPr>
        <p:spPr>
          <a:xfrm>
            <a:off x="3907627" y="1225578"/>
            <a:ext cx="938059" cy="54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Font typeface="Arial" panose="020B0604020202020204" pitchFamily="34" charset="0"/>
              <a:buNone/>
              <a:defRPr sz="2935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rgbClr val="31859C"/>
                </a:solidFill>
              </a:rPr>
              <a:t>文字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2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4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75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25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25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75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  <p:bldP spid="31" grpId="0"/>
      <p:bldP spid="36" grpId="0"/>
      <p:bldP spid="39" grpId="0"/>
      <p:bldP spid="40" grpId="0"/>
      <p:bldP spid="41" grpId="0"/>
      <p:bldP spid="42" grpId="0"/>
      <p:bldP spid="43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>
            <a:grpSpLocks noChangeAspect="1"/>
          </p:cNvGrpSpPr>
          <p:nvPr/>
        </p:nvGrpSpPr>
        <p:grpSpPr>
          <a:xfrm>
            <a:off x="362213" y="116632"/>
            <a:ext cx="381514" cy="327267"/>
            <a:chOff x="5084763" y="971548"/>
            <a:chExt cx="323865" cy="2778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Freeform 301"/>
            <p:cNvSpPr>
              <a:spLocks noEditPoints="1"/>
            </p:cNvSpPr>
            <p:nvPr/>
          </p:nvSpPr>
          <p:spPr bwMode="auto">
            <a:xfrm>
              <a:off x="5191140" y="1031873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Freeform 302"/>
            <p:cNvSpPr>
              <a:spLocks noEditPoints="1"/>
            </p:cNvSpPr>
            <p:nvPr/>
          </p:nvSpPr>
          <p:spPr bwMode="auto">
            <a:xfrm>
              <a:off x="5084781" y="971548"/>
              <a:ext cx="139701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Freeform 192"/>
          <p:cNvSpPr>
            <a:spLocks noEditPoints="1"/>
          </p:cNvSpPr>
          <p:nvPr/>
        </p:nvSpPr>
        <p:spPr bwMode="auto">
          <a:xfrm>
            <a:off x="1201043" y="2748880"/>
            <a:ext cx="1152525" cy="2724150"/>
          </a:xfrm>
          <a:custGeom>
            <a:avLst/>
            <a:gdLst>
              <a:gd name="T0" fmla="*/ 625 w 693"/>
              <a:gd name="T1" fmla="*/ 1522 h 1641"/>
              <a:gd name="T2" fmla="*/ 520 w 693"/>
              <a:gd name="T3" fmla="*/ 985 h 1641"/>
              <a:gd name="T4" fmla="*/ 498 w 693"/>
              <a:gd name="T5" fmla="*/ 789 h 1641"/>
              <a:gd name="T6" fmla="*/ 532 w 693"/>
              <a:gd name="T7" fmla="*/ 760 h 1641"/>
              <a:gd name="T8" fmla="*/ 571 w 693"/>
              <a:gd name="T9" fmla="*/ 506 h 1641"/>
              <a:gd name="T10" fmla="*/ 505 w 693"/>
              <a:gd name="T11" fmla="*/ 282 h 1641"/>
              <a:gd name="T12" fmla="*/ 394 w 693"/>
              <a:gd name="T13" fmla="*/ 243 h 1641"/>
              <a:gd name="T14" fmla="*/ 344 w 693"/>
              <a:gd name="T15" fmla="*/ 214 h 1641"/>
              <a:gd name="T16" fmla="*/ 341 w 693"/>
              <a:gd name="T17" fmla="*/ 204 h 1641"/>
              <a:gd name="T18" fmla="*/ 354 w 693"/>
              <a:gd name="T19" fmla="*/ 65 h 1641"/>
              <a:gd name="T20" fmla="*/ 313 w 693"/>
              <a:gd name="T21" fmla="*/ 0 h 1641"/>
              <a:gd name="T22" fmla="*/ 228 w 693"/>
              <a:gd name="T23" fmla="*/ 24 h 1641"/>
              <a:gd name="T24" fmla="*/ 214 w 693"/>
              <a:gd name="T25" fmla="*/ 121 h 1641"/>
              <a:gd name="T26" fmla="*/ 240 w 693"/>
              <a:gd name="T27" fmla="*/ 200 h 1641"/>
              <a:gd name="T28" fmla="*/ 240 w 693"/>
              <a:gd name="T29" fmla="*/ 215 h 1641"/>
              <a:gd name="T30" fmla="*/ 147 w 693"/>
              <a:gd name="T31" fmla="*/ 272 h 1641"/>
              <a:gd name="T32" fmla="*/ 22 w 693"/>
              <a:gd name="T33" fmla="*/ 531 h 1641"/>
              <a:gd name="T34" fmla="*/ 113 w 693"/>
              <a:gd name="T35" fmla="*/ 777 h 1641"/>
              <a:gd name="T36" fmla="*/ 143 w 693"/>
              <a:gd name="T37" fmla="*/ 802 h 1641"/>
              <a:gd name="T38" fmla="*/ 220 w 693"/>
              <a:gd name="T39" fmla="*/ 1183 h 1641"/>
              <a:gd name="T40" fmla="*/ 267 w 693"/>
              <a:gd name="T41" fmla="*/ 1470 h 1641"/>
              <a:gd name="T42" fmla="*/ 231 w 693"/>
              <a:gd name="T43" fmla="*/ 1602 h 1641"/>
              <a:gd name="T44" fmla="*/ 343 w 693"/>
              <a:gd name="T45" fmla="*/ 1595 h 1641"/>
              <a:gd name="T46" fmla="*/ 351 w 693"/>
              <a:gd name="T47" fmla="*/ 1504 h 1641"/>
              <a:gd name="T48" fmla="*/ 342 w 693"/>
              <a:gd name="T49" fmla="*/ 1327 h 1641"/>
              <a:gd name="T50" fmla="*/ 334 w 693"/>
              <a:gd name="T51" fmla="*/ 1168 h 1641"/>
              <a:gd name="T52" fmla="*/ 372 w 693"/>
              <a:gd name="T53" fmla="*/ 991 h 1641"/>
              <a:gd name="T54" fmla="*/ 495 w 693"/>
              <a:gd name="T55" fmla="*/ 1455 h 1641"/>
              <a:gd name="T56" fmla="*/ 553 w 693"/>
              <a:gd name="T57" fmla="*/ 1595 h 1641"/>
              <a:gd name="T58" fmla="*/ 693 w 693"/>
              <a:gd name="T59" fmla="*/ 1628 h 1641"/>
              <a:gd name="T60" fmla="*/ 115 w 693"/>
              <a:gd name="T61" fmla="*/ 608 h 1641"/>
              <a:gd name="T62" fmla="*/ 125 w 693"/>
              <a:gd name="T63" fmla="*/ 524 h 1641"/>
              <a:gd name="T64" fmla="*/ 395 w 693"/>
              <a:gd name="T65" fmla="*/ 690 h 1641"/>
              <a:gd name="T66" fmla="*/ 314 w 693"/>
              <a:gd name="T67" fmla="*/ 307 h 1641"/>
              <a:gd name="T68" fmla="*/ 280 w 693"/>
              <a:gd name="T69" fmla="*/ 291 h 1641"/>
              <a:gd name="T70" fmla="*/ 295 w 693"/>
              <a:gd name="T71" fmla="*/ 485 h 1641"/>
              <a:gd name="T72" fmla="*/ 274 w 693"/>
              <a:gd name="T73" fmla="*/ 687 h 1641"/>
              <a:gd name="T74" fmla="*/ 235 w 693"/>
              <a:gd name="T75" fmla="*/ 542 h 1641"/>
              <a:gd name="T76" fmla="*/ 248 w 693"/>
              <a:gd name="T77" fmla="*/ 225 h 1641"/>
              <a:gd name="T78" fmla="*/ 334 w 693"/>
              <a:gd name="T79" fmla="*/ 227 h 1641"/>
              <a:gd name="T80" fmla="*/ 381 w 693"/>
              <a:gd name="T81" fmla="*/ 413 h 1641"/>
              <a:gd name="T82" fmla="*/ 411 w 693"/>
              <a:gd name="T83" fmla="*/ 689 h 1641"/>
              <a:gd name="T84" fmla="*/ 473 w 693"/>
              <a:gd name="T85" fmla="*/ 485 h 1641"/>
              <a:gd name="T86" fmla="*/ 501 w 693"/>
              <a:gd name="T87" fmla="*/ 576 h 1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93" h="1641">
                <a:moveTo>
                  <a:pt x="669" y="1590"/>
                </a:moveTo>
                <a:cubicBezTo>
                  <a:pt x="650" y="1579"/>
                  <a:pt x="636" y="1550"/>
                  <a:pt x="629" y="1542"/>
                </a:cubicBezTo>
                <a:cubicBezTo>
                  <a:pt x="622" y="1535"/>
                  <a:pt x="631" y="1537"/>
                  <a:pt x="625" y="1522"/>
                </a:cubicBezTo>
                <a:cubicBezTo>
                  <a:pt x="619" y="1507"/>
                  <a:pt x="600" y="1419"/>
                  <a:pt x="597" y="1391"/>
                </a:cubicBezTo>
                <a:cubicBezTo>
                  <a:pt x="593" y="1362"/>
                  <a:pt x="595" y="1265"/>
                  <a:pt x="582" y="1219"/>
                </a:cubicBezTo>
                <a:cubicBezTo>
                  <a:pt x="568" y="1173"/>
                  <a:pt x="526" y="1025"/>
                  <a:pt x="520" y="985"/>
                </a:cubicBezTo>
                <a:cubicBezTo>
                  <a:pt x="514" y="944"/>
                  <a:pt x="505" y="903"/>
                  <a:pt x="505" y="881"/>
                </a:cubicBezTo>
                <a:cubicBezTo>
                  <a:pt x="505" y="858"/>
                  <a:pt x="503" y="843"/>
                  <a:pt x="496" y="827"/>
                </a:cubicBezTo>
                <a:cubicBezTo>
                  <a:pt x="490" y="811"/>
                  <a:pt x="498" y="789"/>
                  <a:pt x="498" y="789"/>
                </a:cubicBezTo>
                <a:cubicBezTo>
                  <a:pt x="498" y="789"/>
                  <a:pt x="514" y="801"/>
                  <a:pt x="524" y="810"/>
                </a:cubicBezTo>
                <a:cubicBezTo>
                  <a:pt x="534" y="819"/>
                  <a:pt x="534" y="805"/>
                  <a:pt x="529" y="785"/>
                </a:cubicBezTo>
                <a:cubicBezTo>
                  <a:pt x="524" y="765"/>
                  <a:pt x="527" y="754"/>
                  <a:pt x="532" y="760"/>
                </a:cubicBezTo>
                <a:cubicBezTo>
                  <a:pt x="537" y="767"/>
                  <a:pt x="541" y="728"/>
                  <a:pt x="553" y="705"/>
                </a:cubicBezTo>
                <a:cubicBezTo>
                  <a:pt x="566" y="681"/>
                  <a:pt x="593" y="633"/>
                  <a:pt x="587" y="606"/>
                </a:cubicBezTo>
                <a:cubicBezTo>
                  <a:pt x="581" y="578"/>
                  <a:pt x="578" y="530"/>
                  <a:pt x="571" y="506"/>
                </a:cubicBezTo>
                <a:cubicBezTo>
                  <a:pt x="563" y="483"/>
                  <a:pt x="556" y="441"/>
                  <a:pt x="547" y="415"/>
                </a:cubicBezTo>
                <a:cubicBezTo>
                  <a:pt x="538" y="389"/>
                  <a:pt x="540" y="376"/>
                  <a:pt x="529" y="350"/>
                </a:cubicBezTo>
                <a:cubicBezTo>
                  <a:pt x="517" y="324"/>
                  <a:pt x="505" y="295"/>
                  <a:pt x="505" y="282"/>
                </a:cubicBezTo>
                <a:cubicBezTo>
                  <a:pt x="505" y="275"/>
                  <a:pt x="502" y="269"/>
                  <a:pt x="491" y="265"/>
                </a:cubicBezTo>
                <a:cubicBezTo>
                  <a:pt x="483" y="261"/>
                  <a:pt x="469" y="258"/>
                  <a:pt x="449" y="255"/>
                </a:cubicBezTo>
                <a:cubicBezTo>
                  <a:pt x="428" y="252"/>
                  <a:pt x="409" y="248"/>
                  <a:pt x="394" y="243"/>
                </a:cubicBezTo>
                <a:cubicBezTo>
                  <a:pt x="393" y="243"/>
                  <a:pt x="392" y="242"/>
                  <a:pt x="391" y="242"/>
                </a:cubicBezTo>
                <a:cubicBezTo>
                  <a:pt x="391" y="242"/>
                  <a:pt x="390" y="242"/>
                  <a:pt x="390" y="242"/>
                </a:cubicBezTo>
                <a:cubicBezTo>
                  <a:pt x="370" y="235"/>
                  <a:pt x="344" y="214"/>
                  <a:pt x="344" y="214"/>
                </a:cubicBezTo>
                <a:cubicBezTo>
                  <a:pt x="336" y="225"/>
                  <a:pt x="336" y="225"/>
                  <a:pt x="336" y="225"/>
                </a:cubicBezTo>
                <a:cubicBezTo>
                  <a:pt x="339" y="221"/>
                  <a:pt x="341" y="218"/>
                  <a:pt x="344" y="214"/>
                </a:cubicBezTo>
                <a:cubicBezTo>
                  <a:pt x="341" y="211"/>
                  <a:pt x="336" y="204"/>
                  <a:pt x="341" y="204"/>
                </a:cubicBezTo>
                <a:cubicBezTo>
                  <a:pt x="352" y="203"/>
                  <a:pt x="354" y="159"/>
                  <a:pt x="360" y="146"/>
                </a:cubicBezTo>
                <a:cubicBezTo>
                  <a:pt x="366" y="133"/>
                  <a:pt x="364" y="124"/>
                  <a:pt x="360" y="112"/>
                </a:cubicBezTo>
                <a:cubicBezTo>
                  <a:pt x="356" y="101"/>
                  <a:pt x="364" y="84"/>
                  <a:pt x="354" y="65"/>
                </a:cubicBezTo>
                <a:cubicBezTo>
                  <a:pt x="344" y="47"/>
                  <a:pt x="358" y="24"/>
                  <a:pt x="344" y="22"/>
                </a:cubicBezTo>
                <a:cubicBezTo>
                  <a:pt x="330" y="20"/>
                  <a:pt x="335" y="3"/>
                  <a:pt x="322" y="3"/>
                </a:cubicBezTo>
                <a:cubicBezTo>
                  <a:pt x="318" y="3"/>
                  <a:pt x="315" y="2"/>
                  <a:pt x="313" y="0"/>
                </a:cubicBezTo>
                <a:cubicBezTo>
                  <a:pt x="302" y="21"/>
                  <a:pt x="285" y="14"/>
                  <a:pt x="285" y="14"/>
                </a:cubicBezTo>
                <a:cubicBezTo>
                  <a:pt x="259" y="8"/>
                  <a:pt x="242" y="14"/>
                  <a:pt x="230" y="23"/>
                </a:cubicBezTo>
                <a:cubicBezTo>
                  <a:pt x="230" y="23"/>
                  <a:pt x="229" y="24"/>
                  <a:pt x="228" y="24"/>
                </a:cubicBezTo>
                <a:cubicBezTo>
                  <a:pt x="213" y="38"/>
                  <a:pt x="208" y="57"/>
                  <a:pt x="208" y="58"/>
                </a:cubicBezTo>
                <a:cubicBezTo>
                  <a:pt x="207" y="65"/>
                  <a:pt x="206" y="72"/>
                  <a:pt x="206" y="77"/>
                </a:cubicBezTo>
                <a:cubicBezTo>
                  <a:pt x="208" y="95"/>
                  <a:pt x="213" y="113"/>
                  <a:pt x="214" y="121"/>
                </a:cubicBezTo>
                <a:cubicBezTo>
                  <a:pt x="215" y="128"/>
                  <a:pt x="219" y="158"/>
                  <a:pt x="225" y="158"/>
                </a:cubicBezTo>
                <a:cubicBezTo>
                  <a:pt x="231" y="158"/>
                  <a:pt x="233" y="159"/>
                  <a:pt x="233" y="159"/>
                </a:cubicBezTo>
                <a:cubicBezTo>
                  <a:pt x="233" y="159"/>
                  <a:pt x="240" y="182"/>
                  <a:pt x="240" y="200"/>
                </a:cubicBezTo>
                <a:cubicBezTo>
                  <a:pt x="240" y="208"/>
                  <a:pt x="240" y="212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40" y="215"/>
                  <a:pt x="240" y="215"/>
                </a:cubicBezTo>
                <a:cubicBezTo>
                  <a:pt x="240" y="215"/>
                  <a:pt x="224" y="238"/>
                  <a:pt x="206" y="246"/>
                </a:cubicBezTo>
                <a:cubicBezTo>
                  <a:pt x="188" y="255"/>
                  <a:pt x="162" y="268"/>
                  <a:pt x="147" y="272"/>
                </a:cubicBezTo>
                <a:cubicBezTo>
                  <a:pt x="136" y="275"/>
                  <a:pt x="124" y="279"/>
                  <a:pt x="115" y="285"/>
                </a:cubicBezTo>
                <a:cubicBezTo>
                  <a:pt x="103" y="293"/>
                  <a:pt x="93" y="305"/>
                  <a:pt x="89" y="326"/>
                </a:cubicBezTo>
                <a:cubicBezTo>
                  <a:pt x="82" y="365"/>
                  <a:pt x="42" y="495"/>
                  <a:pt x="22" y="531"/>
                </a:cubicBezTo>
                <a:cubicBezTo>
                  <a:pt x="3" y="567"/>
                  <a:pt x="0" y="616"/>
                  <a:pt x="20" y="646"/>
                </a:cubicBezTo>
                <a:cubicBezTo>
                  <a:pt x="39" y="676"/>
                  <a:pt x="86" y="750"/>
                  <a:pt x="93" y="760"/>
                </a:cubicBezTo>
                <a:cubicBezTo>
                  <a:pt x="100" y="770"/>
                  <a:pt x="102" y="778"/>
                  <a:pt x="113" y="777"/>
                </a:cubicBezTo>
                <a:cubicBezTo>
                  <a:pt x="113" y="777"/>
                  <a:pt x="114" y="776"/>
                  <a:pt x="115" y="776"/>
                </a:cubicBezTo>
                <a:cubicBezTo>
                  <a:pt x="124" y="776"/>
                  <a:pt x="130" y="777"/>
                  <a:pt x="130" y="777"/>
                </a:cubicBezTo>
                <a:cubicBezTo>
                  <a:pt x="130" y="777"/>
                  <a:pt x="135" y="796"/>
                  <a:pt x="143" y="802"/>
                </a:cubicBezTo>
                <a:cubicBezTo>
                  <a:pt x="151" y="808"/>
                  <a:pt x="161" y="828"/>
                  <a:pt x="163" y="821"/>
                </a:cubicBezTo>
                <a:cubicBezTo>
                  <a:pt x="166" y="814"/>
                  <a:pt x="173" y="872"/>
                  <a:pt x="180" y="903"/>
                </a:cubicBezTo>
                <a:cubicBezTo>
                  <a:pt x="187" y="934"/>
                  <a:pt x="220" y="1152"/>
                  <a:pt x="220" y="1183"/>
                </a:cubicBezTo>
                <a:cubicBezTo>
                  <a:pt x="220" y="1214"/>
                  <a:pt x="232" y="1246"/>
                  <a:pt x="231" y="1268"/>
                </a:cubicBezTo>
                <a:cubicBezTo>
                  <a:pt x="230" y="1291"/>
                  <a:pt x="235" y="1349"/>
                  <a:pt x="236" y="1381"/>
                </a:cubicBezTo>
                <a:cubicBezTo>
                  <a:pt x="237" y="1413"/>
                  <a:pt x="267" y="1447"/>
                  <a:pt x="267" y="1470"/>
                </a:cubicBezTo>
                <a:cubicBezTo>
                  <a:pt x="267" y="1494"/>
                  <a:pt x="260" y="1505"/>
                  <a:pt x="263" y="1519"/>
                </a:cubicBezTo>
                <a:cubicBezTo>
                  <a:pt x="267" y="1532"/>
                  <a:pt x="266" y="1542"/>
                  <a:pt x="251" y="1558"/>
                </a:cubicBezTo>
                <a:cubicBezTo>
                  <a:pt x="236" y="1574"/>
                  <a:pt x="230" y="1589"/>
                  <a:pt x="231" y="1602"/>
                </a:cubicBezTo>
                <a:cubicBezTo>
                  <a:pt x="232" y="1614"/>
                  <a:pt x="236" y="1619"/>
                  <a:pt x="266" y="1620"/>
                </a:cubicBezTo>
                <a:cubicBezTo>
                  <a:pt x="296" y="1621"/>
                  <a:pt x="324" y="1613"/>
                  <a:pt x="324" y="1605"/>
                </a:cubicBezTo>
                <a:cubicBezTo>
                  <a:pt x="324" y="1598"/>
                  <a:pt x="334" y="1595"/>
                  <a:pt x="343" y="1595"/>
                </a:cubicBezTo>
                <a:cubicBezTo>
                  <a:pt x="351" y="1595"/>
                  <a:pt x="350" y="1587"/>
                  <a:pt x="346" y="1569"/>
                </a:cubicBezTo>
                <a:cubicBezTo>
                  <a:pt x="343" y="1552"/>
                  <a:pt x="330" y="1528"/>
                  <a:pt x="338" y="1531"/>
                </a:cubicBezTo>
                <a:cubicBezTo>
                  <a:pt x="345" y="1533"/>
                  <a:pt x="351" y="1528"/>
                  <a:pt x="351" y="1504"/>
                </a:cubicBezTo>
                <a:cubicBezTo>
                  <a:pt x="351" y="1479"/>
                  <a:pt x="355" y="1471"/>
                  <a:pt x="344" y="1457"/>
                </a:cubicBezTo>
                <a:cubicBezTo>
                  <a:pt x="333" y="1442"/>
                  <a:pt x="335" y="1415"/>
                  <a:pt x="338" y="1392"/>
                </a:cubicBezTo>
                <a:cubicBezTo>
                  <a:pt x="340" y="1370"/>
                  <a:pt x="348" y="1354"/>
                  <a:pt x="342" y="1327"/>
                </a:cubicBezTo>
                <a:cubicBezTo>
                  <a:pt x="335" y="1299"/>
                  <a:pt x="334" y="1266"/>
                  <a:pt x="338" y="1252"/>
                </a:cubicBezTo>
                <a:cubicBezTo>
                  <a:pt x="342" y="1239"/>
                  <a:pt x="339" y="1222"/>
                  <a:pt x="329" y="1211"/>
                </a:cubicBezTo>
                <a:cubicBezTo>
                  <a:pt x="319" y="1200"/>
                  <a:pt x="334" y="1180"/>
                  <a:pt x="334" y="1168"/>
                </a:cubicBezTo>
                <a:cubicBezTo>
                  <a:pt x="334" y="1156"/>
                  <a:pt x="330" y="1104"/>
                  <a:pt x="337" y="1052"/>
                </a:cubicBezTo>
                <a:cubicBezTo>
                  <a:pt x="343" y="999"/>
                  <a:pt x="344" y="960"/>
                  <a:pt x="345" y="946"/>
                </a:cubicBezTo>
                <a:cubicBezTo>
                  <a:pt x="346" y="933"/>
                  <a:pt x="354" y="939"/>
                  <a:pt x="372" y="991"/>
                </a:cubicBezTo>
                <a:cubicBezTo>
                  <a:pt x="391" y="1043"/>
                  <a:pt x="438" y="1205"/>
                  <a:pt x="447" y="1241"/>
                </a:cubicBezTo>
                <a:cubicBezTo>
                  <a:pt x="454" y="1272"/>
                  <a:pt x="480" y="1385"/>
                  <a:pt x="491" y="1436"/>
                </a:cubicBezTo>
                <a:cubicBezTo>
                  <a:pt x="493" y="1444"/>
                  <a:pt x="494" y="1451"/>
                  <a:pt x="495" y="1455"/>
                </a:cubicBezTo>
                <a:cubicBezTo>
                  <a:pt x="501" y="1486"/>
                  <a:pt x="509" y="1548"/>
                  <a:pt x="517" y="1548"/>
                </a:cubicBezTo>
                <a:cubicBezTo>
                  <a:pt x="526" y="1548"/>
                  <a:pt x="524" y="1554"/>
                  <a:pt x="525" y="1572"/>
                </a:cubicBezTo>
                <a:cubicBezTo>
                  <a:pt x="526" y="1589"/>
                  <a:pt x="543" y="1592"/>
                  <a:pt x="553" y="1595"/>
                </a:cubicBezTo>
                <a:cubicBezTo>
                  <a:pt x="563" y="1599"/>
                  <a:pt x="566" y="1589"/>
                  <a:pt x="566" y="1589"/>
                </a:cubicBezTo>
                <a:cubicBezTo>
                  <a:pt x="566" y="1589"/>
                  <a:pt x="582" y="1623"/>
                  <a:pt x="610" y="1626"/>
                </a:cubicBezTo>
                <a:cubicBezTo>
                  <a:pt x="639" y="1630"/>
                  <a:pt x="693" y="1641"/>
                  <a:pt x="693" y="1628"/>
                </a:cubicBezTo>
                <a:cubicBezTo>
                  <a:pt x="693" y="1614"/>
                  <a:pt x="687" y="1602"/>
                  <a:pt x="669" y="1590"/>
                </a:cubicBezTo>
                <a:close/>
                <a:moveTo>
                  <a:pt x="128" y="644"/>
                </a:moveTo>
                <a:cubicBezTo>
                  <a:pt x="128" y="632"/>
                  <a:pt x="122" y="619"/>
                  <a:pt x="115" y="608"/>
                </a:cubicBezTo>
                <a:cubicBezTo>
                  <a:pt x="105" y="594"/>
                  <a:pt x="95" y="582"/>
                  <a:pt x="99" y="575"/>
                </a:cubicBezTo>
                <a:cubicBezTo>
                  <a:pt x="105" y="563"/>
                  <a:pt x="110" y="563"/>
                  <a:pt x="115" y="554"/>
                </a:cubicBezTo>
                <a:cubicBezTo>
                  <a:pt x="118" y="549"/>
                  <a:pt x="121" y="541"/>
                  <a:pt x="125" y="524"/>
                </a:cubicBezTo>
                <a:cubicBezTo>
                  <a:pt x="124" y="559"/>
                  <a:pt x="136" y="611"/>
                  <a:pt x="128" y="644"/>
                </a:cubicBezTo>
                <a:close/>
                <a:moveTo>
                  <a:pt x="411" y="689"/>
                </a:moveTo>
                <a:cubicBezTo>
                  <a:pt x="407" y="690"/>
                  <a:pt x="402" y="690"/>
                  <a:pt x="395" y="690"/>
                </a:cubicBezTo>
                <a:cubicBezTo>
                  <a:pt x="395" y="685"/>
                  <a:pt x="395" y="680"/>
                  <a:pt x="393" y="674"/>
                </a:cubicBezTo>
                <a:cubicBezTo>
                  <a:pt x="389" y="655"/>
                  <a:pt x="367" y="523"/>
                  <a:pt x="351" y="448"/>
                </a:cubicBezTo>
                <a:cubicBezTo>
                  <a:pt x="335" y="373"/>
                  <a:pt x="318" y="317"/>
                  <a:pt x="314" y="307"/>
                </a:cubicBezTo>
                <a:cubicBezTo>
                  <a:pt x="310" y="297"/>
                  <a:pt x="323" y="293"/>
                  <a:pt x="323" y="293"/>
                </a:cubicBezTo>
                <a:cubicBezTo>
                  <a:pt x="299" y="269"/>
                  <a:pt x="299" y="269"/>
                  <a:pt x="299" y="269"/>
                </a:cubicBezTo>
                <a:cubicBezTo>
                  <a:pt x="288" y="274"/>
                  <a:pt x="280" y="291"/>
                  <a:pt x="280" y="291"/>
                </a:cubicBezTo>
                <a:cubicBezTo>
                  <a:pt x="280" y="291"/>
                  <a:pt x="292" y="299"/>
                  <a:pt x="294" y="307"/>
                </a:cubicBezTo>
                <a:cubicBezTo>
                  <a:pt x="296" y="315"/>
                  <a:pt x="292" y="325"/>
                  <a:pt x="286" y="343"/>
                </a:cubicBezTo>
                <a:cubicBezTo>
                  <a:pt x="281" y="362"/>
                  <a:pt x="288" y="443"/>
                  <a:pt x="295" y="485"/>
                </a:cubicBezTo>
                <a:cubicBezTo>
                  <a:pt x="302" y="527"/>
                  <a:pt x="315" y="621"/>
                  <a:pt x="323" y="669"/>
                </a:cubicBezTo>
                <a:cubicBezTo>
                  <a:pt x="324" y="677"/>
                  <a:pt x="326" y="683"/>
                  <a:pt x="327" y="689"/>
                </a:cubicBezTo>
                <a:cubicBezTo>
                  <a:pt x="308" y="688"/>
                  <a:pt x="289" y="687"/>
                  <a:pt x="274" y="687"/>
                </a:cubicBezTo>
                <a:cubicBezTo>
                  <a:pt x="232" y="687"/>
                  <a:pt x="191" y="692"/>
                  <a:pt x="191" y="692"/>
                </a:cubicBezTo>
                <a:cubicBezTo>
                  <a:pt x="191" y="692"/>
                  <a:pt x="199" y="672"/>
                  <a:pt x="212" y="643"/>
                </a:cubicBezTo>
                <a:cubicBezTo>
                  <a:pt x="224" y="615"/>
                  <a:pt x="226" y="589"/>
                  <a:pt x="235" y="542"/>
                </a:cubicBezTo>
                <a:cubicBezTo>
                  <a:pt x="245" y="495"/>
                  <a:pt x="237" y="463"/>
                  <a:pt x="237" y="406"/>
                </a:cubicBezTo>
                <a:cubicBezTo>
                  <a:pt x="237" y="361"/>
                  <a:pt x="234" y="300"/>
                  <a:pt x="231" y="263"/>
                </a:cubicBezTo>
                <a:cubicBezTo>
                  <a:pt x="231" y="257"/>
                  <a:pt x="231" y="235"/>
                  <a:pt x="248" y="225"/>
                </a:cubicBezTo>
                <a:cubicBezTo>
                  <a:pt x="257" y="236"/>
                  <a:pt x="268" y="248"/>
                  <a:pt x="281" y="257"/>
                </a:cubicBezTo>
                <a:cubicBezTo>
                  <a:pt x="304" y="273"/>
                  <a:pt x="306" y="261"/>
                  <a:pt x="320" y="244"/>
                </a:cubicBezTo>
                <a:cubicBezTo>
                  <a:pt x="326" y="237"/>
                  <a:pt x="330" y="232"/>
                  <a:pt x="334" y="227"/>
                </a:cubicBezTo>
                <a:cubicBezTo>
                  <a:pt x="334" y="227"/>
                  <a:pt x="334" y="227"/>
                  <a:pt x="334" y="227"/>
                </a:cubicBezTo>
                <a:cubicBezTo>
                  <a:pt x="353" y="218"/>
                  <a:pt x="370" y="255"/>
                  <a:pt x="370" y="255"/>
                </a:cubicBezTo>
                <a:cubicBezTo>
                  <a:pt x="382" y="288"/>
                  <a:pt x="381" y="349"/>
                  <a:pt x="381" y="413"/>
                </a:cubicBezTo>
                <a:cubicBezTo>
                  <a:pt x="381" y="478"/>
                  <a:pt x="393" y="542"/>
                  <a:pt x="406" y="589"/>
                </a:cubicBezTo>
                <a:cubicBezTo>
                  <a:pt x="418" y="636"/>
                  <a:pt x="437" y="678"/>
                  <a:pt x="437" y="678"/>
                </a:cubicBezTo>
                <a:cubicBezTo>
                  <a:pt x="437" y="678"/>
                  <a:pt x="426" y="684"/>
                  <a:pt x="411" y="689"/>
                </a:cubicBezTo>
                <a:close/>
                <a:moveTo>
                  <a:pt x="491" y="631"/>
                </a:moveTo>
                <a:cubicBezTo>
                  <a:pt x="489" y="627"/>
                  <a:pt x="490" y="600"/>
                  <a:pt x="484" y="579"/>
                </a:cubicBezTo>
                <a:cubicBezTo>
                  <a:pt x="477" y="556"/>
                  <a:pt x="474" y="524"/>
                  <a:pt x="473" y="485"/>
                </a:cubicBezTo>
                <a:cubicBezTo>
                  <a:pt x="473" y="485"/>
                  <a:pt x="482" y="518"/>
                  <a:pt x="491" y="538"/>
                </a:cubicBezTo>
                <a:cubicBezTo>
                  <a:pt x="495" y="547"/>
                  <a:pt x="498" y="553"/>
                  <a:pt x="501" y="553"/>
                </a:cubicBezTo>
                <a:cubicBezTo>
                  <a:pt x="511" y="556"/>
                  <a:pt x="512" y="570"/>
                  <a:pt x="501" y="576"/>
                </a:cubicBezTo>
                <a:cubicBezTo>
                  <a:pt x="490" y="582"/>
                  <a:pt x="498" y="624"/>
                  <a:pt x="493" y="630"/>
                </a:cubicBezTo>
                <a:cubicBezTo>
                  <a:pt x="492" y="631"/>
                  <a:pt x="491" y="631"/>
                  <a:pt x="491" y="63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lIns="121920" tIns="60960" rIns="121920" bIns="6096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2400">
              <a:solidFill>
                <a:srgbClr val="F6AC19"/>
              </a:solidFill>
              <a:latin typeface="Impact MT Std" panose="020B0806030902050204" pitchFamily="34" charset="0"/>
            </a:endParaRPr>
          </a:p>
        </p:txBody>
      </p:sp>
      <p:sp>
        <p:nvSpPr>
          <p:cNvPr id="12" name="Oval 12"/>
          <p:cNvSpPr/>
          <p:nvPr/>
        </p:nvSpPr>
        <p:spPr>
          <a:xfrm>
            <a:off x="2244030" y="3042568"/>
            <a:ext cx="219075" cy="21907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13" name="Oval 13"/>
          <p:cNvSpPr/>
          <p:nvPr/>
        </p:nvSpPr>
        <p:spPr>
          <a:xfrm>
            <a:off x="3650555" y="2193255"/>
            <a:ext cx="217488" cy="21907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14" name="Oval 14"/>
          <p:cNvSpPr/>
          <p:nvPr/>
        </p:nvSpPr>
        <p:spPr>
          <a:xfrm>
            <a:off x="4969768" y="2717130"/>
            <a:ext cx="217487" cy="217488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15" name="Oval 15"/>
          <p:cNvSpPr/>
          <p:nvPr/>
        </p:nvSpPr>
        <p:spPr>
          <a:xfrm>
            <a:off x="6428680" y="1688430"/>
            <a:ext cx="217488" cy="217488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16" name="Oval 16"/>
          <p:cNvSpPr/>
          <p:nvPr/>
        </p:nvSpPr>
        <p:spPr>
          <a:xfrm>
            <a:off x="7733605" y="1748755"/>
            <a:ext cx="217488" cy="217488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17" name="Oval 17"/>
          <p:cNvSpPr/>
          <p:nvPr/>
        </p:nvSpPr>
        <p:spPr>
          <a:xfrm>
            <a:off x="8986143" y="2607593"/>
            <a:ext cx="217487" cy="217487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sp>
        <p:nvSpPr>
          <p:cNvPr id="21" name="Oval 18"/>
          <p:cNvSpPr/>
          <p:nvPr/>
        </p:nvSpPr>
        <p:spPr>
          <a:xfrm>
            <a:off x="10897493" y="1469355"/>
            <a:ext cx="217487" cy="219075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Impact MT Std" panose="020B0806030902050204" pitchFamily="34" charset="0"/>
            </a:endParaRPr>
          </a:p>
        </p:txBody>
      </p:sp>
      <p:cxnSp>
        <p:nvCxnSpPr>
          <p:cNvPr id="23" name="Straight Connector 20"/>
          <p:cNvCxnSpPr>
            <a:stCxn id="12" idx="7"/>
            <a:endCxn id="13" idx="3"/>
          </p:cNvCxnSpPr>
          <p:nvPr/>
        </p:nvCxnSpPr>
        <p:spPr>
          <a:xfrm flipV="1">
            <a:off x="2431355" y="2380580"/>
            <a:ext cx="1250950" cy="693738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" idx="5"/>
            <a:endCxn id="14" idx="2"/>
          </p:cNvCxnSpPr>
          <p:nvPr/>
        </p:nvCxnSpPr>
        <p:spPr>
          <a:xfrm>
            <a:off x="3836293" y="2380580"/>
            <a:ext cx="1133475" cy="444500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5"/>
          <p:cNvCxnSpPr>
            <a:stCxn id="14" idx="7"/>
            <a:endCxn id="15" idx="3"/>
          </p:cNvCxnSpPr>
          <p:nvPr/>
        </p:nvCxnSpPr>
        <p:spPr>
          <a:xfrm flipV="1">
            <a:off x="5155505" y="1874168"/>
            <a:ext cx="1304925" cy="874712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7"/>
          <p:cNvCxnSpPr>
            <a:stCxn id="15" idx="6"/>
            <a:endCxn id="16" idx="2"/>
          </p:cNvCxnSpPr>
          <p:nvPr/>
        </p:nvCxnSpPr>
        <p:spPr>
          <a:xfrm>
            <a:off x="6646168" y="1796380"/>
            <a:ext cx="1087437" cy="60325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/>
          <p:cNvCxnSpPr>
            <a:stCxn id="16" idx="5"/>
            <a:endCxn id="17" idx="1"/>
          </p:cNvCxnSpPr>
          <p:nvPr/>
        </p:nvCxnSpPr>
        <p:spPr>
          <a:xfrm>
            <a:off x="7919343" y="1934493"/>
            <a:ext cx="1098550" cy="704850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1"/>
          <p:cNvCxnSpPr>
            <a:stCxn id="17" idx="6"/>
            <a:endCxn id="21" idx="3"/>
          </p:cNvCxnSpPr>
          <p:nvPr/>
        </p:nvCxnSpPr>
        <p:spPr>
          <a:xfrm flipV="1">
            <a:off x="9203630" y="1656680"/>
            <a:ext cx="1725613" cy="1060450"/>
          </a:xfrm>
          <a:prstGeom prst="line">
            <a:avLst/>
          </a:prstGeom>
          <a:ln w="3175">
            <a:solidFill>
              <a:srgbClr val="7F8C8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82243" y="188528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86905" y="3393405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90355" y="3094955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88955" y="1340768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22455" y="1340768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70218" y="293938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698930" y="1453480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91805" y="2594893"/>
            <a:ext cx="4956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45%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11018" y="2258343"/>
            <a:ext cx="5004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63580" y="2071018"/>
            <a:ext cx="5020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55%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578030" y="2121818"/>
            <a:ext cx="50206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830568" y="2136105"/>
            <a:ext cx="5004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738743" y="1872580"/>
            <a:ext cx="50366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85280" y="2563143"/>
            <a:ext cx="50045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11105" y="4344318"/>
            <a:ext cx="5695950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id-ID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eaLnBrk="1" hangingPunct="1"/>
            <a:endParaRPr lang="en-US" altLang="zh-CN" sz="1000" dirty="0">
              <a:solidFill>
                <a:srgbClr val="7F7F7F"/>
              </a:solidFill>
              <a:latin typeface="Impact MT Std" panose="020B0806030902050204" pitchFamily="34" charset="0"/>
            </a:endParaRPr>
          </a:p>
          <a:p>
            <a:pPr algn="just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点击输入简要文字解说，解说文字尽量概括精炼，不用多余的文字修饰，简洁精准的 解说所提炼的核心概念。点击输入简要文字解说，解说文字尽量概括精炼，不用多余的文字修饰，简洁精准的 解说所提炼的核心概念。</a:t>
            </a:r>
          </a:p>
        </p:txBody>
      </p:sp>
      <p:sp>
        <p:nvSpPr>
          <p:cNvPr id="48" name="Oval 47"/>
          <p:cNvSpPr/>
          <p:nvPr/>
        </p:nvSpPr>
        <p:spPr>
          <a:xfrm>
            <a:off x="3760093" y="4195093"/>
            <a:ext cx="1408112" cy="1408112"/>
          </a:xfrm>
          <a:prstGeom prst="ellipse">
            <a:avLst/>
          </a:prstGeom>
          <a:noFill/>
          <a:ln w="1016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31859C"/>
                </a:solidFill>
                <a:latin typeface="Impact MT Std" panose="020B080603090205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85%</a:t>
            </a:r>
          </a:p>
          <a:p>
            <a:pPr algn="ctr"/>
            <a:r>
              <a:rPr lang="zh-CN" altLang="en-US" sz="1200" b="1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 输入</a:t>
            </a:r>
            <a:r>
              <a:rPr lang="zh-CN" altLang="en-US" sz="12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  <a:endParaRPr lang="id-ID" altLang="zh-CN" sz="1200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Arc 48"/>
          <p:cNvSpPr/>
          <p:nvPr/>
        </p:nvSpPr>
        <p:spPr>
          <a:xfrm>
            <a:off x="3760093" y="4195093"/>
            <a:ext cx="1408112" cy="1408112"/>
          </a:xfrm>
          <a:prstGeom prst="arc">
            <a:avLst>
              <a:gd name="adj1" fmla="val 16200000"/>
              <a:gd name="adj2" fmla="val 11287514"/>
            </a:avLst>
          </a:prstGeom>
          <a:ln w="101600" cap="rnd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1859C"/>
              </a:solidFill>
              <a:latin typeface="Impact MT Std" panose="020B080603090205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9" grpId="0"/>
      <p:bldP spid="30" grpId="0"/>
      <p:bldP spid="31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  <p:bldP spid="5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5" name="矩形 5"/>
          <p:cNvSpPr/>
          <p:nvPr/>
        </p:nvSpPr>
        <p:spPr>
          <a:xfrm>
            <a:off x="784" y="2571750"/>
            <a:ext cx="12217483" cy="3953594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143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Freeform 5"/>
          <p:cNvSpPr/>
          <p:nvPr/>
        </p:nvSpPr>
        <p:spPr bwMode="auto">
          <a:xfrm>
            <a:off x="5199659" y="1772816"/>
            <a:ext cx="1819732" cy="16406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文本框 12"/>
          <p:cNvSpPr txBox="1"/>
          <p:nvPr/>
        </p:nvSpPr>
        <p:spPr>
          <a:xfrm>
            <a:off x="4718834" y="3573016"/>
            <a:ext cx="282718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成果应用</a:t>
            </a:r>
            <a:endParaRPr lang="en-US" altLang="zh-CN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en-US" altLang="zh-CN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APPLICATION</a:t>
            </a:r>
            <a:endParaRPr lang="zh-CN" altLang="zh-CN" sz="28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948944" y="4941168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可行性论证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389104" y="4941168"/>
            <a:ext cx="1436675" cy="215444"/>
            <a:chOff x="4369395" y="3284984"/>
            <a:chExt cx="1436675" cy="215444"/>
          </a:xfrm>
        </p:grpSpPr>
        <p:sp>
          <p:nvSpPr>
            <p:cNvPr id="6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应用前景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945459" y="5229780"/>
            <a:ext cx="1436675" cy="215444"/>
            <a:chOff x="4369395" y="3284984"/>
            <a:chExt cx="1436675" cy="215444"/>
          </a:xfrm>
        </p:grpSpPr>
        <p:sp>
          <p:nvSpPr>
            <p:cNvPr id="7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前景分析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389104" y="5229200"/>
            <a:ext cx="1436675" cy="215444"/>
            <a:chOff x="4369395" y="3284984"/>
            <a:chExt cx="1436675" cy="215444"/>
          </a:xfrm>
        </p:grpSpPr>
        <p:sp>
          <p:nvSpPr>
            <p:cNvPr id="8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案例对比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1" name="等腰三角形 9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948944" y="5517232"/>
            <a:ext cx="1436675" cy="215444"/>
            <a:chOff x="4369395" y="3284984"/>
            <a:chExt cx="1436675" cy="215444"/>
          </a:xfrm>
        </p:grpSpPr>
        <p:sp>
          <p:nvSpPr>
            <p:cNvPr id="10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难点评估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389104" y="5517232"/>
            <a:ext cx="1436675" cy="215444"/>
            <a:chOff x="4369395" y="3284984"/>
            <a:chExt cx="1436675" cy="215444"/>
          </a:xfrm>
        </p:grpSpPr>
        <p:sp>
          <p:nvSpPr>
            <p:cNvPr id="10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相关对策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等腰三角形 1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43" name="Freeform 9"/>
          <p:cNvSpPr>
            <a:spLocks noEditPoints="1"/>
          </p:cNvSpPr>
          <p:nvPr/>
        </p:nvSpPr>
        <p:spPr bwMode="auto">
          <a:xfrm rot="19469485">
            <a:off x="5602658" y="2053066"/>
            <a:ext cx="1013732" cy="1080193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4945459" y="5805844"/>
            <a:ext cx="1436675" cy="215444"/>
            <a:chOff x="4369395" y="3284984"/>
            <a:chExt cx="1436675" cy="215444"/>
          </a:xfrm>
        </p:grpSpPr>
        <p:sp>
          <p:nvSpPr>
            <p:cNvPr id="4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未来发展趋势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48" name="椭圆 4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9" name="等腰三角形 4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6385619" y="5805844"/>
            <a:ext cx="1436675" cy="215444"/>
            <a:chOff x="4369395" y="3284984"/>
            <a:chExt cx="1436675" cy="215444"/>
          </a:xfrm>
        </p:grpSpPr>
        <p:sp>
          <p:nvSpPr>
            <p:cNvPr id="5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重点分布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54" name="等腰三角形 5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43" grpId="0" animBg="1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可行性论证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2305048" y="1643853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弧形 51"/>
          <p:cNvSpPr/>
          <p:nvPr/>
        </p:nvSpPr>
        <p:spPr>
          <a:xfrm>
            <a:off x="2305048" y="1643853"/>
            <a:ext cx="1368152" cy="1368152"/>
          </a:xfrm>
          <a:prstGeom prst="arc">
            <a:avLst>
              <a:gd name="adj1" fmla="val 12287900"/>
              <a:gd name="adj2" fmla="val 1569112"/>
            </a:avLst>
          </a:prstGeom>
          <a:ln w="190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9"/>
          <p:cNvSpPr txBox="1"/>
          <p:nvPr/>
        </p:nvSpPr>
        <p:spPr>
          <a:xfrm>
            <a:off x="2497187" y="2219917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50%</a:t>
            </a:r>
            <a:endParaRPr lang="zh-CN" altLang="en-US" sz="2000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2137147" y="3012005"/>
            <a:ext cx="167901" cy="1679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1777107" y="2723974"/>
            <a:ext cx="288032" cy="2880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6" name="组合 55"/>
          <p:cNvGrpSpPr/>
          <p:nvPr/>
        </p:nvGrpSpPr>
        <p:grpSpPr>
          <a:xfrm>
            <a:off x="3865339" y="1484784"/>
            <a:ext cx="663125" cy="663125"/>
            <a:chOff x="8125599" y="1434035"/>
            <a:chExt cx="2036802" cy="2036802"/>
          </a:xfrm>
        </p:grpSpPr>
        <p:sp>
          <p:nvSpPr>
            <p:cNvPr id="57" name="椭圆 56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3793331" y="2233308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0" name="矩形 47"/>
          <p:cNvSpPr>
            <a:spLocks noChangeArrowheads="1"/>
          </p:cNvSpPr>
          <p:nvPr/>
        </p:nvSpPr>
        <p:spPr bwMode="auto">
          <a:xfrm>
            <a:off x="3793331" y="2583506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6985568" y="1658906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弧形 61"/>
          <p:cNvSpPr/>
          <p:nvPr/>
        </p:nvSpPr>
        <p:spPr>
          <a:xfrm>
            <a:off x="6985568" y="1658906"/>
            <a:ext cx="1368152" cy="1368152"/>
          </a:xfrm>
          <a:prstGeom prst="arc">
            <a:avLst>
              <a:gd name="adj1" fmla="val 14818203"/>
              <a:gd name="adj2" fmla="val 1569112"/>
            </a:avLst>
          </a:prstGeom>
          <a:ln w="190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9"/>
          <p:cNvSpPr txBox="1"/>
          <p:nvPr/>
        </p:nvSpPr>
        <p:spPr>
          <a:xfrm>
            <a:off x="7177707" y="2234970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40%</a:t>
            </a:r>
            <a:endParaRPr lang="zh-CN" altLang="en-US" sz="2000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6817667" y="3027058"/>
            <a:ext cx="167901" cy="16790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6457627" y="2739027"/>
            <a:ext cx="288032" cy="2880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Freeform 261"/>
          <p:cNvSpPr/>
          <p:nvPr/>
        </p:nvSpPr>
        <p:spPr bwMode="auto">
          <a:xfrm>
            <a:off x="8709603" y="1673342"/>
            <a:ext cx="325875" cy="325875"/>
          </a:xfrm>
          <a:custGeom>
            <a:avLst/>
            <a:gdLst>
              <a:gd name="T0" fmla="*/ 84 w 86"/>
              <a:gd name="T1" fmla="*/ 13 h 86"/>
              <a:gd name="T2" fmla="*/ 74 w 86"/>
              <a:gd name="T3" fmla="*/ 1 h 86"/>
              <a:gd name="T4" fmla="*/ 72 w 86"/>
              <a:gd name="T5" fmla="*/ 1 h 86"/>
              <a:gd name="T6" fmla="*/ 71 w 86"/>
              <a:gd name="T7" fmla="*/ 1 h 86"/>
              <a:gd name="T8" fmla="*/ 69 w 86"/>
              <a:gd name="T9" fmla="*/ 4 h 86"/>
              <a:gd name="T10" fmla="*/ 69 w 86"/>
              <a:gd name="T11" fmla="*/ 10 h 86"/>
              <a:gd name="T12" fmla="*/ 59 w 86"/>
              <a:gd name="T13" fmla="*/ 10 h 86"/>
              <a:gd name="T14" fmla="*/ 59 w 86"/>
              <a:gd name="T15" fmla="*/ 1 h 86"/>
              <a:gd name="T16" fmla="*/ 58 w 86"/>
              <a:gd name="T17" fmla="*/ 0 h 86"/>
              <a:gd name="T18" fmla="*/ 46 w 86"/>
              <a:gd name="T19" fmla="*/ 0 h 86"/>
              <a:gd name="T20" fmla="*/ 45 w 86"/>
              <a:gd name="T21" fmla="*/ 1 h 86"/>
              <a:gd name="T22" fmla="*/ 45 w 86"/>
              <a:gd name="T23" fmla="*/ 10 h 86"/>
              <a:gd name="T24" fmla="*/ 44 w 86"/>
              <a:gd name="T25" fmla="*/ 13 h 86"/>
              <a:gd name="T26" fmla="*/ 44 w 86"/>
              <a:gd name="T27" fmla="*/ 21 h 86"/>
              <a:gd name="T28" fmla="*/ 45 w 86"/>
              <a:gd name="T29" fmla="*/ 24 h 86"/>
              <a:gd name="T30" fmla="*/ 45 w 86"/>
              <a:gd name="T31" fmla="*/ 27 h 86"/>
              <a:gd name="T32" fmla="*/ 37 w 86"/>
              <a:gd name="T33" fmla="*/ 27 h 86"/>
              <a:gd name="T34" fmla="*/ 37 w 86"/>
              <a:gd name="T35" fmla="*/ 21 h 86"/>
              <a:gd name="T36" fmla="*/ 34 w 86"/>
              <a:gd name="T37" fmla="*/ 18 h 86"/>
              <a:gd name="T38" fmla="*/ 32 w 86"/>
              <a:gd name="T39" fmla="*/ 18 h 86"/>
              <a:gd name="T40" fmla="*/ 29 w 86"/>
              <a:gd name="T41" fmla="*/ 18 h 86"/>
              <a:gd name="T42" fmla="*/ 3 w 86"/>
              <a:gd name="T43" fmla="*/ 30 h 86"/>
              <a:gd name="T44" fmla="*/ 0 w 86"/>
              <a:gd name="T45" fmla="*/ 34 h 86"/>
              <a:gd name="T46" fmla="*/ 3 w 86"/>
              <a:gd name="T47" fmla="*/ 38 h 86"/>
              <a:gd name="T48" fmla="*/ 29 w 86"/>
              <a:gd name="T49" fmla="*/ 50 h 86"/>
              <a:gd name="T50" fmla="*/ 31 w 86"/>
              <a:gd name="T51" fmla="*/ 51 h 86"/>
              <a:gd name="T52" fmla="*/ 34 w 86"/>
              <a:gd name="T53" fmla="*/ 50 h 86"/>
              <a:gd name="T54" fmla="*/ 37 w 86"/>
              <a:gd name="T55" fmla="*/ 47 h 86"/>
              <a:gd name="T56" fmla="*/ 37 w 86"/>
              <a:gd name="T57" fmla="*/ 42 h 86"/>
              <a:gd name="T58" fmla="*/ 45 w 86"/>
              <a:gd name="T59" fmla="*/ 42 h 86"/>
              <a:gd name="T60" fmla="*/ 45 w 86"/>
              <a:gd name="T61" fmla="*/ 85 h 86"/>
              <a:gd name="T62" fmla="*/ 46 w 86"/>
              <a:gd name="T63" fmla="*/ 86 h 86"/>
              <a:gd name="T64" fmla="*/ 58 w 86"/>
              <a:gd name="T65" fmla="*/ 86 h 86"/>
              <a:gd name="T66" fmla="*/ 59 w 86"/>
              <a:gd name="T67" fmla="*/ 85 h 86"/>
              <a:gd name="T68" fmla="*/ 59 w 86"/>
              <a:gd name="T69" fmla="*/ 41 h 86"/>
              <a:gd name="T70" fmla="*/ 62 w 86"/>
              <a:gd name="T71" fmla="*/ 38 h 86"/>
              <a:gd name="T72" fmla="*/ 62 w 86"/>
              <a:gd name="T73" fmla="*/ 30 h 86"/>
              <a:gd name="T74" fmla="*/ 59 w 86"/>
              <a:gd name="T75" fmla="*/ 27 h 86"/>
              <a:gd name="T76" fmla="*/ 59 w 86"/>
              <a:gd name="T77" fmla="*/ 25 h 86"/>
              <a:gd name="T78" fmla="*/ 69 w 86"/>
              <a:gd name="T79" fmla="*/ 25 h 86"/>
              <a:gd name="T80" fmla="*/ 69 w 86"/>
              <a:gd name="T81" fmla="*/ 30 h 86"/>
              <a:gd name="T82" fmla="*/ 71 w 86"/>
              <a:gd name="T83" fmla="*/ 33 h 86"/>
              <a:gd name="T84" fmla="*/ 73 w 86"/>
              <a:gd name="T85" fmla="*/ 34 h 86"/>
              <a:gd name="T86" fmla="*/ 74 w 86"/>
              <a:gd name="T87" fmla="*/ 33 h 86"/>
              <a:gd name="T88" fmla="*/ 84 w 86"/>
              <a:gd name="T89" fmla="*/ 21 h 86"/>
              <a:gd name="T90" fmla="*/ 86 w 86"/>
              <a:gd name="T91" fmla="*/ 17 h 86"/>
              <a:gd name="T92" fmla="*/ 84 w 86"/>
              <a:gd name="T93" fmla="*/ 1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6" h="86">
                <a:moveTo>
                  <a:pt x="84" y="13"/>
                </a:moveTo>
                <a:cubicBezTo>
                  <a:pt x="74" y="1"/>
                  <a:pt x="74" y="1"/>
                  <a:pt x="74" y="1"/>
                </a:cubicBezTo>
                <a:cubicBezTo>
                  <a:pt x="73" y="1"/>
                  <a:pt x="73" y="1"/>
                  <a:pt x="72" y="1"/>
                </a:cubicBezTo>
                <a:cubicBezTo>
                  <a:pt x="72" y="1"/>
                  <a:pt x="71" y="1"/>
                  <a:pt x="71" y="1"/>
                </a:cubicBezTo>
                <a:cubicBezTo>
                  <a:pt x="70" y="2"/>
                  <a:pt x="69" y="3"/>
                  <a:pt x="69" y="4"/>
                </a:cubicBezTo>
                <a:cubicBezTo>
                  <a:pt x="69" y="10"/>
                  <a:pt x="69" y="10"/>
                  <a:pt x="69" y="10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1"/>
                  <a:pt x="59" y="0"/>
                  <a:pt x="58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5" y="1"/>
                  <a:pt x="45" y="1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1"/>
                  <a:pt x="44" y="12"/>
                  <a:pt x="44" y="13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2"/>
                  <a:pt x="44" y="23"/>
                  <a:pt x="45" y="24"/>
                </a:cubicBezTo>
                <a:cubicBezTo>
                  <a:pt x="45" y="27"/>
                  <a:pt x="45" y="27"/>
                  <a:pt x="45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1"/>
                  <a:pt x="37" y="21"/>
                  <a:pt x="37" y="21"/>
                </a:cubicBezTo>
                <a:cubicBezTo>
                  <a:pt x="37" y="20"/>
                  <a:pt x="36" y="19"/>
                  <a:pt x="34" y="18"/>
                </a:cubicBezTo>
                <a:cubicBezTo>
                  <a:pt x="34" y="18"/>
                  <a:pt x="33" y="18"/>
                  <a:pt x="32" y="18"/>
                </a:cubicBezTo>
                <a:cubicBezTo>
                  <a:pt x="31" y="18"/>
                  <a:pt x="30" y="18"/>
                  <a:pt x="29" y="18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1"/>
                  <a:pt x="0" y="33"/>
                  <a:pt x="0" y="34"/>
                </a:cubicBezTo>
                <a:cubicBezTo>
                  <a:pt x="0" y="36"/>
                  <a:pt x="1" y="38"/>
                  <a:pt x="3" y="38"/>
                </a:cubicBezTo>
                <a:cubicBezTo>
                  <a:pt x="29" y="50"/>
                  <a:pt x="29" y="50"/>
                  <a:pt x="29" y="50"/>
                </a:cubicBezTo>
                <a:cubicBezTo>
                  <a:pt x="29" y="51"/>
                  <a:pt x="30" y="51"/>
                  <a:pt x="31" y="51"/>
                </a:cubicBezTo>
                <a:cubicBezTo>
                  <a:pt x="32" y="51"/>
                  <a:pt x="33" y="51"/>
                  <a:pt x="34" y="50"/>
                </a:cubicBezTo>
                <a:cubicBezTo>
                  <a:pt x="36" y="50"/>
                  <a:pt x="37" y="48"/>
                  <a:pt x="37" y="47"/>
                </a:cubicBezTo>
                <a:cubicBezTo>
                  <a:pt x="37" y="42"/>
                  <a:pt x="37" y="42"/>
                  <a:pt x="37" y="42"/>
                </a:cubicBezTo>
                <a:cubicBezTo>
                  <a:pt x="45" y="42"/>
                  <a:pt x="45" y="42"/>
                  <a:pt x="45" y="42"/>
                </a:cubicBezTo>
                <a:cubicBezTo>
                  <a:pt x="45" y="85"/>
                  <a:pt x="45" y="85"/>
                  <a:pt x="45" y="85"/>
                </a:cubicBezTo>
                <a:cubicBezTo>
                  <a:pt x="45" y="86"/>
                  <a:pt x="45" y="86"/>
                  <a:pt x="46" y="86"/>
                </a:cubicBezTo>
                <a:cubicBezTo>
                  <a:pt x="58" y="86"/>
                  <a:pt x="58" y="86"/>
                  <a:pt x="58" y="86"/>
                </a:cubicBezTo>
                <a:cubicBezTo>
                  <a:pt x="59" y="86"/>
                  <a:pt x="59" y="86"/>
                  <a:pt x="59" y="85"/>
                </a:cubicBezTo>
                <a:cubicBezTo>
                  <a:pt x="59" y="41"/>
                  <a:pt x="59" y="41"/>
                  <a:pt x="59" y="41"/>
                </a:cubicBezTo>
                <a:cubicBezTo>
                  <a:pt x="61" y="41"/>
                  <a:pt x="62" y="40"/>
                  <a:pt x="62" y="38"/>
                </a:cubicBezTo>
                <a:cubicBezTo>
                  <a:pt x="62" y="30"/>
                  <a:pt x="62" y="30"/>
                  <a:pt x="62" y="30"/>
                </a:cubicBezTo>
                <a:cubicBezTo>
                  <a:pt x="62" y="29"/>
                  <a:pt x="61" y="28"/>
                  <a:pt x="59" y="27"/>
                </a:cubicBezTo>
                <a:cubicBezTo>
                  <a:pt x="59" y="25"/>
                  <a:pt x="59" y="25"/>
                  <a:pt x="5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30"/>
                  <a:pt x="69" y="30"/>
                  <a:pt x="69" y="30"/>
                </a:cubicBezTo>
                <a:cubicBezTo>
                  <a:pt x="69" y="31"/>
                  <a:pt x="70" y="33"/>
                  <a:pt x="71" y="33"/>
                </a:cubicBezTo>
                <a:cubicBezTo>
                  <a:pt x="71" y="34"/>
                  <a:pt x="72" y="34"/>
                  <a:pt x="73" y="34"/>
                </a:cubicBezTo>
                <a:cubicBezTo>
                  <a:pt x="73" y="34"/>
                  <a:pt x="74" y="34"/>
                  <a:pt x="74" y="33"/>
                </a:cubicBezTo>
                <a:cubicBezTo>
                  <a:pt x="84" y="21"/>
                  <a:pt x="84" y="21"/>
                  <a:pt x="84" y="21"/>
                </a:cubicBezTo>
                <a:cubicBezTo>
                  <a:pt x="85" y="21"/>
                  <a:pt x="86" y="19"/>
                  <a:pt x="86" y="17"/>
                </a:cubicBezTo>
                <a:cubicBezTo>
                  <a:pt x="86" y="16"/>
                  <a:pt x="85" y="14"/>
                  <a:pt x="84" y="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8473851" y="2248361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8" name="矩形 47"/>
          <p:cNvSpPr>
            <a:spLocks noChangeArrowheads="1"/>
          </p:cNvSpPr>
          <p:nvPr/>
        </p:nvSpPr>
        <p:spPr bwMode="auto">
          <a:xfrm>
            <a:off x="8473851" y="2598559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9" name="椭圆 68"/>
          <p:cNvSpPr/>
          <p:nvPr/>
        </p:nvSpPr>
        <p:spPr>
          <a:xfrm>
            <a:off x="2305048" y="3861048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弧形 69"/>
          <p:cNvSpPr/>
          <p:nvPr/>
        </p:nvSpPr>
        <p:spPr>
          <a:xfrm>
            <a:off x="2305048" y="3861048"/>
            <a:ext cx="1368152" cy="1368152"/>
          </a:xfrm>
          <a:prstGeom prst="arc">
            <a:avLst>
              <a:gd name="adj1" fmla="val 9611967"/>
              <a:gd name="adj2" fmla="val 1569112"/>
            </a:avLst>
          </a:prstGeom>
          <a:ln w="190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文本框 9"/>
          <p:cNvSpPr txBox="1"/>
          <p:nvPr/>
        </p:nvSpPr>
        <p:spPr>
          <a:xfrm>
            <a:off x="2497187" y="4437112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60%</a:t>
            </a:r>
            <a:endParaRPr lang="zh-CN" altLang="en-US" sz="2000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2137147" y="5229200"/>
            <a:ext cx="167901" cy="16790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1777107" y="4941169"/>
            <a:ext cx="288032" cy="2880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矩形 73"/>
          <p:cNvSpPr/>
          <p:nvPr/>
        </p:nvSpPr>
        <p:spPr>
          <a:xfrm>
            <a:off x="3793331" y="4450503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5" name="矩形 47"/>
          <p:cNvSpPr>
            <a:spLocks noChangeArrowheads="1"/>
          </p:cNvSpPr>
          <p:nvPr/>
        </p:nvSpPr>
        <p:spPr bwMode="auto">
          <a:xfrm>
            <a:off x="3793331" y="4800701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6985568" y="3876101"/>
            <a:ext cx="1368152" cy="1368152"/>
          </a:xfrm>
          <a:prstGeom prst="ellipse">
            <a:avLst/>
          </a:prstGeom>
          <a:noFill/>
          <a:ln w="190500">
            <a:solidFill>
              <a:schemeClr val="bg1">
                <a:lumMod val="75000"/>
                <a:alpha val="50196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弧形 76"/>
          <p:cNvSpPr/>
          <p:nvPr/>
        </p:nvSpPr>
        <p:spPr>
          <a:xfrm>
            <a:off x="6985568" y="3876101"/>
            <a:ext cx="1368152" cy="1368152"/>
          </a:xfrm>
          <a:prstGeom prst="arc">
            <a:avLst>
              <a:gd name="adj1" fmla="val 4966099"/>
              <a:gd name="adj2" fmla="val 1569112"/>
            </a:avLst>
          </a:prstGeom>
          <a:ln w="1905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文本框 9"/>
          <p:cNvSpPr txBox="1"/>
          <p:nvPr/>
        </p:nvSpPr>
        <p:spPr>
          <a:xfrm>
            <a:off x="7177707" y="4452165"/>
            <a:ext cx="100811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en-US" altLang="zh-CN" sz="2000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90%</a:t>
            </a:r>
            <a:endParaRPr lang="zh-CN" altLang="en-US" sz="2000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6817667" y="5244253"/>
            <a:ext cx="167901" cy="16790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6457627" y="4956222"/>
            <a:ext cx="288032" cy="288032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80"/>
          <p:cNvSpPr/>
          <p:nvPr/>
        </p:nvSpPr>
        <p:spPr>
          <a:xfrm>
            <a:off x="8473851" y="4465556"/>
            <a:ext cx="1569642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2" name="矩形 47"/>
          <p:cNvSpPr>
            <a:spLocks noChangeArrowheads="1"/>
          </p:cNvSpPr>
          <p:nvPr/>
        </p:nvSpPr>
        <p:spPr bwMode="auto">
          <a:xfrm>
            <a:off x="8473851" y="4815754"/>
            <a:ext cx="2160240" cy="93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83" name="组合 82"/>
          <p:cNvGrpSpPr/>
          <p:nvPr/>
        </p:nvGrpSpPr>
        <p:grpSpPr>
          <a:xfrm>
            <a:off x="8545859" y="1504716"/>
            <a:ext cx="663125" cy="663125"/>
            <a:chOff x="8125599" y="1434035"/>
            <a:chExt cx="2036802" cy="2036802"/>
          </a:xfrm>
        </p:grpSpPr>
        <p:sp>
          <p:nvSpPr>
            <p:cNvPr id="84" name="椭圆 83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5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3865339" y="3787378"/>
            <a:ext cx="663125" cy="663125"/>
            <a:chOff x="8125599" y="1434035"/>
            <a:chExt cx="2036802" cy="2036802"/>
          </a:xfrm>
        </p:grpSpPr>
        <p:sp>
          <p:nvSpPr>
            <p:cNvPr id="87" name="椭圆 86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8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8550739" y="3724916"/>
            <a:ext cx="663125" cy="663125"/>
            <a:chOff x="8125599" y="1434035"/>
            <a:chExt cx="2036802" cy="2036802"/>
          </a:xfrm>
        </p:grpSpPr>
        <p:sp>
          <p:nvSpPr>
            <p:cNvPr id="90" name="椭圆 89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91" name="组合 90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92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3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94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sp>
        <p:nvSpPr>
          <p:cNvPr id="96" name="TextBox 95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3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6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68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5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9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97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98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0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2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1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3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29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31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32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20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2" grpId="0" animBg="1"/>
          <p:bldP spid="53" grpId="0"/>
          <p:bldP spid="54" grpId="0" animBg="1"/>
          <p:bldP spid="55" grpId="0" animBg="1"/>
          <p:bldP spid="59" grpId="0"/>
          <p:bldP spid="60" grpId="0"/>
          <p:bldP spid="61" grpId="0" animBg="1"/>
          <p:bldP spid="62" grpId="0" animBg="1"/>
          <p:bldP spid="63" grpId="0"/>
          <p:bldP spid="64" grpId="0" animBg="1"/>
          <p:bldP spid="65" grpId="0" animBg="1"/>
          <p:bldP spid="67" grpId="0"/>
          <p:bldP spid="68" grpId="0"/>
          <p:bldP spid="69" grpId="0" animBg="1"/>
          <p:bldP spid="70" grpId="0" animBg="1"/>
          <p:bldP spid="71" grpId="0"/>
          <p:bldP spid="72" grpId="0" animBg="1"/>
          <p:bldP spid="73" grpId="0" animBg="1"/>
          <p:bldP spid="74" grpId="0"/>
          <p:bldP spid="75" grpId="0"/>
          <p:bldP spid="76" grpId="0" animBg="1"/>
          <p:bldP spid="77" grpId="0" animBg="1"/>
          <p:bldP spid="78" grpId="0"/>
          <p:bldP spid="79" grpId="0" animBg="1"/>
          <p:bldP spid="80" grpId="0" animBg="1"/>
          <p:bldP spid="81" grpId="0"/>
          <p:bldP spid="82" grpId="0"/>
          <p:bldP spid="9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1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5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7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5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7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9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9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7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0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20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0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11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3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1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2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1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2" dur="7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6000"/>
                                </p:stCondLst>
                                <p:childTnLst>
                                  <p:par>
                                    <p:cTn id="1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3" dur="20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52" grpId="0" animBg="1"/>
          <p:bldP spid="53" grpId="0"/>
          <p:bldP spid="54" grpId="0" animBg="1"/>
          <p:bldP spid="55" grpId="0" animBg="1"/>
          <p:bldP spid="59" grpId="0"/>
          <p:bldP spid="60" grpId="0"/>
          <p:bldP spid="61" grpId="0" animBg="1"/>
          <p:bldP spid="62" grpId="0" animBg="1"/>
          <p:bldP spid="63" grpId="0"/>
          <p:bldP spid="64" grpId="0" animBg="1"/>
          <p:bldP spid="65" grpId="0" animBg="1"/>
          <p:bldP spid="67" grpId="0"/>
          <p:bldP spid="68" grpId="0"/>
          <p:bldP spid="69" grpId="0" animBg="1"/>
          <p:bldP spid="70" grpId="0" animBg="1"/>
          <p:bldP spid="71" grpId="0"/>
          <p:bldP spid="72" grpId="0" animBg="1"/>
          <p:bldP spid="73" grpId="0" animBg="1"/>
          <p:bldP spid="74" grpId="0"/>
          <p:bldP spid="75" grpId="0"/>
          <p:bldP spid="76" grpId="0" animBg="1"/>
          <p:bldP spid="77" grpId="0" animBg="1"/>
          <p:bldP spid="78" grpId="0"/>
          <p:bldP spid="79" grpId="0" animBg="1"/>
          <p:bldP spid="80" grpId="0" animBg="1"/>
          <p:bldP spid="81" grpId="0"/>
          <p:bldP spid="82" grpId="0"/>
          <p:bldP spid="96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96569" y="1705303"/>
            <a:ext cx="1868593" cy="1866715"/>
            <a:chOff x="5305425" y="2638424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305425" y="2638424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098235" y="2858230"/>
            <a:ext cx="2345601" cy="2341845"/>
            <a:chOff x="5102225" y="2441575"/>
            <a:chExt cx="1982788" cy="1979613"/>
          </a:xfrm>
          <a:solidFill>
            <a:srgbClr val="000000">
              <a:alpha val="60000"/>
            </a:srgbClr>
          </a:solidFill>
        </p:grpSpPr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5102225" y="2441575"/>
              <a:ext cx="1982788" cy="1979613"/>
            </a:xfrm>
            <a:custGeom>
              <a:avLst/>
              <a:gdLst>
                <a:gd name="T0" fmla="*/ 529 w 529"/>
                <a:gd name="T1" fmla="*/ 283 h 528"/>
                <a:gd name="T2" fmla="*/ 506 w 529"/>
                <a:gd name="T3" fmla="*/ 241 h 528"/>
                <a:gd name="T4" fmla="*/ 479 w 529"/>
                <a:gd name="T5" fmla="*/ 200 h 528"/>
                <a:gd name="T6" fmla="*/ 516 w 529"/>
                <a:gd name="T7" fmla="*/ 180 h 528"/>
                <a:gd name="T8" fmla="*/ 479 w 529"/>
                <a:gd name="T9" fmla="*/ 151 h 528"/>
                <a:gd name="T10" fmla="*/ 438 w 529"/>
                <a:gd name="T11" fmla="*/ 123 h 528"/>
                <a:gd name="T12" fmla="*/ 465 w 529"/>
                <a:gd name="T13" fmla="*/ 90 h 528"/>
                <a:gd name="T14" fmla="*/ 420 w 529"/>
                <a:gd name="T15" fmla="*/ 77 h 528"/>
                <a:gd name="T16" fmla="*/ 371 w 529"/>
                <a:gd name="T17" fmla="*/ 67 h 528"/>
                <a:gd name="T18" fmla="*/ 383 w 529"/>
                <a:gd name="T19" fmla="*/ 27 h 528"/>
                <a:gd name="T20" fmla="*/ 336 w 529"/>
                <a:gd name="T21" fmla="*/ 32 h 528"/>
                <a:gd name="T22" fmla="*/ 288 w 529"/>
                <a:gd name="T23" fmla="*/ 42 h 528"/>
                <a:gd name="T24" fmla="*/ 284 w 529"/>
                <a:gd name="T25" fmla="*/ 0 h 528"/>
                <a:gd name="T26" fmla="*/ 242 w 529"/>
                <a:gd name="T27" fmla="*/ 23 h 528"/>
                <a:gd name="T28" fmla="*/ 201 w 529"/>
                <a:gd name="T29" fmla="*/ 50 h 528"/>
                <a:gd name="T30" fmla="*/ 181 w 529"/>
                <a:gd name="T31" fmla="*/ 13 h 528"/>
                <a:gd name="T32" fmla="*/ 152 w 529"/>
                <a:gd name="T33" fmla="*/ 50 h 528"/>
                <a:gd name="T34" fmla="*/ 124 w 529"/>
                <a:gd name="T35" fmla="*/ 91 h 528"/>
                <a:gd name="T36" fmla="*/ 91 w 529"/>
                <a:gd name="T37" fmla="*/ 64 h 528"/>
                <a:gd name="T38" fmla="*/ 78 w 529"/>
                <a:gd name="T39" fmla="*/ 109 h 528"/>
                <a:gd name="T40" fmla="*/ 68 w 529"/>
                <a:gd name="T41" fmla="*/ 158 h 528"/>
                <a:gd name="T42" fmla="*/ 28 w 529"/>
                <a:gd name="T43" fmla="*/ 145 h 528"/>
                <a:gd name="T44" fmla="*/ 33 w 529"/>
                <a:gd name="T45" fmla="*/ 193 h 528"/>
                <a:gd name="T46" fmla="*/ 42 w 529"/>
                <a:gd name="T47" fmla="*/ 241 h 528"/>
                <a:gd name="T48" fmla="*/ 0 w 529"/>
                <a:gd name="T49" fmla="*/ 245 h 528"/>
                <a:gd name="T50" fmla="*/ 24 w 529"/>
                <a:gd name="T51" fmla="*/ 287 h 528"/>
                <a:gd name="T52" fmla="*/ 51 w 529"/>
                <a:gd name="T53" fmla="*/ 328 h 528"/>
                <a:gd name="T54" fmla="*/ 13 w 529"/>
                <a:gd name="T55" fmla="*/ 348 h 528"/>
                <a:gd name="T56" fmla="*/ 51 w 529"/>
                <a:gd name="T57" fmla="*/ 377 h 528"/>
                <a:gd name="T58" fmla="*/ 92 w 529"/>
                <a:gd name="T59" fmla="*/ 405 h 528"/>
                <a:gd name="T60" fmla="*/ 65 w 529"/>
                <a:gd name="T61" fmla="*/ 438 h 528"/>
                <a:gd name="T62" fmla="*/ 110 w 529"/>
                <a:gd name="T63" fmla="*/ 451 h 528"/>
                <a:gd name="T64" fmla="*/ 159 w 529"/>
                <a:gd name="T65" fmla="*/ 461 h 528"/>
                <a:gd name="T66" fmla="*/ 146 w 529"/>
                <a:gd name="T67" fmla="*/ 501 h 528"/>
                <a:gd name="T68" fmla="*/ 193 w 529"/>
                <a:gd name="T69" fmla="*/ 496 h 528"/>
                <a:gd name="T70" fmla="*/ 242 w 529"/>
                <a:gd name="T71" fmla="*/ 486 h 528"/>
                <a:gd name="T72" fmla="*/ 246 w 529"/>
                <a:gd name="T73" fmla="*/ 528 h 528"/>
                <a:gd name="T74" fmla="*/ 288 w 529"/>
                <a:gd name="T75" fmla="*/ 505 h 528"/>
                <a:gd name="T76" fmla="*/ 329 w 529"/>
                <a:gd name="T77" fmla="*/ 478 h 528"/>
                <a:gd name="T78" fmla="*/ 349 w 529"/>
                <a:gd name="T79" fmla="*/ 516 h 528"/>
                <a:gd name="T80" fmla="*/ 378 w 529"/>
                <a:gd name="T81" fmla="*/ 478 h 528"/>
                <a:gd name="T82" fmla="*/ 406 w 529"/>
                <a:gd name="T83" fmla="*/ 437 h 528"/>
                <a:gd name="T84" fmla="*/ 439 w 529"/>
                <a:gd name="T85" fmla="*/ 464 h 528"/>
                <a:gd name="T86" fmla="*/ 452 w 529"/>
                <a:gd name="T87" fmla="*/ 419 h 528"/>
                <a:gd name="T88" fmla="*/ 462 w 529"/>
                <a:gd name="T89" fmla="*/ 370 h 528"/>
                <a:gd name="T90" fmla="*/ 502 w 529"/>
                <a:gd name="T91" fmla="*/ 383 h 528"/>
                <a:gd name="T92" fmla="*/ 496 w 529"/>
                <a:gd name="T93" fmla="*/ 335 h 528"/>
                <a:gd name="T94" fmla="*/ 487 w 529"/>
                <a:gd name="T95" fmla="*/ 287 h 528"/>
                <a:gd name="T96" fmla="*/ 265 w 529"/>
                <a:gd name="T97" fmla="*/ 290 h 528"/>
                <a:gd name="T98" fmla="*/ 265 w 529"/>
                <a:gd name="T99" fmla="*/ 238 h 528"/>
                <a:gd name="T100" fmla="*/ 265 w 529"/>
                <a:gd name="T101" fmla="*/ 29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29" h="528">
                  <a:moveTo>
                    <a:pt x="506" y="287"/>
                  </a:moveTo>
                  <a:cubicBezTo>
                    <a:pt x="529" y="283"/>
                    <a:pt x="529" y="283"/>
                    <a:pt x="529" y="283"/>
                  </a:cubicBezTo>
                  <a:cubicBezTo>
                    <a:pt x="529" y="245"/>
                    <a:pt x="529" y="245"/>
                    <a:pt x="529" y="245"/>
                  </a:cubicBezTo>
                  <a:cubicBezTo>
                    <a:pt x="506" y="241"/>
                    <a:pt x="506" y="241"/>
                    <a:pt x="506" y="241"/>
                  </a:cubicBezTo>
                  <a:cubicBezTo>
                    <a:pt x="487" y="241"/>
                    <a:pt x="487" y="241"/>
                    <a:pt x="487" y="241"/>
                  </a:cubicBezTo>
                  <a:cubicBezTo>
                    <a:pt x="486" y="227"/>
                    <a:pt x="483" y="213"/>
                    <a:pt x="479" y="200"/>
                  </a:cubicBezTo>
                  <a:cubicBezTo>
                    <a:pt x="496" y="193"/>
                    <a:pt x="496" y="193"/>
                    <a:pt x="496" y="193"/>
                  </a:cubicBezTo>
                  <a:cubicBezTo>
                    <a:pt x="516" y="180"/>
                    <a:pt x="516" y="180"/>
                    <a:pt x="516" y="180"/>
                  </a:cubicBezTo>
                  <a:cubicBezTo>
                    <a:pt x="502" y="145"/>
                    <a:pt x="502" y="145"/>
                    <a:pt x="502" y="145"/>
                  </a:cubicBezTo>
                  <a:cubicBezTo>
                    <a:pt x="479" y="151"/>
                    <a:pt x="479" y="151"/>
                    <a:pt x="479" y="151"/>
                  </a:cubicBezTo>
                  <a:cubicBezTo>
                    <a:pt x="462" y="158"/>
                    <a:pt x="462" y="158"/>
                    <a:pt x="462" y="158"/>
                  </a:cubicBezTo>
                  <a:cubicBezTo>
                    <a:pt x="455" y="145"/>
                    <a:pt x="447" y="134"/>
                    <a:pt x="438" y="123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65" y="90"/>
                    <a:pt x="465" y="90"/>
                    <a:pt x="465" y="90"/>
                  </a:cubicBezTo>
                  <a:cubicBezTo>
                    <a:pt x="439" y="64"/>
                    <a:pt x="439" y="64"/>
                    <a:pt x="439" y="64"/>
                  </a:cubicBezTo>
                  <a:cubicBezTo>
                    <a:pt x="420" y="77"/>
                    <a:pt x="420" y="77"/>
                    <a:pt x="420" y="77"/>
                  </a:cubicBezTo>
                  <a:cubicBezTo>
                    <a:pt x="406" y="91"/>
                    <a:pt x="406" y="91"/>
                    <a:pt x="406" y="91"/>
                  </a:cubicBezTo>
                  <a:cubicBezTo>
                    <a:pt x="395" y="82"/>
                    <a:pt x="383" y="74"/>
                    <a:pt x="371" y="67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83" y="27"/>
                    <a:pt x="383" y="27"/>
                    <a:pt x="383" y="27"/>
                  </a:cubicBezTo>
                  <a:cubicBezTo>
                    <a:pt x="349" y="13"/>
                    <a:pt x="349" y="13"/>
                    <a:pt x="349" y="13"/>
                  </a:cubicBezTo>
                  <a:cubicBezTo>
                    <a:pt x="336" y="32"/>
                    <a:pt x="336" y="32"/>
                    <a:pt x="336" y="32"/>
                  </a:cubicBezTo>
                  <a:cubicBezTo>
                    <a:pt x="329" y="50"/>
                    <a:pt x="329" y="50"/>
                    <a:pt x="329" y="50"/>
                  </a:cubicBezTo>
                  <a:cubicBezTo>
                    <a:pt x="316" y="46"/>
                    <a:pt x="302" y="43"/>
                    <a:pt x="288" y="42"/>
                  </a:cubicBezTo>
                  <a:cubicBezTo>
                    <a:pt x="288" y="23"/>
                    <a:pt x="288" y="23"/>
                    <a:pt x="288" y="2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42" y="23"/>
                    <a:pt x="242" y="23"/>
                    <a:pt x="242" y="23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28" y="43"/>
                    <a:pt x="214" y="46"/>
                    <a:pt x="201" y="50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81" y="13"/>
                    <a:pt x="181" y="13"/>
                    <a:pt x="181" y="13"/>
                  </a:cubicBezTo>
                  <a:cubicBezTo>
                    <a:pt x="146" y="27"/>
                    <a:pt x="146" y="27"/>
                    <a:pt x="146" y="27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59" y="67"/>
                    <a:pt x="159" y="67"/>
                    <a:pt x="159" y="67"/>
                  </a:cubicBezTo>
                  <a:cubicBezTo>
                    <a:pt x="146" y="74"/>
                    <a:pt x="135" y="82"/>
                    <a:pt x="124" y="91"/>
                  </a:cubicBezTo>
                  <a:cubicBezTo>
                    <a:pt x="110" y="77"/>
                    <a:pt x="110" y="77"/>
                    <a:pt x="110" y="77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78" y="109"/>
                    <a:pt x="78" y="109"/>
                    <a:pt x="78" y="109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83" y="134"/>
                    <a:pt x="75" y="145"/>
                    <a:pt x="68" y="158"/>
                  </a:cubicBezTo>
                  <a:cubicBezTo>
                    <a:pt x="51" y="151"/>
                    <a:pt x="51" y="151"/>
                    <a:pt x="51" y="151"/>
                  </a:cubicBezTo>
                  <a:cubicBezTo>
                    <a:pt x="28" y="145"/>
                    <a:pt x="28" y="145"/>
                    <a:pt x="28" y="145"/>
                  </a:cubicBezTo>
                  <a:cubicBezTo>
                    <a:pt x="13" y="180"/>
                    <a:pt x="13" y="180"/>
                    <a:pt x="13" y="180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51" y="200"/>
                    <a:pt x="51" y="200"/>
                    <a:pt x="51" y="200"/>
                  </a:cubicBezTo>
                  <a:cubicBezTo>
                    <a:pt x="47" y="213"/>
                    <a:pt x="44" y="227"/>
                    <a:pt x="42" y="241"/>
                  </a:cubicBezTo>
                  <a:cubicBezTo>
                    <a:pt x="24" y="241"/>
                    <a:pt x="24" y="241"/>
                    <a:pt x="24" y="24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24" y="287"/>
                    <a:pt x="24" y="287"/>
                    <a:pt x="24" y="287"/>
                  </a:cubicBezTo>
                  <a:cubicBezTo>
                    <a:pt x="42" y="287"/>
                    <a:pt x="42" y="287"/>
                    <a:pt x="42" y="287"/>
                  </a:cubicBezTo>
                  <a:cubicBezTo>
                    <a:pt x="44" y="301"/>
                    <a:pt x="47" y="315"/>
                    <a:pt x="51" y="328"/>
                  </a:cubicBezTo>
                  <a:cubicBezTo>
                    <a:pt x="33" y="335"/>
                    <a:pt x="33" y="335"/>
                    <a:pt x="33" y="33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28" y="383"/>
                    <a:pt x="28" y="383"/>
                    <a:pt x="28" y="383"/>
                  </a:cubicBezTo>
                  <a:cubicBezTo>
                    <a:pt x="51" y="377"/>
                    <a:pt x="51" y="377"/>
                    <a:pt x="51" y="377"/>
                  </a:cubicBezTo>
                  <a:cubicBezTo>
                    <a:pt x="68" y="370"/>
                    <a:pt x="68" y="370"/>
                    <a:pt x="68" y="370"/>
                  </a:cubicBezTo>
                  <a:cubicBezTo>
                    <a:pt x="75" y="383"/>
                    <a:pt x="83" y="394"/>
                    <a:pt x="92" y="405"/>
                  </a:cubicBezTo>
                  <a:cubicBezTo>
                    <a:pt x="78" y="419"/>
                    <a:pt x="78" y="419"/>
                    <a:pt x="78" y="419"/>
                  </a:cubicBezTo>
                  <a:cubicBezTo>
                    <a:pt x="65" y="438"/>
                    <a:pt x="65" y="438"/>
                    <a:pt x="65" y="438"/>
                  </a:cubicBezTo>
                  <a:cubicBezTo>
                    <a:pt x="91" y="464"/>
                    <a:pt x="91" y="464"/>
                    <a:pt x="91" y="464"/>
                  </a:cubicBezTo>
                  <a:cubicBezTo>
                    <a:pt x="110" y="451"/>
                    <a:pt x="110" y="451"/>
                    <a:pt x="110" y="451"/>
                  </a:cubicBezTo>
                  <a:cubicBezTo>
                    <a:pt x="124" y="437"/>
                    <a:pt x="124" y="437"/>
                    <a:pt x="124" y="437"/>
                  </a:cubicBezTo>
                  <a:cubicBezTo>
                    <a:pt x="135" y="446"/>
                    <a:pt x="146" y="454"/>
                    <a:pt x="159" y="461"/>
                  </a:cubicBezTo>
                  <a:cubicBezTo>
                    <a:pt x="152" y="478"/>
                    <a:pt x="152" y="478"/>
                    <a:pt x="152" y="478"/>
                  </a:cubicBezTo>
                  <a:cubicBezTo>
                    <a:pt x="146" y="501"/>
                    <a:pt x="146" y="501"/>
                    <a:pt x="146" y="501"/>
                  </a:cubicBezTo>
                  <a:cubicBezTo>
                    <a:pt x="181" y="516"/>
                    <a:pt x="181" y="516"/>
                    <a:pt x="181" y="516"/>
                  </a:cubicBezTo>
                  <a:cubicBezTo>
                    <a:pt x="193" y="496"/>
                    <a:pt x="193" y="496"/>
                    <a:pt x="193" y="496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214" y="482"/>
                    <a:pt x="228" y="485"/>
                    <a:pt x="242" y="486"/>
                  </a:cubicBezTo>
                  <a:cubicBezTo>
                    <a:pt x="242" y="505"/>
                    <a:pt x="242" y="505"/>
                    <a:pt x="242" y="505"/>
                  </a:cubicBezTo>
                  <a:cubicBezTo>
                    <a:pt x="246" y="528"/>
                    <a:pt x="246" y="528"/>
                    <a:pt x="246" y="528"/>
                  </a:cubicBezTo>
                  <a:cubicBezTo>
                    <a:pt x="284" y="528"/>
                    <a:pt x="284" y="528"/>
                    <a:pt x="284" y="528"/>
                  </a:cubicBezTo>
                  <a:cubicBezTo>
                    <a:pt x="288" y="505"/>
                    <a:pt x="288" y="505"/>
                    <a:pt x="288" y="505"/>
                  </a:cubicBezTo>
                  <a:cubicBezTo>
                    <a:pt x="288" y="486"/>
                    <a:pt x="288" y="486"/>
                    <a:pt x="288" y="486"/>
                  </a:cubicBezTo>
                  <a:cubicBezTo>
                    <a:pt x="302" y="485"/>
                    <a:pt x="316" y="482"/>
                    <a:pt x="329" y="478"/>
                  </a:cubicBezTo>
                  <a:cubicBezTo>
                    <a:pt x="336" y="496"/>
                    <a:pt x="336" y="496"/>
                    <a:pt x="336" y="496"/>
                  </a:cubicBezTo>
                  <a:cubicBezTo>
                    <a:pt x="349" y="516"/>
                    <a:pt x="349" y="516"/>
                    <a:pt x="349" y="516"/>
                  </a:cubicBezTo>
                  <a:cubicBezTo>
                    <a:pt x="383" y="501"/>
                    <a:pt x="383" y="501"/>
                    <a:pt x="383" y="501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1" y="461"/>
                    <a:pt x="371" y="461"/>
                    <a:pt x="371" y="461"/>
                  </a:cubicBezTo>
                  <a:cubicBezTo>
                    <a:pt x="383" y="454"/>
                    <a:pt x="395" y="446"/>
                    <a:pt x="406" y="437"/>
                  </a:cubicBezTo>
                  <a:cubicBezTo>
                    <a:pt x="420" y="451"/>
                    <a:pt x="420" y="451"/>
                    <a:pt x="420" y="451"/>
                  </a:cubicBezTo>
                  <a:cubicBezTo>
                    <a:pt x="439" y="464"/>
                    <a:pt x="439" y="464"/>
                    <a:pt x="439" y="464"/>
                  </a:cubicBezTo>
                  <a:cubicBezTo>
                    <a:pt x="465" y="438"/>
                    <a:pt x="465" y="438"/>
                    <a:pt x="465" y="43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38" y="405"/>
                    <a:pt x="438" y="405"/>
                    <a:pt x="438" y="405"/>
                  </a:cubicBezTo>
                  <a:cubicBezTo>
                    <a:pt x="447" y="394"/>
                    <a:pt x="455" y="383"/>
                    <a:pt x="462" y="370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502" y="383"/>
                    <a:pt x="502" y="383"/>
                    <a:pt x="502" y="383"/>
                  </a:cubicBezTo>
                  <a:cubicBezTo>
                    <a:pt x="516" y="348"/>
                    <a:pt x="516" y="348"/>
                    <a:pt x="516" y="348"/>
                  </a:cubicBezTo>
                  <a:cubicBezTo>
                    <a:pt x="496" y="335"/>
                    <a:pt x="496" y="335"/>
                    <a:pt x="496" y="335"/>
                  </a:cubicBezTo>
                  <a:cubicBezTo>
                    <a:pt x="479" y="328"/>
                    <a:pt x="479" y="328"/>
                    <a:pt x="479" y="328"/>
                  </a:cubicBezTo>
                  <a:cubicBezTo>
                    <a:pt x="483" y="315"/>
                    <a:pt x="486" y="301"/>
                    <a:pt x="487" y="287"/>
                  </a:cubicBezTo>
                  <a:lnTo>
                    <a:pt x="506" y="287"/>
                  </a:lnTo>
                  <a:close/>
                  <a:moveTo>
                    <a:pt x="265" y="290"/>
                  </a:moveTo>
                  <a:cubicBezTo>
                    <a:pt x="251" y="290"/>
                    <a:pt x="239" y="278"/>
                    <a:pt x="239" y="264"/>
                  </a:cubicBezTo>
                  <a:cubicBezTo>
                    <a:pt x="239" y="250"/>
                    <a:pt x="251" y="238"/>
                    <a:pt x="265" y="238"/>
                  </a:cubicBezTo>
                  <a:cubicBezTo>
                    <a:pt x="279" y="238"/>
                    <a:pt x="291" y="250"/>
                    <a:pt x="291" y="264"/>
                  </a:cubicBezTo>
                  <a:cubicBezTo>
                    <a:pt x="291" y="278"/>
                    <a:pt x="279" y="290"/>
                    <a:pt x="265" y="29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5405438" y="2741613"/>
              <a:ext cx="1376363" cy="1381125"/>
            </a:xfrm>
            <a:custGeom>
              <a:avLst/>
              <a:gdLst>
                <a:gd name="T0" fmla="*/ 184 w 367"/>
                <a:gd name="T1" fmla="*/ 0 h 368"/>
                <a:gd name="T2" fmla="*/ 0 w 367"/>
                <a:gd name="T3" fmla="*/ 184 h 368"/>
                <a:gd name="T4" fmla="*/ 184 w 367"/>
                <a:gd name="T5" fmla="*/ 368 h 368"/>
                <a:gd name="T6" fmla="*/ 367 w 367"/>
                <a:gd name="T7" fmla="*/ 184 h 368"/>
                <a:gd name="T8" fmla="*/ 184 w 367"/>
                <a:gd name="T9" fmla="*/ 0 h 368"/>
                <a:gd name="T10" fmla="*/ 184 w 367"/>
                <a:gd name="T11" fmla="*/ 250 h 368"/>
                <a:gd name="T12" fmla="*/ 118 w 367"/>
                <a:gd name="T13" fmla="*/ 184 h 368"/>
                <a:gd name="T14" fmla="*/ 184 w 367"/>
                <a:gd name="T15" fmla="*/ 118 h 368"/>
                <a:gd name="T16" fmla="*/ 250 w 367"/>
                <a:gd name="T17" fmla="*/ 184 h 368"/>
                <a:gd name="T18" fmla="*/ 184 w 367"/>
                <a:gd name="T19" fmla="*/ 25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7" h="368">
                  <a:moveTo>
                    <a:pt x="184" y="0"/>
                  </a:moveTo>
                  <a:cubicBezTo>
                    <a:pt x="83" y="0"/>
                    <a:pt x="0" y="83"/>
                    <a:pt x="0" y="184"/>
                  </a:cubicBezTo>
                  <a:cubicBezTo>
                    <a:pt x="0" y="285"/>
                    <a:pt x="83" y="368"/>
                    <a:pt x="184" y="368"/>
                  </a:cubicBezTo>
                  <a:cubicBezTo>
                    <a:pt x="285" y="368"/>
                    <a:pt x="367" y="285"/>
                    <a:pt x="367" y="184"/>
                  </a:cubicBezTo>
                  <a:cubicBezTo>
                    <a:pt x="367" y="83"/>
                    <a:pt x="285" y="0"/>
                    <a:pt x="184" y="0"/>
                  </a:cubicBezTo>
                  <a:close/>
                  <a:moveTo>
                    <a:pt x="184" y="250"/>
                  </a:moveTo>
                  <a:cubicBezTo>
                    <a:pt x="148" y="250"/>
                    <a:pt x="118" y="220"/>
                    <a:pt x="118" y="184"/>
                  </a:cubicBezTo>
                  <a:cubicBezTo>
                    <a:pt x="118" y="148"/>
                    <a:pt x="148" y="118"/>
                    <a:pt x="184" y="118"/>
                  </a:cubicBezTo>
                  <a:cubicBezTo>
                    <a:pt x="220" y="118"/>
                    <a:pt x="250" y="148"/>
                    <a:pt x="250" y="184"/>
                  </a:cubicBezTo>
                  <a:cubicBezTo>
                    <a:pt x="250" y="220"/>
                    <a:pt x="220" y="250"/>
                    <a:pt x="184" y="25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133002" y="2399495"/>
            <a:ext cx="1538068" cy="1560603"/>
            <a:chOff x="5803900" y="2852738"/>
            <a:chExt cx="1300163" cy="1319212"/>
          </a:xfrm>
          <a:solidFill>
            <a:srgbClr val="000000">
              <a:alpha val="60000"/>
            </a:srgbClr>
          </a:solidFill>
        </p:grpSpPr>
        <p:sp>
          <p:nvSpPr>
            <p:cNvPr id="15" name="Freeform 18"/>
            <p:cNvSpPr>
              <a:spLocks noEditPoints="1"/>
            </p:cNvSpPr>
            <p:nvPr/>
          </p:nvSpPr>
          <p:spPr bwMode="auto">
            <a:xfrm>
              <a:off x="5803900" y="2852738"/>
              <a:ext cx="1300163" cy="1319212"/>
            </a:xfrm>
            <a:custGeom>
              <a:avLst/>
              <a:gdLst>
                <a:gd name="T0" fmla="*/ 309 w 347"/>
                <a:gd name="T1" fmla="*/ 176 h 352"/>
                <a:gd name="T2" fmla="*/ 326 w 347"/>
                <a:gd name="T3" fmla="*/ 150 h 352"/>
                <a:gd name="T4" fmla="*/ 335 w 347"/>
                <a:gd name="T5" fmla="*/ 103 h 352"/>
                <a:gd name="T6" fmla="*/ 294 w 347"/>
                <a:gd name="T7" fmla="*/ 113 h 352"/>
                <a:gd name="T8" fmla="*/ 282 w 347"/>
                <a:gd name="T9" fmla="*/ 65 h 352"/>
                <a:gd name="T10" fmla="*/ 262 w 347"/>
                <a:gd name="T11" fmla="*/ 22 h 352"/>
                <a:gd name="T12" fmla="*/ 234 w 347"/>
                <a:gd name="T13" fmla="*/ 54 h 352"/>
                <a:gd name="T14" fmla="*/ 196 w 347"/>
                <a:gd name="T15" fmla="*/ 23 h 352"/>
                <a:gd name="T16" fmla="*/ 155 w 347"/>
                <a:gd name="T17" fmla="*/ 0 h 352"/>
                <a:gd name="T18" fmla="*/ 151 w 347"/>
                <a:gd name="T19" fmla="*/ 42 h 352"/>
                <a:gd name="T20" fmla="*/ 102 w 347"/>
                <a:gd name="T21" fmla="*/ 39 h 352"/>
                <a:gd name="T22" fmla="*/ 55 w 347"/>
                <a:gd name="T23" fmla="*/ 44 h 352"/>
                <a:gd name="T24" fmla="*/ 77 w 347"/>
                <a:gd name="T25" fmla="*/ 81 h 352"/>
                <a:gd name="T26" fmla="*/ 35 w 347"/>
                <a:gd name="T27" fmla="*/ 107 h 352"/>
                <a:gd name="T28" fmla="*/ 0 w 347"/>
                <a:gd name="T29" fmla="*/ 139 h 352"/>
                <a:gd name="T30" fmla="*/ 39 w 347"/>
                <a:gd name="T31" fmla="*/ 156 h 352"/>
                <a:gd name="T32" fmla="*/ 39 w 347"/>
                <a:gd name="T33" fmla="*/ 195 h 352"/>
                <a:gd name="T34" fmla="*/ 0 w 347"/>
                <a:gd name="T35" fmla="*/ 212 h 352"/>
                <a:gd name="T36" fmla="*/ 35 w 347"/>
                <a:gd name="T37" fmla="*/ 244 h 352"/>
                <a:gd name="T38" fmla="*/ 77 w 347"/>
                <a:gd name="T39" fmla="*/ 271 h 352"/>
                <a:gd name="T40" fmla="*/ 55 w 347"/>
                <a:gd name="T41" fmla="*/ 307 h 352"/>
                <a:gd name="T42" fmla="*/ 102 w 347"/>
                <a:gd name="T43" fmla="*/ 313 h 352"/>
                <a:gd name="T44" fmla="*/ 151 w 347"/>
                <a:gd name="T45" fmla="*/ 309 h 352"/>
                <a:gd name="T46" fmla="*/ 155 w 347"/>
                <a:gd name="T47" fmla="*/ 352 h 352"/>
                <a:gd name="T48" fmla="*/ 196 w 347"/>
                <a:gd name="T49" fmla="*/ 329 h 352"/>
                <a:gd name="T50" fmla="*/ 234 w 347"/>
                <a:gd name="T51" fmla="*/ 297 h 352"/>
                <a:gd name="T52" fmla="*/ 262 w 347"/>
                <a:gd name="T53" fmla="*/ 329 h 352"/>
                <a:gd name="T54" fmla="*/ 282 w 347"/>
                <a:gd name="T55" fmla="*/ 286 h 352"/>
                <a:gd name="T56" fmla="*/ 294 w 347"/>
                <a:gd name="T57" fmla="*/ 239 h 352"/>
                <a:gd name="T58" fmla="*/ 335 w 347"/>
                <a:gd name="T59" fmla="*/ 248 h 352"/>
                <a:gd name="T60" fmla="*/ 326 w 347"/>
                <a:gd name="T61" fmla="*/ 201 h 352"/>
                <a:gd name="T62" fmla="*/ 174 w 347"/>
                <a:gd name="T63" fmla="*/ 201 h 352"/>
                <a:gd name="T64" fmla="*/ 174 w 347"/>
                <a:gd name="T65" fmla="*/ 150 h 352"/>
                <a:gd name="T66" fmla="*/ 174 w 347"/>
                <a:gd name="T67" fmla="*/ 20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7" h="352">
                  <a:moveTo>
                    <a:pt x="308" y="195"/>
                  </a:moveTo>
                  <a:cubicBezTo>
                    <a:pt x="309" y="189"/>
                    <a:pt x="309" y="182"/>
                    <a:pt x="309" y="176"/>
                  </a:cubicBezTo>
                  <a:cubicBezTo>
                    <a:pt x="309" y="169"/>
                    <a:pt x="309" y="162"/>
                    <a:pt x="308" y="156"/>
                  </a:cubicBezTo>
                  <a:cubicBezTo>
                    <a:pt x="326" y="150"/>
                    <a:pt x="326" y="150"/>
                    <a:pt x="326" y="150"/>
                  </a:cubicBezTo>
                  <a:cubicBezTo>
                    <a:pt x="347" y="139"/>
                    <a:pt x="347" y="139"/>
                    <a:pt x="347" y="139"/>
                  </a:cubicBezTo>
                  <a:cubicBezTo>
                    <a:pt x="335" y="103"/>
                    <a:pt x="335" y="103"/>
                    <a:pt x="335" y="103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294" y="113"/>
                    <a:pt x="294" y="113"/>
                    <a:pt x="294" y="113"/>
                  </a:cubicBezTo>
                  <a:cubicBezTo>
                    <a:pt x="288" y="101"/>
                    <a:pt x="280" y="90"/>
                    <a:pt x="271" y="81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92" y="44"/>
                    <a:pt x="292" y="44"/>
                    <a:pt x="292" y="44"/>
                  </a:cubicBezTo>
                  <a:cubicBezTo>
                    <a:pt x="262" y="22"/>
                    <a:pt x="262" y="22"/>
                    <a:pt x="262" y="22"/>
                  </a:cubicBezTo>
                  <a:cubicBezTo>
                    <a:pt x="245" y="39"/>
                    <a:pt x="245" y="39"/>
                    <a:pt x="245" y="39"/>
                  </a:cubicBezTo>
                  <a:cubicBezTo>
                    <a:pt x="234" y="54"/>
                    <a:pt x="234" y="54"/>
                    <a:pt x="234" y="54"/>
                  </a:cubicBezTo>
                  <a:cubicBezTo>
                    <a:pt x="222" y="48"/>
                    <a:pt x="210" y="44"/>
                    <a:pt x="196" y="42"/>
                  </a:cubicBezTo>
                  <a:cubicBezTo>
                    <a:pt x="196" y="23"/>
                    <a:pt x="196" y="23"/>
                    <a:pt x="196" y="23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38" y="44"/>
                    <a:pt x="125" y="48"/>
                    <a:pt x="113" y="54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5" y="44"/>
                    <a:pt x="55" y="44"/>
                    <a:pt x="55" y="4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77" y="81"/>
                    <a:pt x="77" y="81"/>
                    <a:pt x="77" y="81"/>
                  </a:cubicBezTo>
                  <a:cubicBezTo>
                    <a:pt x="67" y="90"/>
                    <a:pt x="60" y="101"/>
                    <a:pt x="53" y="113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8" y="162"/>
                    <a:pt x="38" y="169"/>
                    <a:pt x="38" y="176"/>
                  </a:cubicBezTo>
                  <a:cubicBezTo>
                    <a:pt x="38" y="182"/>
                    <a:pt x="38" y="189"/>
                    <a:pt x="39" y="195"/>
                  </a:cubicBezTo>
                  <a:cubicBezTo>
                    <a:pt x="21" y="201"/>
                    <a:pt x="21" y="201"/>
                    <a:pt x="21" y="201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35" y="244"/>
                    <a:pt x="35" y="244"/>
                    <a:pt x="35" y="244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60" y="250"/>
                    <a:pt x="67" y="261"/>
                    <a:pt x="77" y="271"/>
                  </a:cubicBezTo>
                  <a:cubicBezTo>
                    <a:pt x="65" y="286"/>
                    <a:pt x="65" y="286"/>
                    <a:pt x="65" y="286"/>
                  </a:cubicBezTo>
                  <a:cubicBezTo>
                    <a:pt x="55" y="307"/>
                    <a:pt x="55" y="307"/>
                    <a:pt x="55" y="307"/>
                  </a:cubicBezTo>
                  <a:cubicBezTo>
                    <a:pt x="85" y="329"/>
                    <a:pt x="85" y="329"/>
                    <a:pt x="85" y="329"/>
                  </a:cubicBezTo>
                  <a:cubicBezTo>
                    <a:pt x="102" y="313"/>
                    <a:pt x="102" y="313"/>
                    <a:pt x="102" y="313"/>
                  </a:cubicBezTo>
                  <a:cubicBezTo>
                    <a:pt x="113" y="297"/>
                    <a:pt x="113" y="297"/>
                    <a:pt x="113" y="297"/>
                  </a:cubicBezTo>
                  <a:cubicBezTo>
                    <a:pt x="125" y="303"/>
                    <a:pt x="138" y="307"/>
                    <a:pt x="151" y="309"/>
                  </a:cubicBezTo>
                  <a:cubicBezTo>
                    <a:pt x="151" y="329"/>
                    <a:pt x="151" y="329"/>
                    <a:pt x="151" y="329"/>
                  </a:cubicBezTo>
                  <a:cubicBezTo>
                    <a:pt x="155" y="352"/>
                    <a:pt x="155" y="352"/>
                    <a:pt x="155" y="352"/>
                  </a:cubicBezTo>
                  <a:cubicBezTo>
                    <a:pt x="192" y="352"/>
                    <a:pt x="192" y="352"/>
                    <a:pt x="192" y="352"/>
                  </a:cubicBezTo>
                  <a:cubicBezTo>
                    <a:pt x="196" y="329"/>
                    <a:pt x="196" y="329"/>
                    <a:pt x="196" y="329"/>
                  </a:cubicBezTo>
                  <a:cubicBezTo>
                    <a:pt x="196" y="309"/>
                    <a:pt x="196" y="309"/>
                    <a:pt x="196" y="309"/>
                  </a:cubicBezTo>
                  <a:cubicBezTo>
                    <a:pt x="210" y="307"/>
                    <a:pt x="222" y="303"/>
                    <a:pt x="234" y="297"/>
                  </a:cubicBezTo>
                  <a:cubicBezTo>
                    <a:pt x="245" y="313"/>
                    <a:pt x="245" y="313"/>
                    <a:pt x="245" y="313"/>
                  </a:cubicBezTo>
                  <a:cubicBezTo>
                    <a:pt x="262" y="329"/>
                    <a:pt x="262" y="329"/>
                    <a:pt x="262" y="329"/>
                  </a:cubicBezTo>
                  <a:cubicBezTo>
                    <a:pt x="292" y="307"/>
                    <a:pt x="292" y="307"/>
                    <a:pt x="292" y="307"/>
                  </a:cubicBezTo>
                  <a:cubicBezTo>
                    <a:pt x="282" y="286"/>
                    <a:pt x="282" y="286"/>
                    <a:pt x="282" y="286"/>
                  </a:cubicBezTo>
                  <a:cubicBezTo>
                    <a:pt x="271" y="271"/>
                    <a:pt x="271" y="271"/>
                    <a:pt x="271" y="271"/>
                  </a:cubicBezTo>
                  <a:cubicBezTo>
                    <a:pt x="280" y="261"/>
                    <a:pt x="288" y="250"/>
                    <a:pt x="294" y="239"/>
                  </a:cubicBezTo>
                  <a:cubicBezTo>
                    <a:pt x="312" y="244"/>
                    <a:pt x="312" y="244"/>
                    <a:pt x="312" y="244"/>
                  </a:cubicBezTo>
                  <a:cubicBezTo>
                    <a:pt x="335" y="248"/>
                    <a:pt x="335" y="248"/>
                    <a:pt x="335" y="248"/>
                  </a:cubicBezTo>
                  <a:cubicBezTo>
                    <a:pt x="347" y="212"/>
                    <a:pt x="347" y="212"/>
                    <a:pt x="347" y="212"/>
                  </a:cubicBezTo>
                  <a:cubicBezTo>
                    <a:pt x="326" y="201"/>
                    <a:pt x="326" y="201"/>
                    <a:pt x="326" y="201"/>
                  </a:cubicBezTo>
                  <a:lnTo>
                    <a:pt x="308" y="195"/>
                  </a:lnTo>
                  <a:close/>
                  <a:moveTo>
                    <a:pt x="174" y="201"/>
                  </a:moveTo>
                  <a:cubicBezTo>
                    <a:pt x="159" y="201"/>
                    <a:pt x="148" y="190"/>
                    <a:pt x="148" y="176"/>
                  </a:cubicBezTo>
                  <a:cubicBezTo>
                    <a:pt x="148" y="162"/>
                    <a:pt x="159" y="150"/>
                    <a:pt x="174" y="150"/>
                  </a:cubicBezTo>
                  <a:cubicBezTo>
                    <a:pt x="188" y="150"/>
                    <a:pt x="199" y="162"/>
                    <a:pt x="199" y="176"/>
                  </a:cubicBezTo>
                  <a:cubicBezTo>
                    <a:pt x="199" y="190"/>
                    <a:pt x="188" y="201"/>
                    <a:pt x="174" y="20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9"/>
            <p:cNvSpPr>
              <a:spLocks noEditPoints="1"/>
            </p:cNvSpPr>
            <p:nvPr/>
          </p:nvSpPr>
          <p:spPr bwMode="auto">
            <a:xfrm>
              <a:off x="6080125" y="3136900"/>
              <a:ext cx="747713" cy="746125"/>
            </a:xfrm>
            <a:custGeom>
              <a:avLst/>
              <a:gdLst>
                <a:gd name="T0" fmla="*/ 100 w 199"/>
                <a:gd name="T1" fmla="*/ 0 h 199"/>
                <a:gd name="T2" fmla="*/ 0 w 199"/>
                <a:gd name="T3" fmla="*/ 100 h 199"/>
                <a:gd name="T4" fmla="*/ 100 w 199"/>
                <a:gd name="T5" fmla="*/ 199 h 199"/>
                <a:gd name="T6" fmla="*/ 199 w 199"/>
                <a:gd name="T7" fmla="*/ 100 h 199"/>
                <a:gd name="T8" fmla="*/ 100 w 199"/>
                <a:gd name="T9" fmla="*/ 0 h 199"/>
                <a:gd name="T10" fmla="*/ 100 w 199"/>
                <a:gd name="T11" fmla="*/ 150 h 199"/>
                <a:gd name="T12" fmla="*/ 49 w 199"/>
                <a:gd name="T13" fmla="*/ 100 h 199"/>
                <a:gd name="T14" fmla="*/ 100 w 199"/>
                <a:gd name="T15" fmla="*/ 49 h 199"/>
                <a:gd name="T16" fmla="*/ 150 w 199"/>
                <a:gd name="T17" fmla="*/ 100 h 199"/>
                <a:gd name="T18" fmla="*/ 100 w 199"/>
                <a:gd name="T19" fmla="*/ 15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5"/>
                    <a:pt x="45" y="199"/>
                    <a:pt x="100" y="199"/>
                  </a:cubicBezTo>
                  <a:cubicBezTo>
                    <a:pt x="155" y="199"/>
                    <a:pt x="199" y="155"/>
                    <a:pt x="199" y="100"/>
                  </a:cubicBezTo>
                  <a:cubicBezTo>
                    <a:pt x="199" y="45"/>
                    <a:pt x="155" y="0"/>
                    <a:pt x="100" y="0"/>
                  </a:cubicBezTo>
                  <a:close/>
                  <a:moveTo>
                    <a:pt x="100" y="150"/>
                  </a:moveTo>
                  <a:cubicBezTo>
                    <a:pt x="72" y="150"/>
                    <a:pt x="49" y="128"/>
                    <a:pt x="49" y="100"/>
                  </a:cubicBezTo>
                  <a:cubicBezTo>
                    <a:pt x="49" y="72"/>
                    <a:pt x="72" y="49"/>
                    <a:pt x="100" y="49"/>
                  </a:cubicBezTo>
                  <a:cubicBezTo>
                    <a:pt x="127" y="49"/>
                    <a:pt x="150" y="72"/>
                    <a:pt x="150" y="100"/>
                  </a:cubicBezTo>
                  <a:cubicBezTo>
                    <a:pt x="150" y="128"/>
                    <a:pt x="127" y="150"/>
                    <a:pt x="100" y="15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473866" y="2691197"/>
            <a:ext cx="1868593" cy="1866715"/>
            <a:chOff x="5305425" y="2638425"/>
            <a:chExt cx="1579563" cy="1577975"/>
          </a:xfrm>
          <a:solidFill>
            <a:srgbClr val="000000">
              <a:alpha val="60000"/>
            </a:srgbClr>
          </a:solidFill>
        </p:grpSpPr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5305425" y="2638425"/>
              <a:ext cx="1579563" cy="1577975"/>
            </a:xfrm>
            <a:custGeom>
              <a:avLst/>
              <a:gdLst>
                <a:gd name="T0" fmla="*/ 421 w 421"/>
                <a:gd name="T1" fmla="*/ 229 h 421"/>
                <a:gd name="T2" fmla="*/ 398 w 421"/>
                <a:gd name="T3" fmla="*/ 188 h 421"/>
                <a:gd name="T4" fmla="*/ 367 w 421"/>
                <a:gd name="T5" fmla="*/ 146 h 421"/>
                <a:gd name="T6" fmla="*/ 402 w 421"/>
                <a:gd name="T7" fmla="*/ 122 h 421"/>
                <a:gd name="T8" fmla="*/ 361 w 421"/>
                <a:gd name="T9" fmla="*/ 97 h 421"/>
                <a:gd name="T10" fmla="*/ 314 w 421"/>
                <a:gd name="T11" fmla="*/ 77 h 421"/>
                <a:gd name="T12" fmla="*/ 332 w 421"/>
                <a:gd name="T13" fmla="*/ 38 h 421"/>
                <a:gd name="T14" fmla="*/ 285 w 421"/>
                <a:gd name="T15" fmla="*/ 37 h 421"/>
                <a:gd name="T16" fmla="*/ 233 w 421"/>
                <a:gd name="T17" fmla="*/ 43 h 421"/>
                <a:gd name="T18" fmla="*/ 229 w 421"/>
                <a:gd name="T19" fmla="*/ 0 h 421"/>
                <a:gd name="T20" fmla="*/ 188 w 421"/>
                <a:gd name="T21" fmla="*/ 23 h 421"/>
                <a:gd name="T22" fmla="*/ 146 w 421"/>
                <a:gd name="T23" fmla="*/ 54 h 421"/>
                <a:gd name="T24" fmla="*/ 122 w 421"/>
                <a:gd name="T25" fmla="*/ 19 h 421"/>
                <a:gd name="T26" fmla="*/ 98 w 421"/>
                <a:gd name="T27" fmla="*/ 60 h 421"/>
                <a:gd name="T28" fmla="*/ 77 w 421"/>
                <a:gd name="T29" fmla="*/ 107 h 421"/>
                <a:gd name="T30" fmla="*/ 38 w 421"/>
                <a:gd name="T31" fmla="*/ 89 h 421"/>
                <a:gd name="T32" fmla="*/ 37 w 421"/>
                <a:gd name="T33" fmla="*/ 136 h 421"/>
                <a:gd name="T34" fmla="*/ 43 w 421"/>
                <a:gd name="T35" fmla="*/ 188 h 421"/>
                <a:gd name="T36" fmla="*/ 0 w 421"/>
                <a:gd name="T37" fmla="*/ 192 h 421"/>
                <a:gd name="T38" fmla="*/ 24 w 421"/>
                <a:gd name="T39" fmla="*/ 233 h 421"/>
                <a:gd name="T40" fmla="*/ 54 w 421"/>
                <a:gd name="T41" fmla="*/ 274 h 421"/>
                <a:gd name="T42" fmla="*/ 19 w 421"/>
                <a:gd name="T43" fmla="*/ 299 h 421"/>
                <a:gd name="T44" fmla="*/ 60 w 421"/>
                <a:gd name="T45" fmla="*/ 323 h 421"/>
                <a:gd name="T46" fmla="*/ 107 w 421"/>
                <a:gd name="T47" fmla="*/ 344 h 421"/>
                <a:gd name="T48" fmla="*/ 89 w 421"/>
                <a:gd name="T49" fmla="*/ 383 h 421"/>
                <a:gd name="T50" fmla="*/ 137 w 421"/>
                <a:gd name="T51" fmla="*/ 384 h 421"/>
                <a:gd name="T52" fmla="*/ 188 w 421"/>
                <a:gd name="T53" fmla="*/ 378 h 421"/>
                <a:gd name="T54" fmla="*/ 192 w 421"/>
                <a:gd name="T55" fmla="*/ 421 h 421"/>
                <a:gd name="T56" fmla="*/ 233 w 421"/>
                <a:gd name="T57" fmla="*/ 397 h 421"/>
                <a:gd name="T58" fmla="*/ 275 w 421"/>
                <a:gd name="T59" fmla="*/ 367 h 421"/>
                <a:gd name="T60" fmla="*/ 299 w 421"/>
                <a:gd name="T61" fmla="*/ 402 h 421"/>
                <a:gd name="T62" fmla="*/ 324 w 421"/>
                <a:gd name="T63" fmla="*/ 361 h 421"/>
                <a:gd name="T64" fmla="*/ 344 w 421"/>
                <a:gd name="T65" fmla="*/ 314 h 421"/>
                <a:gd name="T66" fmla="*/ 383 w 421"/>
                <a:gd name="T67" fmla="*/ 332 h 421"/>
                <a:gd name="T68" fmla="*/ 384 w 421"/>
                <a:gd name="T69" fmla="*/ 284 h 421"/>
                <a:gd name="T70" fmla="*/ 378 w 421"/>
                <a:gd name="T71" fmla="*/ 233 h 421"/>
                <a:gd name="T72" fmla="*/ 211 w 421"/>
                <a:gd name="T73" fmla="*/ 236 h 421"/>
                <a:gd name="T74" fmla="*/ 211 w 421"/>
                <a:gd name="T75" fmla="*/ 185 h 421"/>
                <a:gd name="T76" fmla="*/ 211 w 421"/>
                <a:gd name="T77" fmla="*/ 236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1" h="421">
                  <a:moveTo>
                    <a:pt x="398" y="233"/>
                  </a:moveTo>
                  <a:cubicBezTo>
                    <a:pt x="421" y="229"/>
                    <a:pt x="421" y="229"/>
                    <a:pt x="421" y="229"/>
                  </a:cubicBezTo>
                  <a:cubicBezTo>
                    <a:pt x="421" y="192"/>
                    <a:pt x="421" y="192"/>
                    <a:pt x="421" y="192"/>
                  </a:cubicBezTo>
                  <a:cubicBezTo>
                    <a:pt x="398" y="188"/>
                    <a:pt x="398" y="188"/>
                    <a:pt x="398" y="188"/>
                  </a:cubicBezTo>
                  <a:cubicBezTo>
                    <a:pt x="378" y="188"/>
                    <a:pt x="378" y="188"/>
                    <a:pt x="378" y="188"/>
                  </a:cubicBezTo>
                  <a:cubicBezTo>
                    <a:pt x="376" y="173"/>
                    <a:pt x="372" y="159"/>
                    <a:pt x="367" y="146"/>
                  </a:cubicBezTo>
                  <a:cubicBezTo>
                    <a:pt x="384" y="136"/>
                    <a:pt x="384" y="136"/>
                    <a:pt x="384" y="136"/>
                  </a:cubicBezTo>
                  <a:cubicBezTo>
                    <a:pt x="402" y="122"/>
                    <a:pt x="402" y="122"/>
                    <a:pt x="402" y="122"/>
                  </a:cubicBezTo>
                  <a:cubicBezTo>
                    <a:pt x="383" y="89"/>
                    <a:pt x="383" y="89"/>
                    <a:pt x="383" y="89"/>
                  </a:cubicBezTo>
                  <a:cubicBezTo>
                    <a:pt x="361" y="97"/>
                    <a:pt x="361" y="97"/>
                    <a:pt x="361" y="97"/>
                  </a:cubicBezTo>
                  <a:cubicBezTo>
                    <a:pt x="344" y="107"/>
                    <a:pt x="344" y="107"/>
                    <a:pt x="344" y="107"/>
                  </a:cubicBezTo>
                  <a:cubicBezTo>
                    <a:pt x="336" y="96"/>
                    <a:pt x="325" y="85"/>
                    <a:pt x="314" y="77"/>
                  </a:cubicBezTo>
                  <a:cubicBezTo>
                    <a:pt x="324" y="60"/>
                    <a:pt x="324" y="60"/>
                    <a:pt x="324" y="60"/>
                  </a:cubicBezTo>
                  <a:cubicBezTo>
                    <a:pt x="332" y="38"/>
                    <a:pt x="332" y="38"/>
                    <a:pt x="332" y="38"/>
                  </a:cubicBezTo>
                  <a:cubicBezTo>
                    <a:pt x="299" y="19"/>
                    <a:pt x="299" y="19"/>
                    <a:pt x="299" y="1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75" y="54"/>
                    <a:pt x="275" y="54"/>
                    <a:pt x="275" y="54"/>
                  </a:cubicBezTo>
                  <a:cubicBezTo>
                    <a:pt x="262" y="49"/>
                    <a:pt x="248" y="45"/>
                    <a:pt x="233" y="43"/>
                  </a:cubicBezTo>
                  <a:cubicBezTo>
                    <a:pt x="233" y="23"/>
                    <a:pt x="233" y="23"/>
                    <a:pt x="233" y="23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3"/>
                    <a:pt x="188" y="43"/>
                    <a:pt x="188" y="43"/>
                  </a:cubicBezTo>
                  <a:cubicBezTo>
                    <a:pt x="173" y="45"/>
                    <a:pt x="160" y="49"/>
                    <a:pt x="146" y="54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96" y="85"/>
                    <a:pt x="86" y="96"/>
                    <a:pt x="77" y="10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38" y="89"/>
                    <a:pt x="38" y="89"/>
                    <a:pt x="38" y="89"/>
                  </a:cubicBezTo>
                  <a:cubicBezTo>
                    <a:pt x="19" y="122"/>
                    <a:pt x="19" y="122"/>
                    <a:pt x="19" y="122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54" y="146"/>
                    <a:pt x="54" y="146"/>
                    <a:pt x="54" y="146"/>
                  </a:cubicBezTo>
                  <a:cubicBezTo>
                    <a:pt x="49" y="159"/>
                    <a:pt x="45" y="173"/>
                    <a:pt x="43" y="188"/>
                  </a:cubicBezTo>
                  <a:cubicBezTo>
                    <a:pt x="24" y="188"/>
                    <a:pt x="24" y="188"/>
                    <a:pt x="24" y="188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" y="233"/>
                    <a:pt x="24" y="233"/>
                    <a:pt x="24" y="233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45" y="247"/>
                    <a:pt x="49" y="261"/>
                    <a:pt x="54" y="274"/>
                  </a:cubicBezTo>
                  <a:cubicBezTo>
                    <a:pt x="37" y="284"/>
                    <a:pt x="37" y="284"/>
                    <a:pt x="37" y="284"/>
                  </a:cubicBezTo>
                  <a:cubicBezTo>
                    <a:pt x="19" y="299"/>
                    <a:pt x="19" y="299"/>
                    <a:pt x="19" y="299"/>
                  </a:cubicBezTo>
                  <a:cubicBezTo>
                    <a:pt x="38" y="332"/>
                    <a:pt x="38" y="332"/>
                    <a:pt x="38" y="332"/>
                  </a:cubicBezTo>
                  <a:cubicBezTo>
                    <a:pt x="60" y="323"/>
                    <a:pt x="60" y="323"/>
                    <a:pt x="60" y="323"/>
                  </a:cubicBezTo>
                  <a:cubicBezTo>
                    <a:pt x="77" y="314"/>
                    <a:pt x="77" y="314"/>
                    <a:pt x="77" y="314"/>
                  </a:cubicBezTo>
                  <a:cubicBezTo>
                    <a:pt x="86" y="325"/>
                    <a:pt x="96" y="335"/>
                    <a:pt x="107" y="344"/>
                  </a:cubicBezTo>
                  <a:cubicBezTo>
                    <a:pt x="98" y="361"/>
                    <a:pt x="98" y="361"/>
                    <a:pt x="98" y="361"/>
                  </a:cubicBezTo>
                  <a:cubicBezTo>
                    <a:pt x="89" y="383"/>
                    <a:pt x="89" y="383"/>
                    <a:pt x="89" y="383"/>
                  </a:cubicBezTo>
                  <a:cubicBezTo>
                    <a:pt x="122" y="402"/>
                    <a:pt x="122" y="402"/>
                    <a:pt x="122" y="402"/>
                  </a:cubicBezTo>
                  <a:cubicBezTo>
                    <a:pt x="137" y="384"/>
                    <a:pt x="137" y="384"/>
                    <a:pt x="137" y="384"/>
                  </a:cubicBezTo>
                  <a:cubicBezTo>
                    <a:pt x="146" y="367"/>
                    <a:pt x="146" y="367"/>
                    <a:pt x="146" y="367"/>
                  </a:cubicBezTo>
                  <a:cubicBezTo>
                    <a:pt x="160" y="372"/>
                    <a:pt x="173" y="376"/>
                    <a:pt x="188" y="378"/>
                  </a:cubicBezTo>
                  <a:cubicBezTo>
                    <a:pt x="188" y="397"/>
                    <a:pt x="188" y="397"/>
                    <a:pt x="188" y="397"/>
                  </a:cubicBezTo>
                  <a:cubicBezTo>
                    <a:pt x="192" y="421"/>
                    <a:pt x="192" y="421"/>
                    <a:pt x="192" y="421"/>
                  </a:cubicBezTo>
                  <a:cubicBezTo>
                    <a:pt x="229" y="421"/>
                    <a:pt x="229" y="421"/>
                    <a:pt x="229" y="421"/>
                  </a:cubicBezTo>
                  <a:cubicBezTo>
                    <a:pt x="233" y="397"/>
                    <a:pt x="233" y="397"/>
                    <a:pt x="233" y="397"/>
                  </a:cubicBezTo>
                  <a:cubicBezTo>
                    <a:pt x="233" y="378"/>
                    <a:pt x="233" y="378"/>
                    <a:pt x="233" y="378"/>
                  </a:cubicBezTo>
                  <a:cubicBezTo>
                    <a:pt x="248" y="376"/>
                    <a:pt x="262" y="372"/>
                    <a:pt x="275" y="367"/>
                  </a:cubicBezTo>
                  <a:cubicBezTo>
                    <a:pt x="285" y="384"/>
                    <a:pt x="285" y="384"/>
                    <a:pt x="285" y="384"/>
                  </a:cubicBezTo>
                  <a:cubicBezTo>
                    <a:pt x="299" y="402"/>
                    <a:pt x="299" y="402"/>
                    <a:pt x="299" y="402"/>
                  </a:cubicBezTo>
                  <a:cubicBezTo>
                    <a:pt x="332" y="383"/>
                    <a:pt x="332" y="383"/>
                    <a:pt x="332" y="383"/>
                  </a:cubicBezTo>
                  <a:cubicBezTo>
                    <a:pt x="324" y="361"/>
                    <a:pt x="324" y="361"/>
                    <a:pt x="324" y="361"/>
                  </a:cubicBezTo>
                  <a:cubicBezTo>
                    <a:pt x="314" y="344"/>
                    <a:pt x="314" y="344"/>
                    <a:pt x="314" y="344"/>
                  </a:cubicBezTo>
                  <a:cubicBezTo>
                    <a:pt x="325" y="335"/>
                    <a:pt x="336" y="325"/>
                    <a:pt x="344" y="314"/>
                  </a:cubicBezTo>
                  <a:cubicBezTo>
                    <a:pt x="361" y="323"/>
                    <a:pt x="361" y="323"/>
                    <a:pt x="361" y="323"/>
                  </a:cubicBezTo>
                  <a:cubicBezTo>
                    <a:pt x="383" y="332"/>
                    <a:pt x="383" y="332"/>
                    <a:pt x="383" y="332"/>
                  </a:cubicBezTo>
                  <a:cubicBezTo>
                    <a:pt x="402" y="299"/>
                    <a:pt x="402" y="299"/>
                    <a:pt x="402" y="299"/>
                  </a:cubicBezTo>
                  <a:cubicBezTo>
                    <a:pt x="384" y="284"/>
                    <a:pt x="384" y="284"/>
                    <a:pt x="384" y="284"/>
                  </a:cubicBezTo>
                  <a:cubicBezTo>
                    <a:pt x="367" y="274"/>
                    <a:pt x="367" y="274"/>
                    <a:pt x="367" y="274"/>
                  </a:cubicBezTo>
                  <a:cubicBezTo>
                    <a:pt x="372" y="261"/>
                    <a:pt x="376" y="247"/>
                    <a:pt x="378" y="233"/>
                  </a:cubicBezTo>
                  <a:lnTo>
                    <a:pt x="398" y="233"/>
                  </a:lnTo>
                  <a:close/>
                  <a:moveTo>
                    <a:pt x="211" y="236"/>
                  </a:moveTo>
                  <a:cubicBezTo>
                    <a:pt x="197" y="236"/>
                    <a:pt x="185" y="224"/>
                    <a:pt x="185" y="210"/>
                  </a:cubicBezTo>
                  <a:cubicBezTo>
                    <a:pt x="185" y="196"/>
                    <a:pt x="197" y="185"/>
                    <a:pt x="211" y="185"/>
                  </a:cubicBezTo>
                  <a:cubicBezTo>
                    <a:pt x="225" y="185"/>
                    <a:pt x="236" y="196"/>
                    <a:pt x="236" y="210"/>
                  </a:cubicBezTo>
                  <a:cubicBezTo>
                    <a:pt x="236" y="224"/>
                    <a:pt x="225" y="236"/>
                    <a:pt x="211" y="236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"/>
            <p:cNvSpPr>
              <a:spLocks noEditPoints="1"/>
            </p:cNvSpPr>
            <p:nvPr/>
          </p:nvSpPr>
          <p:spPr bwMode="auto">
            <a:xfrm>
              <a:off x="5602288" y="2933700"/>
              <a:ext cx="985838" cy="985838"/>
            </a:xfrm>
            <a:custGeom>
              <a:avLst/>
              <a:gdLst>
                <a:gd name="T0" fmla="*/ 132 w 263"/>
                <a:gd name="T1" fmla="*/ 0 h 263"/>
                <a:gd name="T2" fmla="*/ 0 w 263"/>
                <a:gd name="T3" fmla="*/ 131 h 263"/>
                <a:gd name="T4" fmla="*/ 132 w 263"/>
                <a:gd name="T5" fmla="*/ 263 h 263"/>
                <a:gd name="T6" fmla="*/ 263 w 263"/>
                <a:gd name="T7" fmla="*/ 131 h 263"/>
                <a:gd name="T8" fmla="*/ 132 w 263"/>
                <a:gd name="T9" fmla="*/ 0 h 263"/>
                <a:gd name="T10" fmla="*/ 132 w 263"/>
                <a:gd name="T11" fmla="*/ 190 h 263"/>
                <a:gd name="T12" fmla="*/ 73 w 263"/>
                <a:gd name="T13" fmla="*/ 131 h 263"/>
                <a:gd name="T14" fmla="*/ 132 w 263"/>
                <a:gd name="T15" fmla="*/ 73 h 263"/>
                <a:gd name="T16" fmla="*/ 190 w 263"/>
                <a:gd name="T17" fmla="*/ 131 h 263"/>
                <a:gd name="T18" fmla="*/ 132 w 263"/>
                <a:gd name="T19" fmla="*/ 19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3" h="263">
                  <a:moveTo>
                    <a:pt x="132" y="0"/>
                  </a:moveTo>
                  <a:cubicBezTo>
                    <a:pt x="59" y="0"/>
                    <a:pt x="0" y="59"/>
                    <a:pt x="0" y="131"/>
                  </a:cubicBezTo>
                  <a:cubicBezTo>
                    <a:pt x="0" y="204"/>
                    <a:pt x="59" y="263"/>
                    <a:pt x="132" y="263"/>
                  </a:cubicBezTo>
                  <a:cubicBezTo>
                    <a:pt x="204" y="263"/>
                    <a:pt x="263" y="204"/>
                    <a:pt x="263" y="131"/>
                  </a:cubicBezTo>
                  <a:cubicBezTo>
                    <a:pt x="263" y="59"/>
                    <a:pt x="204" y="0"/>
                    <a:pt x="132" y="0"/>
                  </a:cubicBezTo>
                  <a:close/>
                  <a:moveTo>
                    <a:pt x="132" y="190"/>
                  </a:moveTo>
                  <a:cubicBezTo>
                    <a:pt x="99" y="190"/>
                    <a:pt x="73" y="164"/>
                    <a:pt x="73" y="131"/>
                  </a:cubicBezTo>
                  <a:cubicBezTo>
                    <a:pt x="73" y="99"/>
                    <a:pt x="99" y="73"/>
                    <a:pt x="132" y="73"/>
                  </a:cubicBezTo>
                  <a:cubicBezTo>
                    <a:pt x="164" y="73"/>
                    <a:pt x="190" y="99"/>
                    <a:pt x="190" y="131"/>
                  </a:cubicBezTo>
                  <a:cubicBezTo>
                    <a:pt x="190" y="164"/>
                    <a:pt x="164" y="190"/>
                    <a:pt x="132" y="1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TextBox 51"/>
          <p:cNvSpPr txBox="1"/>
          <p:nvPr/>
        </p:nvSpPr>
        <p:spPr>
          <a:xfrm>
            <a:off x="1480680" y="2391227"/>
            <a:ext cx="1271652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069203" y="1152840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sp>
        <p:nvSpPr>
          <p:cNvPr id="26" name="TextBox 53"/>
          <p:cNvSpPr txBox="1"/>
          <p:nvPr/>
        </p:nvSpPr>
        <p:spPr>
          <a:xfrm>
            <a:off x="1849272" y="4180516"/>
            <a:ext cx="1981594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55545" y="5302369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sp>
        <p:nvSpPr>
          <p:cNvPr id="28" name="TextBox 55"/>
          <p:cNvSpPr txBox="1"/>
          <p:nvPr/>
        </p:nvSpPr>
        <p:spPr>
          <a:xfrm>
            <a:off x="8105552" y="1705303"/>
            <a:ext cx="1752017" cy="8460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您的内容打在这里，或者通过复制您的文本</a:t>
            </a:r>
            <a:endParaRPr lang="zh-CN" altLang="en-US" dirty="0">
              <a:sym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050349" y="1825855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sp>
        <p:nvSpPr>
          <p:cNvPr id="30" name="TextBox 57"/>
          <p:cNvSpPr txBox="1"/>
          <p:nvPr/>
        </p:nvSpPr>
        <p:spPr>
          <a:xfrm>
            <a:off x="9564445" y="3924340"/>
            <a:ext cx="1670679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录入上述图表的描述说明</a:t>
            </a:r>
          </a:p>
        </p:txBody>
      </p:sp>
      <p:sp>
        <p:nvSpPr>
          <p:cNvPr id="31" name="矩形 30"/>
          <p:cNvSpPr/>
          <p:nvPr/>
        </p:nvSpPr>
        <p:spPr>
          <a:xfrm>
            <a:off x="7577962" y="4669969"/>
            <a:ext cx="159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添加标题</a:t>
            </a:r>
            <a:endParaRPr lang="en-US" altLang="zh-CN" b="1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anose="02010600040101010101" pitchFamily="2" charset="-122"/>
            </a:endParaRPr>
          </a:p>
        </p:txBody>
      </p:sp>
      <p:cxnSp>
        <p:nvCxnSpPr>
          <p:cNvPr id="32" name="肘形连接符 31"/>
          <p:cNvCxnSpPr/>
          <p:nvPr/>
        </p:nvCxnSpPr>
        <p:spPr>
          <a:xfrm rot="10800000" flipV="1">
            <a:off x="1555653" y="2440919"/>
            <a:ext cx="1530873" cy="834621"/>
          </a:xfrm>
          <a:prstGeom prst="bentConnector3">
            <a:avLst>
              <a:gd name="adj1" fmla="val 20581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肘形连接符 32"/>
          <p:cNvCxnSpPr/>
          <p:nvPr/>
        </p:nvCxnSpPr>
        <p:spPr>
          <a:xfrm rot="10800000">
            <a:off x="1950914" y="4116686"/>
            <a:ext cx="2473569" cy="569324"/>
          </a:xfrm>
          <a:prstGeom prst="bentConnector3">
            <a:avLst>
              <a:gd name="adj1" fmla="val 21861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连接符 33"/>
          <p:cNvCxnSpPr/>
          <p:nvPr/>
        </p:nvCxnSpPr>
        <p:spPr>
          <a:xfrm rot="10800000" flipV="1">
            <a:off x="8671403" y="3866666"/>
            <a:ext cx="2424229" cy="640975"/>
          </a:xfrm>
          <a:prstGeom prst="bentConnector3">
            <a:avLst>
              <a:gd name="adj1" fmla="val 66889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肘形连接符 34"/>
          <p:cNvCxnSpPr/>
          <p:nvPr/>
        </p:nvCxnSpPr>
        <p:spPr>
          <a:xfrm rot="10800000" flipV="1">
            <a:off x="7449279" y="1638714"/>
            <a:ext cx="2267929" cy="997559"/>
          </a:xfrm>
          <a:prstGeom prst="bentConnector3">
            <a:avLst>
              <a:gd name="adj1" fmla="val 74673"/>
            </a:avLst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76680000">
                                      <p:cBhvr>
                                        <p:cTn id="27" dur="7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08000000">
                                      <p:cBhvr>
                                        <p:cTn id="44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86400000">
                                      <p:cBhvr>
                                        <p:cTn id="61" dur="6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前景分析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47298" y="1742441"/>
            <a:ext cx="2877871" cy="338962"/>
            <a:chOff x="3249264" y="1751685"/>
            <a:chExt cx="2994025" cy="338961"/>
          </a:xfrm>
        </p:grpSpPr>
        <p:grpSp>
          <p:nvGrpSpPr>
            <p:cNvPr id="9" name="组合 8"/>
            <p:cNvGrpSpPr/>
            <p:nvPr/>
          </p:nvGrpSpPr>
          <p:grpSpPr>
            <a:xfrm>
              <a:off x="3249264" y="1776444"/>
              <a:ext cx="2994025" cy="314202"/>
              <a:chOff x="2940050" y="2132898"/>
              <a:chExt cx="2994025" cy="314202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2940050" y="2132898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圆角矩形 11"/>
              <p:cNvSpPr/>
              <p:nvPr/>
            </p:nvSpPr>
            <p:spPr>
              <a:xfrm>
                <a:off x="2940050" y="2132898"/>
                <a:ext cx="2108200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文本框 4"/>
            <p:cNvSpPr txBox="1"/>
            <p:nvPr/>
          </p:nvSpPr>
          <p:spPr>
            <a:xfrm>
              <a:off x="5335260" y="1751685"/>
              <a:ext cx="673754" cy="33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70%</a:t>
              </a:r>
              <a:endParaRPr lang="zh-CN" altLang="en-US" sz="1465" baseline="-3000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547298" y="2153507"/>
            <a:ext cx="2877871" cy="333296"/>
            <a:chOff x="3249264" y="2162753"/>
            <a:chExt cx="2994025" cy="333296"/>
          </a:xfrm>
        </p:grpSpPr>
        <p:grpSp>
          <p:nvGrpSpPr>
            <p:cNvPr id="14" name="组合 13"/>
            <p:cNvGrpSpPr/>
            <p:nvPr/>
          </p:nvGrpSpPr>
          <p:grpSpPr>
            <a:xfrm>
              <a:off x="3249264" y="2178703"/>
              <a:ext cx="2994025" cy="314618"/>
              <a:chOff x="2940050" y="2519659"/>
              <a:chExt cx="2994025" cy="314618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2940050" y="2520075"/>
                <a:ext cx="2994025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2940051" y="2519659"/>
                <a:ext cx="889000" cy="31420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" name="文本框 9"/>
            <p:cNvSpPr txBox="1"/>
            <p:nvPr/>
          </p:nvSpPr>
          <p:spPr>
            <a:xfrm>
              <a:off x="4118871" y="2162753"/>
              <a:ext cx="673754" cy="333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30%</a:t>
              </a:r>
              <a:endParaRPr lang="zh-CN" altLang="en-US" sz="1465" baseline="-3000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542303" y="3923695"/>
            <a:ext cx="2894725" cy="352594"/>
            <a:chOff x="3244272" y="3932941"/>
            <a:chExt cx="3011560" cy="352593"/>
          </a:xfrm>
        </p:grpSpPr>
        <p:sp>
          <p:nvSpPr>
            <p:cNvPr id="23" name="圆角矩形 22"/>
            <p:cNvSpPr/>
            <p:nvPr/>
          </p:nvSpPr>
          <p:spPr>
            <a:xfrm>
              <a:off x="3261807" y="3971332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3244272" y="3971332"/>
              <a:ext cx="1201953" cy="31420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15"/>
            <p:cNvSpPr txBox="1"/>
            <p:nvPr/>
          </p:nvSpPr>
          <p:spPr>
            <a:xfrm>
              <a:off x="4418923" y="3932941"/>
              <a:ext cx="907694" cy="333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40%</a:t>
              </a:r>
              <a:endParaRPr lang="zh-CN" altLang="en-US" sz="1465" baseline="-3000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542308" y="4315727"/>
            <a:ext cx="2891825" cy="351887"/>
            <a:chOff x="3244272" y="4324968"/>
            <a:chExt cx="3008542" cy="351885"/>
          </a:xfrm>
        </p:grpSpPr>
        <p:sp>
          <p:nvSpPr>
            <p:cNvPr id="27" name="圆角矩形 26"/>
            <p:cNvSpPr/>
            <p:nvPr/>
          </p:nvSpPr>
          <p:spPr>
            <a:xfrm>
              <a:off x="3258789" y="4362615"/>
              <a:ext cx="2994025" cy="3142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>
              <a:off x="3244272" y="4362651"/>
              <a:ext cx="2108200" cy="314202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9" name="文本框 19"/>
            <p:cNvSpPr txBox="1"/>
            <p:nvPr/>
          </p:nvSpPr>
          <p:spPr>
            <a:xfrm>
              <a:off x="5326614" y="4324968"/>
              <a:ext cx="673754" cy="333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465" dirty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60%</a:t>
              </a:r>
              <a:endParaRPr lang="zh-CN" altLang="en-US" sz="1465" baseline="-3000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581965" y="1438432"/>
            <a:ext cx="2158455" cy="2196000"/>
            <a:chOff x="471707" y="1675770"/>
            <a:chExt cx="2158455" cy="2196000"/>
          </a:xfrm>
          <a:solidFill>
            <a:schemeClr val="accent5">
              <a:lumMod val="75000"/>
            </a:schemeClr>
          </a:solidFill>
        </p:grpSpPr>
        <p:grpSp>
          <p:nvGrpSpPr>
            <p:cNvPr id="31" name="组合 30"/>
            <p:cNvGrpSpPr>
              <a:grpSpLocks noChangeAspect="1"/>
            </p:cNvGrpSpPr>
            <p:nvPr/>
          </p:nvGrpSpPr>
          <p:grpSpPr>
            <a:xfrm>
              <a:off x="471707" y="1675770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35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组合 31"/>
            <p:cNvGrpSpPr>
              <a:grpSpLocks noChangeAspect="1"/>
            </p:cNvGrpSpPr>
            <p:nvPr/>
          </p:nvGrpSpPr>
          <p:grpSpPr>
            <a:xfrm>
              <a:off x="1735995" y="2108076"/>
              <a:ext cx="462003" cy="468000"/>
              <a:chOff x="2665061" y="4979202"/>
              <a:chExt cx="284308" cy="288000"/>
            </a:xfrm>
            <a:grpFill/>
          </p:grpSpPr>
          <p:sp>
            <p:nvSpPr>
              <p:cNvPr id="33" name="Freeform 932"/>
              <p:cNvSpPr>
                <a:spLocks noEditPoints="1"/>
              </p:cNvSpPr>
              <p:nvPr/>
            </p:nvSpPr>
            <p:spPr bwMode="auto">
              <a:xfrm>
                <a:off x="2665061" y="4979202"/>
                <a:ext cx="284308" cy="288000"/>
              </a:xfrm>
              <a:custGeom>
                <a:avLst/>
                <a:gdLst>
                  <a:gd name="T0" fmla="*/ 70 w 98"/>
                  <a:gd name="T1" fmla="*/ 42 h 99"/>
                  <a:gd name="T2" fmla="*/ 66 w 98"/>
                  <a:gd name="T3" fmla="*/ 42 h 99"/>
                  <a:gd name="T4" fmla="*/ 41 w 98"/>
                  <a:gd name="T5" fmla="*/ 67 h 99"/>
                  <a:gd name="T6" fmla="*/ 41 w 98"/>
                  <a:gd name="T7" fmla="*/ 70 h 99"/>
                  <a:gd name="T8" fmla="*/ 70 w 98"/>
                  <a:gd name="T9" fmla="*/ 99 h 99"/>
                  <a:gd name="T10" fmla="*/ 98 w 98"/>
                  <a:gd name="T11" fmla="*/ 70 h 99"/>
                  <a:gd name="T12" fmla="*/ 70 w 98"/>
                  <a:gd name="T13" fmla="*/ 42 h 99"/>
                  <a:gd name="T14" fmla="*/ 70 w 98"/>
                  <a:gd name="T15" fmla="*/ 90 h 99"/>
                  <a:gd name="T16" fmla="*/ 50 w 98"/>
                  <a:gd name="T17" fmla="*/ 70 h 99"/>
                  <a:gd name="T18" fmla="*/ 70 w 98"/>
                  <a:gd name="T19" fmla="*/ 51 h 99"/>
                  <a:gd name="T20" fmla="*/ 89 w 98"/>
                  <a:gd name="T21" fmla="*/ 70 h 99"/>
                  <a:gd name="T22" fmla="*/ 70 w 98"/>
                  <a:gd name="T23" fmla="*/ 90 h 99"/>
                  <a:gd name="T24" fmla="*/ 57 w 98"/>
                  <a:gd name="T25" fmla="*/ 29 h 99"/>
                  <a:gd name="T26" fmla="*/ 28 w 98"/>
                  <a:gd name="T27" fmla="*/ 0 h 99"/>
                  <a:gd name="T28" fmla="*/ 0 w 98"/>
                  <a:gd name="T29" fmla="*/ 29 h 99"/>
                  <a:gd name="T30" fmla="*/ 28 w 98"/>
                  <a:gd name="T31" fmla="*/ 57 h 99"/>
                  <a:gd name="T32" fmla="*/ 32 w 98"/>
                  <a:gd name="T33" fmla="*/ 57 h 99"/>
                  <a:gd name="T34" fmla="*/ 56 w 98"/>
                  <a:gd name="T35" fmla="*/ 32 h 99"/>
                  <a:gd name="T36" fmla="*/ 57 w 98"/>
                  <a:gd name="T37" fmla="*/ 29 h 99"/>
                  <a:gd name="T38" fmla="*/ 28 w 98"/>
                  <a:gd name="T39" fmla="*/ 48 h 99"/>
                  <a:gd name="T40" fmla="*/ 8 w 98"/>
                  <a:gd name="T41" fmla="*/ 29 h 99"/>
                  <a:gd name="T42" fmla="*/ 28 w 98"/>
                  <a:gd name="T43" fmla="*/ 9 h 99"/>
                  <a:gd name="T44" fmla="*/ 48 w 98"/>
                  <a:gd name="T45" fmla="*/ 29 h 99"/>
                  <a:gd name="T46" fmla="*/ 28 w 98"/>
                  <a:gd name="T47" fmla="*/ 4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8" h="99">
                    <a:moveTo>
                      <a:pt x="70" y="42"/>
                    </a:moveTo>
                    <a:cubicBezTo>
                      <a:pt x="68" y="42"/>
                      <a:pt x="67" y="42"/>
                      <a:pt x="66" y="42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9"/>
                      <a:pt x="41" y="70"/>
                    </a:cubicBezTo>
                    <a:cubicBezTo>
                      <a:pt x="41" y="86"/>
                      <a:pt x="54" y="99"/>
                      <a:pt x="70" y="99"/>
                    </a:cubicBezTo>
                    <a:cubicBezTo>
                      <a:pt x="85" y="99"/>
                      <a:pt x="98" y="86"/>
                      <a:pt x="98" y="70"/>
                    </a:cubicBezTo>
                    <a:cubicBezTo>
                      <a:pt x="98" y="55"/>
                      <a:pt x="85" y="42"/>
                      <a:pt x="70" y="42"/>
                    </a:cubicBezTo>
                    <a:close/>
                    <a:moveTo>
                      <a:pt x="70" y="90"/>
                    </a:moveTo>
                    <a:cubicBezTo>
                      <a:pt x="59" y="90"/>
                      <a:pt x="50" y="81"/>
                      <a:pt x="50" y="70"/>
                    </a:cubicBezTo>
                    <a:cubicBezTo>
                      <a:pt x="50" y="59"/>
                      <a:pt x="59" y="51"/>
                      <a:pt x="70" y="51"/>
                    </a:cubicBezTo>
                    <a:cubicBezTo>
                      <a:pt x="81" y="51"/>
                      <a:pt x="89" y="59"/>
                      <a:pt x="89" y="70"/>
                    </a:cubicBezTo>
                    <a:cubicBezTo>
                      <a:pt x="89" y="81"/>
                      <a:pt x="81" y="90"/>
                      <a:pt x="70" y="90"/>
                    </a:cubicBezTo>
                    <a:close/>
                    <a:moveTo>
                      <a:pt x="57" y="29"/>
                    </a:moveTo>
                    <a:cubicBezTo>
                      <a:pt x="57" y="13"/>
                      <a:pt x="44" y="0"/>
                      <a:pt x="28" y="0"/>
                    </a:cubicBezTo>
                    <a:cubicBezTo>
                      <a:pt x="12" y="0"/>
                      <a:pt x="0" y="13"/>
                      <a:pt x="0" y="29"/>
                    </a:cubicBezTo>
                    <a:cubicBezTo>
                      <a:pt x="0" y="44"/>
                      <a:pt x="12" y="57"/>
                      <a:pt x="28" y="57"/>
                    </a:cubicBezTo>
                    <a:cubicBezTo>
                      <a:pt x="29" y="57"/>
                      <a:pt x="31" y="57"/>
                      <a:pt x="32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6" y="31"/>
                      <a:pt x="57" y="30"/>
                      <a:pt x="57" y="29"/>
                    </a:cubicBezTo>
                    <a:close/>
                    <a:moveTo>
                      <a:pt x="28" y="48"/>
                    </a:moveTo>
                    <a:cubicBezTo>
                      <a:pt x="17" y="48"/>
                      <a:pt x="8" y="40"/>
                      <a:pt x="8" y="29"/>
                    </a:cubicBezTo>
                    <a:cubicBezTo>
                      <a:pt x="8" y="18"/>
                      <a:pt x="17" y="9"/>
                      <a:pt x="28" y="9"/>
                    </a:cubicBezTo>
                    <a:cubicBezTo>
                      <a:pt x="39" y="9"/>
                      <a:pt x="48" y="18"/>
                      <a:pt x="48" y="29"/>
                    </a:cubicBezTo>
                    <a:cubicBezTo>
                      <a:pt x="48" y="40"/>
                      <a:pt x="39" y="48"/>
                      <a:pt x="28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933"/>
              <p:cNvSpPr/>
              <p:nvPr/>
            </p:nvSpPr>
            <p:spPr bwMode="auto">
              <a:xfrm>
                <a:off x="2697060" y="5013664"/>
                <a:ext cx="220308" cy="219077"/>
              </a:xfrm>
              <a:custGeom>
                <a:avLst/>
                <a:gdLst>
                  <a:gd name="T0" fmla="*/ 179 w 179"/>
                  <a:gd name="T1" fmla="*/ 12 h 178"/>
                  <a:gd name="T2" fmla="*/ 14 w 179"/>
                  <a:gd name="T3" fmla="*/ 178 h 178"/>
                  <a:gd name="T4" fmla="*/ 0 w 179"/>
                  <a:gd name="T5" fmla="*/ 166 h 178"/>
                  <a:gd name="T6" fmla="*/ 165 w 179"/>
                  <a:gd name="T7" fmla="*/ 0 h 178"/>
                  <a:gd name="T8" fmla="*/ 179 w 179"/>
                  <a:gd name="T9" fmla="*/ 1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178">
                    <a:moveTo>
                      <a:pt x="179" y="12"/>
                    </a:moveTo>
                    <a:lnTo>
                      <a:pt x="14" y="178"/>
                    </a:lnTo>
                    <a:lnTo>
                      <a:pt x="0" y="166"/>
                    </a:lnTo>
                    <a:lnTo>
                      <a:pt x="165" y="0"/>
                    </a:lnTo>
                    <a:lnTo>
                      <a:pt x="179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1592040" y="3652464"/>
            <a:ext cx="2158455" cy="2196000"/>
            <a:chOff x="478903" y="4355475"/>
            <a:chExt cx="2158455" cy="2196000"/>
          </a:xfrm>
          <a:solidFill>
            <a:schemeClr val="accent5">
              <a:lumMod val="50000"/>
            </a:schemeClr>
          </a:solidFill>
        </p:grpSpPr>
        <p:grpSp>
          <p:nvGrpSpPr>
            <p:cNvPr id="39" name="组合 38"/>
            <p:cNvGrpSpPr>
              <a:grpSpLocks noChangeAspect="1"/>
            </p:cNvGrpSpPr>
            <p:nvPr/>
          </p:nvGrpSpPr>
          <p:grpSpPr>
            <a:xfrm>
              <a:off x="1795203" y="4733013"/>
              <a:ext cx="366333" cy="576000"/>
              <a:chOff x="2257888" y="5547128"/>
              <a:chExt cx="137373" cy="216000"/>
            </a:xfrm>
            <a:grpFill/>
          </p:grpSpPr>
          <p:sp>
            <p:nvSpPr>
              <p:cNvPr id="44" name="Freeform 69"/>
              <p:cNvSpPr/>
              <p:nvPr/>
            </p:nvSpPr>
            <p:spPr bwMode="auto">
              <a:xfrm>
                <a:off x="2257888" y="5547128"/>
                <a:ext cx="137373" cy="140987"/>
              </a:xfrm>
              <a:custGeom>
                <a:avLst/>
                <a:gdLst>
                  <a:gd name="T0" fmla="*/ 57 w 64"/>
                  <a:gd name="T1" fmla="*/ 37 h 66"/>
                  <a:gd name="T2" fmla="*/ 43 w 64"/>
                  <a:gd name="T3" fmla="*/ 12 h 66"/>
                  <a:gd name="T4" fmla="*/ 39 w 64"/>
                  <a:gd name="T5" fmla="*/ 6 h 66"/>
                  <a:gd name="T6" fmla="*/ 25 w 64"/>
                  <a:gd name="T7" fmla="*/ 6 h 66"/>
                  <a:gd name="T8" fmla="*/ 22 w 64"/>
                  <a:gd name="T9" fmla="*/ 12 h 66"/>
                  <a:gd name="T10" fmla="*/ 8 w 64"/>
                  <a:gd name="T11" fmla="*/ 37 h 66"/>
                  <a:gd name="T12" fmla="*/ 4 w 64"/>
                  <a:gd name="T13" fmla="*/ 43 h 66"/>
                  <a:gd name="T14" fmla="*/ 11 w 64"/>
                  <a:gd name="T15" fmla="*/ 55 h 66"/>
                  <a:gd name="T16" fmla="*/ 18 w 64"/>
                  <a:gd name="T17" fmla="*/ 55 h 66"/>
                  <a:gd name="T18" fmla="*/ 19 w 64"/>
                  <a:gd name="T19" fmla="*/ 55 h 66"/>
                  <a:gd name="T20" fmla="*/ 19 w 64"/>
                  <a:gd name="T21" fmla="*/ 66 h 66"/>
                  <a:gd name="T22" fmla="*/ 32 w 64"/>
                  <a:gd name="T23" fmla="*/ 62 h 66"/>
                  <a:gd name="T24" fmla="*/ 32 w 64"/>
                  <a:gd name="T25" fmla="*/ 62 h 66"/>
                  <a:gd name="T26" fmla="*/ 46 w 64"/>
                  <a:gd name="T27" fmla="*/ 66 h 66"/>
                  <a:gd name="T28" fmla="*/ 46 w 64"/>
                  <a:gd name="T29" fmla="*/ 55 h 66"/>
                  <a:gd name="T30" fmla="*/ 46 w 64"/>
                  <a:gd name="T31" fmla="*/ 55 h 66"/>
                  <a:gd name="T32" fmla="*/ 53 w 64"/>
                  <a:gd name="T33" fmla="*/ 55 h 66"/>
                  <a:gd name="T34" fmla="*/ 60 w 64"/>
                  <a:gd name="T35" fmla="*/ 43 h 66"/>
                  <a:gd name="T36" fmla="*/ 57 w 64"/>
                  <a:gd name="T37" fmla="*/ 3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4" h="66">
                    <a:moveTo>
                      <a:pt x="57" y="37"/>
                    </a:moveTo>
                    <a:cubicBezTo>
                      <a:pt x="53" y="30"/>
                      <a:pt x="47" y="19"/>
                      <a:pt x="43" y="12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5" y="0"/>
                      <a:pt x="29" y="0"/>
                      <a:pt x="25" y="6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18" y="19"/>
                      <a:pt x="11" y="30"/>
                      <a:pt x="8" y="37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50"/>
                      <a:pt x="3" y="55"/>
                      <a:pt x="11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66"/>
                      <a:pt x="19" y="66"/>
                      <a:pt x="19" y="66"/>
                    </a:cubicBezTo>
                    <a:cubicBezTo>
                      <a:pt x="23" y="63"/>
                      <a:pt x="27" y="62"/>
                      <a:pt x="32" y="62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7" y="62"/>
                      <a:pt x="42" y="63"/>
                      <a:pt x="46" y="66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53" y="55"/>
                      <a:pt x="53" y="55"/>
                      <a:pt x="53" y="55"/>
                    </a:cubicBezTo>
                    <a:cubicBezTo>
                      <a:pt x="61" y="55"/>
                      <a:pt x="64" y="49"/>
                      <a:pt x="60" y="43"/>
                    </a:cubicBezTo>
                    <a:lnTo>
                      <a:pt x="5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0"/>
              <p:cNvSpPr/>
              <p:nvPr/>
            </p:nvSpPr>
            <p:spPr bwMode="auto">
              <a:xfrm>
                <a:off x="2290424" y="5688115"/>
                <a:ext cx="75013" cy="75013"/>
              </a:xfrm>
              <a:custGeom>
                <a:avLst/>
                <a:gdLst>
                  <a:gd name="T0" fmla="*/ 17 w 35"/>
                  <a:gd name="T1" fmla="*/ 0 h 35"/>
                  <a:gd name="T2" fmla="*/ 17 w 35"/>
                  <a:gd name="T3" fmla="*/ 0 h 35"/>
                  <a:gd name="T4" fmla="*/ 17 w 35"/>
                  <a:gd name="T5" fmla="*/ 0 h 35"/>
                  <a:gd name="T6" fmla="*/ 17 w 35"/>
                  <a:gd name="T7" fmla="*/ 0 h 35"/>
                  <a:gd name="T8" fmla="*/ 17 w 35"/>
                  <a:gd name="T9" fmla="*/ 0 h 35"/>
                  <a:gd name="T10" fmla="*/ 4 w 35"/>
                  <a:gd name="T11" fmla="*/ 6 h 35"/>
                  <a:gd name="T12" fmla="*/ 0 w 35"/>
                  <a:gd name="T13" fmla="*/ 17 h 35"/>
                  <a:gd name="T14" fmla="*/ 0 w 35"/>
                  <a:gd name="T15" fmla="*/ 17 h 35"/>
                  <a:gd name="T16" fmla="*/ 17 w 35"/>
                  <a:gd name="T17" fmla="*/ 35 h 35"/>
                  <a:gd name="T18" fmla="*/ 17 w 35"/>
                  <a:gd name="T19" fmla="*/ 35 h 35"/>
                  <a:gd name="T20" fmla="*/ 35 w 35"/>
                  <a:gd name="T21" fmla="*/ 17 h 35"/>
                  <a:gd name="T22" fmla="*/ 35 w 35"/>
                  <a:gd name="T23" fmla="*/ 17 h 35"/>
                  <a:gd name="T24" fmla="*/ 31 w 35"/>
                  <a:gd name="T25" fmla="*/ 6 h 35"/>
                  <a:gd name="T26" fmla="*/ 17 w 35"/>
                  <a:gd name="T2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35"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2" y="0"/>
                      <a:pt x="7" y="2"/>
                      <a:pt x="4" y="6"/>
                    </a:cubicBezTo>
                    <a:cubicBezTo>
                      <a:pt x="1" y="9"/>
                      <a:pt x="0" y="13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7"/>
                      <a:pt x="8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7" y="35"/>
                      <a:pt x="35" y="2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5" y="13"/>
                      <a:pt x="33" y="9"/>
                      <a:pt x="31" y="6"/>
                    </a:cubicBezTo>
                    <a:cubicBezTo>
                      <a:pt x="27" y="2"/>
                      <a:pt x="23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组合 39"/>
            <p:cNvGrpSpPr>
              <a:grpSpLocks noChangeAspect="1"/>
            </p:cNvGrpSpPr>
            <p:nvPr/>
          </p:nvGrpSpPr>
          <p:grpSpPr>
            <a:xfrm>
              <a:off x="478903" y="4355475"/>
              <a:ext cx="2158455" cy="2196000"/>
              <a:chOff x="5397500" y="5734050"/>
              <a:chExt cx="365125" cy="371476"/>
            </a:xfrm>
            <a:grpFill/>
          </p:grpSpPr>
          <p:sp>
            <p:nvSpPr>
              <p:cNvPr id="41" name="Freeform 288"/>
              <p:cNvSpPr/>
              <p:nvPr/>
            </p:nvSpPr>
            <p:spPr bwMode="auto">
              <a:xfrm>
                <a:off x="5532438" y="5907088"/>
                <a:ext cx="71438" cy="68263"/>
              </a:xfrm>
              <a:custGeom>
                <a:avLst/>
                <a:gdLst>
                  <a:gd name="T0" fmla="*/ 45 w 45"/>
                  <a:gd name="T1" fmla="*/ 17 h 43"/>
                  <a:gd name="T2" fmla="*/ 17 w 45"/>
                  <a:gd name="T3" fmla="*/ 43 h 43"/>
                  <a:gd name="T4" fmla="*/ 0 w 45"/>
                  <a:gd name="T5" fmla="*/ 26 h 43"/>
                  <a:gd name="T6" fmla="*/ 29 w 45"/>
                  <a:gd name="T7" fmla="*/ 0 h 43"/>
                  <a:gd name="T8" fmla="*/ 45 w 45"/>
                  <a:gd name="T9" fmla="*/ 1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3">
                    <a:moveTo>
                      <a:pt x="45" y="17"/>
                    </a:moveTo>
                    <a:lnTo>
                      <a:pt x="17" y="43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45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89"/>
              <p:cNvSpPr>
                <a:spLocks noEditPoints="1"/>
              </p:cNvSpPr>
              <p:nvPr/>
            </p:nvSpPr>
            <p:spPr bwMode="auto">
              <a:xfrm>
                <a:off x="5537200" y="5734050"/>
                <a:ext cx="225425" cy="225425"/>
              </a:xfrm>
              <a:custGeom>
                <a:avLst/>
                <a:gdLst>
                  <a:gd name="T0" fmla="*/ 30 w 60"/>
                  <a:gd name="T1" fmla="*/ 0 h 60"/>
                  <a:gd name="T2" fmla="*/ 0 w 60"/>
                  <a:gd name="T3" fmla="*/ 30 h 60"/>
                  <a:gd name="T4" fmla="*/ 30 w 60"/>
                  <a:gd name="T5" fmla="*/ 60 h 60"/>
                  <a:gd name="T6" fmla="*/ 60 w 60"/>
                  <a:gd name="T7" fmla="*/ 30 h 60"/>
                  <a:gd name="T8" fmla="*/ 30 w 60"/>
                  <a:gd name="T9" fmla="*/ 0 h 60"/>
                  <a:gd name="T10" fmla="*/ 30 w 60"/>
                  <a:gd name="T11" fmla="*/ 51 h 60"/>
                  <a:gd name="T12" fmla="*/ 8 w 60"/>
                  <a:gd name="T13" fmla="*/ 30 h 60"/>
                  <a:gd name="T14" fmla="*/ 30 w 60"/>
                  <a:gd name="T15" fmla="*/ 8 h 60"/>
                  <a:gd name="T16" fmla="*/ 52 w 60"/>
                  <a:gd name="T17" fmla="*/ 30 h 60"/>
                  <a:gd name="T18" fmla="*/ 30 w 60"/>
                  <a:gd name="T19" fmla="*/ 5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60">
                    <a:moveTo>
                      <a:pt x="30" y="0"/>
                    </a:moveTo>
                    <a:cubicBezTo>
                      <a:pt x="13" y="0"/>
                      <a:pt x="0" y="13"/>
                      <a:pt x="0" y="30"/>
                    </a:cubicBezTo>
                    <a:cubicBezTo>
                      <a:pt x="0" y="47"/>
                      <a:pt x="13" y="60"/>
                      <a:pt x="30" y="60"/>
                    </a:cubicBezTo>
                    <a:cubicBezTo>
                      <a:pt x="47" y="60"/>
                      <a:pt x="60" y="47"/>
                      <a:pt x="60" y="30"/>
                    </a:cubicBezTo>
                    <a:cubicBezTo>
                      <a:pt x="60" y="13"/>
                      <a:pt x="47" y="0"/>
                      <a:pt x="30" y="0"/>
                    </a:cubicBezTo>
                    <a:close/>
                    <a:moveTo>
                      <a:pt x="30" y="51"/>
                    </a:moveTo>
                    <a:cubicBezTo>
                      <a:pt x="18" y="51"/>
                      <a:pt x="8" y="42"/>
                      <a:pt x="8" y="30"/>
                    </a:cubicBezTo>
                    <a:cubicBezTo>
                      <a:pt x="8" y="18"/>
                      <a:pt x="18" y="8"/>
                      <a:pt x="30" y="8"/>
                    </a:cubicBezTo>
                    <a:cubicBezTo>
                      <a:pt x="42" y="8"/>
                      <a:pt x="52" y="18"/>
                      <a:pt x="52" y="30"/>
                    </a:cubicBezTo>
                    <a:cubicBezTo>
                      <a:pt x="52" y="42"/>
                      <a:pt x="42" y="51"/>
                      <a:pt x="30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1"/>
              <p:cNvSpPr/>
              <p:nvPr/>
            </p:nvSpPr>
            <p:spPr bwMode="auto">
              <a:xfrm>
                <a:off x="5397500" y="5951538"/>
                <a:ext cx="158750" cy="153988"/>
              </a:xfrm>
              <a:custGeom>
                <a:avLst/>
                <a:gdLst>
                  <a:gd name="T0" fmla="*/ 30 w 42"/>
                  <a:gd name="T1" fmla="*/ 0 h 41"/>
                  <a:gd name="T2" fmla="*/ 3 w 42"/>
                  <a:gd name="T3" fmla="*/ 26 h 41"/>
                  <a:gd name="T4" fmla="*/ 3 w 42"/>
                  <a:gd name="T5" fmla="*/ 38 h 41"/>
                  <a:gd name="T6" fmla="*/ 15 w 42"/>
                  <a:gd name="T7" fmla="*/ 38 h 41"/>
                  <a:gd name="T8" fmla="*/ 42 w 42"/>
                  <a:gd name="T9" fmla="*/ 12 h 41"/>
                  <a:gd name="T10" fmla="*/ 30 w 42"/>
                  <a:gd name="T1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1">
                    <a:moveTo>
                      <a:pt x="30" y="0"/>
                    </a:moveTo>
                    <a:cubicBezTo>
                      <a:pt x="3" y="26"/>
                      <a:pt x="3" y="26"/>
                      <a:pt x="3" y="26"/>
                    </a:cubicBezTo>
                    <a:cubicBezTo>
                      <a:pt x="0" y="29"/>
                      <a:pt x="0" y="34"/>
                      <a:pt x="3" y="38"/>
                    </a:cubicBezTo>
                    <a:cubicBezTo>
                      <a:pt x="6" y="41"/>
                      <a:pt x="12" y="41"/>
                      <a:pt x="15" y="38"/>
                    </a:cubicBezTo>
                    <a:cubicBezTo>
                      <a:pt x="42" y="12"/>
                      <a:pt x="42" y="12"/>
                      <a:pt x="42" y="12"/>
                    </a:cubicBezTo>
                    <a:lnTo>
                      <a:pt x="3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矩形 45"/>
          <p:cNvSpPr/>
          <p:nvPr/>
        </p:nvSpPr>
        <p:spPr>
          <a:xfrm>
            <a:off x="7105699" y="1471285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7"/>
          <p:cNvSpPr>
            <a:spLocks noChangeArrowheads="1"/>
          </p:cNvSpPr>
          <p:nvPr/>
        </p:nvSpPr>
        <p:spPr bwMode="auto">
          <a:xfrm>
            <a:off x="7105699" y="1859584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48" name="矩形 47"/>
          <p:cNvSpPr/>
          <p:nvPr/>
        </p:nvSpPr>
        <p:spPr>
          <a:xfrm>
            <a:off x="7105699" y="2995210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7"/>
          <p:cNvSpPr>
            <a:spLocks noChangeArrowheads="1"/>
          </p:cNvSpPr>
          <p:nvPr/>
        </p:nvSpPr>
        <p:spPr bwMode="auto">
          <a:xfrm>
            <a:off x="7105699" y="3383508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在此录入上述图表的综合描述说明，在此录入上述图表的综合描述说明，在此录入上述图表的综合描述说明。</a:t>
            </a:r>
          </a:p>
        </p:txBody>
      </p:sp>
      <p:sp>
        <p:nvSpPr>
          <p:cNvPr id="51" name="矩形 50"/>
          <p:cNvSpPr/>
          <p:nvPr/>
        </p:nvSpPr>
        <p:spPr>
          <a:xfrm>
            <a:off x="7105699" y="451913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7105699" y="4907431"/>
            <a:ext cx="3621551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在此录入上述图表的综合描述说明，在此录入上述图表的综合描述说明，在此录入上述图表的描述说明。</a:t>
            </a:r>
          </a:p>
        </p:txBody>
      </p:sp>
      <p:sp>
        <p:nvSpPr>
          <p:cNvPr id="53" name="矩形 52"/>
          <p:cNvSpPr/>
          <p:nvPr/>
        </p:nvSpPr>
        <p:spPr>
          <a:xfrm>
            <a:off x="3640131" y="134076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3624368" y="2522841"/>
            <a:ext cx="281266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55" name="矩形 54"/>
          <p:cNvSpPr/>
          <p:nvPr/>
        </p:nvSpPr>
        <p:spPr>
          <a:xfrm>
            <a:off x="3640131" y="3546150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矩形 47"/>
          <p:cNvSpPr>
            <a:spLocks noChangeArrowheads="1"/>
          </p:cNvSpPr>
          <p:nvPr/>
        </p:nvSpPr>
        <p:spPr bwMode="auto">
          <a:xfrm>
            <a:off x="3624368" y="4712459"/>
            <a:ext cx="281266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1" grpId="0"/>
      <p:bldP spid="52" grpId="0"/>
      <p:bldP spid="53" grpId="0"/>
      <p:bldP spid="54" grpId="0"/>
      <p:bldP spid="55" grpId="0"/>
      <p:bldP spid="56" grpId="0"/>
      <p:bldP spid="5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案例对比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矩形 47"/>
          <p:cNvSpPr>
            <a:spLocks noChangeArrowheads="1"/>
          </p:cNvSpPr>
          <p:nvPr/>
        </p:nvSpPr>
        <p:spPr bwMode="auto">
          <a:xfrm>
            <a:off x="1494274" y="5276079"/>
            <a:ext cx="9203453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808962" y="1458488"/>
            <a:ext cx="4082454" cy="136082"/>
            <a:chOff x="1507396" y="1628800"/>
            <a:chExt cx="4320480" cy="144016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6416181" y="1458488"/>
            <a:ext cx="4082454" cy="136082"/>
            <a:chOff x="1507396" y="1628800"/>
            <a:chExt cx="4320480" cy="144016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1507396" y="1700808"/>
              <a:ext cx="43204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V="1">
              <a:off x="150739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1987449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2467502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flipV="1">
              <a:off x="2947555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V="1">
              <a:off x="3427608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3907661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4387714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4867767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5347820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5827876" y="1628800"/>
              <a:ext cx="0" cy="14401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132"/>
          <p:cNvSpPr txBox="1"/>
          <p:nvPr/>
        </p:nvSpPr>
        <p:spPr>
          <a:xfrm>
            <a:off x="5712147" y="1196752"/>
            <a:ext cx="31931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8" name="TextBox 133"/>
          <p:cNvSpPr txBox="1"/>
          <p:nvPr/>
        </p:nvSpPr>
        <p:spPr>
          <a:xfrm>
            <a:off x="5265739" y="1196752"/>
            <a:ext cx="33695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20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TextBox 134"/>
          <p:cNvSpPr txBox="1"/>
          <p:nvPr/>
        </p:nvSpPr>
        <p:spPr>
          <a:xfrm>
            <a:off x="4812133" y="1196752"/>
            <a:ext cx="34015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30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TextBox 135"/>
          <p:cNvSpPr txBox="1"/>
          <p:nvPr/>
        </p:nvSpPr>
        <p:spPr>
          <a:xfrm>
            <a:off x="4358528" y="1196752"/>
            <a:ext cx="33534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TextBox 136"/>
          <p:cNvSpPr txBox="1"/>
          <p:nvPr/>
        </p:nvSpPr>
        <p:spPr>
          <a:xfrm>
            <a:off x="3904922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2" name="TextBox 137"/>
          <p:cNvSpPr txBox="1"/>
          <p:nvPr/>
        </p:nvSpPr>
        <p:spPr>
          <a:xfrm>
            <a:off x="3451316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TextBox 138"/>
          <p:cNvSpPr txBox="1"/>
          <p:nvPr/>
        </p:nvSpPr>
        <p:spPr>
          <a:xfrm>
            <a:off x="2997711" y="1196752"/>
            <a:ext cx="32092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70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TextBox 139"/>
          <p:cNvSpPr txBox="1"/>
          <p:nvPr/>
        </p:nvSpPr>
        <p:spPr>
          <a:xfrm>
            <a:off x="2544105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80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TextBox 140"/>
          <p:cNvSpPr txBox="1"/>
          <p:nvPr/>
        </p:nvSpPr>
        <p:spPr>
          <a:xfrm>
            <a:off x="2090499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90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6" name="TextBox 141"/>
          <p:cNvSpPr txBox="1"/>
          <p:nvPr/>
        </p:nvSpPr>
        <p:spPr>
          <a:xfrm>
            <a:off x="1594482" y="1196752"/>
            <a:ext cx="39786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TextBox 142"/>
          <p:cNvSpPr txBox="1"/>
          <p:nvPr/>
        </p:nvSpPr>
        <p:spPr>
          <a:xfrm>
            <a:off x="6246124" y="1196752"/>
            <a:ext cx="31931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8" name="TextBox 143"/>
          <p:cNvSpPr txBox="1"/>
          <p:nvPr/>
        </p:nvSpPr>
        <p:spPr>
          <a:xfrm>
            <a:off x="6697719" y="1196752"/>
            <a:ext cx="33695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20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9" name="TextBox 144"/>
          <p:cNvSpPr txBox="1"/>
          <p:nvPr/>
        </p:nvSpPr>
        <p:spPr>
          <a:xfrm>
            <a:off x="7151324" y="1196752"/>
            <a:ext cx="34015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30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1" name="TextBox 145"/>
          <p:cNvSpPr txBox="1"/>
          <p:nvPr/>
        </p:nvSpPr>
        <p:spPr>
          <a:xfrm>
            <a:off x="7604930" y="1196752"/>
            <a:ext cx="335348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2" name="TextBox 146"/>
          <p:cNvSpPr txBox="1"/>
          <p:nvPr/>
        </p:nvSpPr>
        <p:spPr>
          <a:xfrm>
            <a:off x="8058536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50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3" name="TextBox 147"/>
          <p:cNvSpPr txBox="1"/>
          <p:nvPr/>
        </p:nvSpPr>
        <p:spPr>
          <a:xfrm>
            <a:off x="8512141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60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TextBox 148"/>
          <p:cNvSpPr txBox="1"/>
          <p:nvPr/>
        </p:nvSpPr>
        <p:spPr>
          <a:xfrm>
            <a:off x="8965747" y="1196752"/>
            <a:ext cx="320922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70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5" name="TextBox 149"/>
          <p:cNvSpPr txBox="1"/>
          <p:nvPr/>
        </p:nvSpPr>
        <p:spPr>
          <a:xfrm>
            <a:off x="9419352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80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6" name="TextBox 150"/>
          <p:cNvSpPr txBox="1"/>
          <p:nvPr/>
        </p:nvSpPr>
        <p:spPr>
          <a:xfrm>
            <a:off x="9872958" y="1196752"/>
            <a:ext cx="354584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90</a:t>
            </a:r>
            <a:endParaRPr lang="zh-CN" altLang="en-US" sz="1135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7" name="TextBox 151"/>
          <p:cNvSpPr txBox="1"/>
          <p:nvPr/>
        </p:nvSpPr>
        <p:spPr>
          <a:xfrm>
            <a:off x="10284155" y="1196752"/>
            <a:ext cx="397866" cy="26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35" dirty="0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100</a:t>
            </a:r>
            <a:endParaRPr lang="zh-CN" altLang="en-US" sz="1135" dirty="0">
              <a:solidFill>
                <a:schemeClr val="tx1">
                  <a:lumMod val="75000"/>
                  <a:lumOff val="2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8" name="五边形 57"/>
          <p:cNvSpPr/>
          <p:nvPr/>
        </p:nvSpPr>
        <p:spPr>
          <a:xfrm flipH="1">
            <a:off x="2997710" y="1836513"/>
            <a:ext cx="2893705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>
              <a:latin typeface="Impact MT Std" panose="020B0806030902050204" pitchFamily="34" charset="0"/>
            </a:endParaRPr>
          </a:p>
        </p:txBody>
      </p:sp>
      <p:sp>
        <p:nvSpPr>
          <p:cNvPr id="59" name="五边形 58"/>
          <p:cNvSpPr/>
          <p:nvPr/>
        </p:nvSpPr>
        <p:spPr>
          <a:xfrm flipH="1">
            <a:off x="4044470" y="2322158"/>
            <a:ext cx="1846947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0" name="五边形 59"/>
          <p:cNvSpPr/>
          <p:nvPr/>
        </p:nvSpPr>
        <p:spPr>
          <a:xfrm flipH="1">
            <a:off x="3341848" y="2807804"/>
            <a:ext cx="2549568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1" name="五边形 60"/>
          <p:cNvSpPr/>
          <p:nvPr/>
        </p:nvSpPr>
        <p:spPr>
          <a:xfrm flipH="1">
            <a:off x="1838307" y="3293449"/>
            <a:ext cx="4053111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2" name="五边形 61"/>
          <p:cNvSpPr/>
          <p:nvPr/>
        </p:nvSpPr>
        <p:spPr>
          <a:xfrm flipH="1">
            <a:off x="2544107" y="3779095"/>
            <a:ext cx="3347311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3" name="五边形 62"/>
          <p:cNvSpPr/>
          <p:nvPr/>
        </p:nvSpPr>
        <p:spPr>
          <a:xfrm flipH="1">
            <a:off x="3623385" y="4264740"/>
            <a:ext cx="2268031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4" name="五边形 63"/>
          <p:cNvSpPr/>
          <p:nvPr/>
        </p:nvSpPr>
        <p:spPr>
          <a:xfrm flipH="1">
            <a:off x="4530596" y="4750833"/>
            <a:ext cx="1360820" cy="30615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65" name="TextBox 159"/>
          <p:cNvSpPr txBox="1"/>
          <p:nvPr/>
        </p:nvSpPr>
        <p:spPr>
          <a:xfrm>
            <a:off x="2352798" y="1844179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 dirty="0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66" name="TextBox 160"/>
          <p:cNvSpPr txBox="1"/>
          <p:nvPr/>
        </p:nvSpPr>
        <p:spPr>
          <a:xfrm>
            <a:off x="3420859" y="2330415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67" name="TextBox 161"/>
          <p:cNvSpPr txBox="1"/>
          <p:nvPr/>
        </p:nvSpPr>
        <p:spPr>
          <a:xfrm>
            <a:off x="2744635" y="2815693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68" name="TextBox 162"/>
          <p:cNvSpPr txBox="1"/>
          <p:nvPr/>
        </p:nvSpPr>
        <p:spPr>
          <a:xfrm>
            <a:off x="1295182" y="329345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69" name="TextBox 163"/>
          <p:cNvSpPr txBox="1"/>
          <p:nvPr/>
        </p:nvSpPr>
        <p:spPr>
          <a:xfrm>
            <a:off x="2005463" y="378676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70" name="TextBox 164"/>
          <p:cNvSpPr txBox="1"/>
          <p:nvPr/>
        </p:nvSpPr>
        <p:spPr>
          <a:xfrm>
            <a:off x="2997713" y="4272998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71" name="TextBox 165"/>
          <p:cNvSpPr txBox="1"/>
          <p:nvPr/>
        </p:nvSpPr>
        <p:spPr>
          <a:xfrm>
            <a:off x="3897305" y="4758276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72" name="五边形 71"/>
          <p:cNvSpPr/>
          <p:nvPr/>
        </p:nvSpPr>
        <p:spPr>
          <a:xfrm>
            <a:off x="6416182" y="1836513"/>
            <a:ext cx="1532885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>
              <a:latin typeface="Impact MT Std" panose="020B0806030902050204" pitchFamily="34" charset="0"/>
            </a:endParaRPr>
          </a:p>
        </p:txBody>
      </p:sp>
      <p:sp>
        <p:nvSpPr>
          <p:cNvPr id="73" name="五边形 72"/>
          <p:cNvSpPr/>
          <p:nvPr/>
        </p:nvSpPr>
        <p:spPr>
          <a:xfrm>
            <a:off x="6416184" y="2322158"/>
            <a:ext cx="2893702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4" name="五边形 73"/>
          <p:cNvSpPr/>
          <p:nvPr/>
        </p:nvSpPr>
        <p:spPr>
          <a:xfrm>
            <a:off x="6416181" y="2807804"/>
            <a:ext cx="1814423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5" name="五边形 74"/>
          <p:cNvSpPr/>
          <p:nvPr/>
        </p:nvSpPr>
        <p:spPr>
          <a:xfrm>
            <a:off x="6416183" y="3293449"/>
            <a:ext cx="3867974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6" name="五边形 75"/>
          <p:cNvSpPr/>
          <p:nvPr/>
        </p:nvSpPr>
        <p:spPr>
          <a:xfrm>
            <a:off x="6416184" y="3779095"/>
            <a:ext cx="2799457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7" name="五边形 76"/>
          <p:cNvSpPr/>
          <p:nvPr/>
        </p:nvSpPr>
        <p:spPr>
          <a:xfrm>
            <a:off x="6416184" y="4264740"/>
            <a:ext cx="3244692" cy="306150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8" name="五边形 77"/>
          <p:cNvSpPr/>
          <p:nvPr/>
        </p:nvSpPr>
        <p:spPr>
          <a:xfrm>
            <a:off x="6416184" y="4750835"/>
            <a:ext cx="2391212" cy="298261"/>
          </a:xfrm>
          <a:prstGeom prst="homePlat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5"/>
          </a:p>
        </p:txBody>
      </p:sp>
      <p:sp>
        <p:nvSpPr>
          <p:cNvPr id="79" name="TextBox 173"/>
          <p:cNvSpPr txBox="1"/>
          <p:nvPr/>
        </p:nvSpPr>
        <p:spPr>
          <a:xfrm>
            <a:off x="8028818" y="1844179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80" name="TextBox 174"/>
          <p:cNvSpPr txBox="1"/>
          <p:nvPr/>
        </p:nvSpPr>
        <p:spPr>
          <a:xfrm>
            <a:off x="9382267" y="2330415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81" name="TextBox 175"/>
          <p:cNvSpPr txBox="1"/>
          <p:nvPr/>
        </p:nvSpPr>
        <p:spPr>
          <a:xfrm>
            <a:off x="8293613" y="2815693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82" name="TextBox 176"/>
          <p:cNvSpPr txBox="1"/>
          <p:nvPr/>
        </p:nvSpPr>
        <p:spPr>
          <a:xfrm>
            <a:off x="10284158" y="329345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83" name="TextBox 177"/>
          <p:cNvSpPr txBox="1"/>
          <p:nvPr/>
        </p:nvSpPr>
        <p:spPr>
          <a:xfrm>
            <a:off x="9334531" y="3786762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84" name="TextBox 178"/>
          <p:cNvSpPr txBox="1"/>
          <p:nvPr/>
        </p:nvSpPr>
        <p:spPr>
          <a:xfrm>
            <a:off x="9719809" y="4272998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85" name="TextBox 179"/>
          <p:cNvSpPr txBox="1"/>
          <p:nvPr/>
        </p:nvSpPr>
        <p:spPr>
          <a:xfrm>
            <a:off x="8886350" y="4758276"/>
            <a:ext cx="524503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25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86" name="TextBox 180"/>
          <p:cNvSpPr txBox="1"/>
          <p:nvPr/>
        </p:nvSpPr>
        <p:spPr>
          <a:xfrm>
            <a:off x="5980972" y="1800554"/>
            <a:ext cx="308098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A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7" name="TextBox 181"/>
          <p:cNvSpPr txBox="1"/>
          <p:nvPr/>
        </p:nvSpPr>
        <p:spPr>
          <a:xfrm>
            <a:off x="5980972" y="2286200"/>
            <a:ext cx="31771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B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8" name="TextBox 182"/>
          <p:cNvSpPr txBox="1"/>
          <p:nvPr/>
        </p:nvSpPr>
        <p:spPr>
          <a:xfrm>
            <a:off x="5980972" y="2771845"/>
            <a:ext cx="319318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C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9" name="TextBox 183"/>
          <p:cNvSpPr txBox="1"/>
          <p:nvPr/>
        </p:nvSpPr>
        <p:spPr>
          <a:xfrm>
            <a:off x="5980972" y="3257491"/>
            <a:ext cx="319318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D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0" name="TextBox 184"/>
          <p:cNvSpPr txBox="1"/>
          <p:nvPr/>
        </p:nvSpPr>
        <p:spPr>
          <a:xfrm>
            <a:off x="5980972" y="3743136"/>
            <a:ext cx="28565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E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1" name="TextBox 185"/>
          <p:cNvSpPr txBox="1"/>
          <p:nvPr/>
        </p:nvSpPr>
        <p:spPr>
          <a:xfrm>
            <a:off x="5980972" y="4228782"/>
            <a:ext cx="28084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F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2" name="TextBox 186"/>
          <p:cNvSpPr txBox="1"/>
          <p:nvPr/>
        </p:nvSpPr>
        <p:spPr>
          <a:xfrm>
            <a:off x="5980972" y="4714429"/>
            <a:ext cx="317716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9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G</a:t>
            </a:r>
            <a:endParaRPr lang="zh-CN" altLang="en-US" sz="1890">
              <a:solidFill>
                <a:srgbClr val="31859C"/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0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6050563" y="484553"/>
            <a:ext cx="0" cy="1948415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8"/>
          <p:cNvSpPr txBox="1"/>
          <p:nvPr/>
        </p:nvSpPr>
        <p:spPr>
          <a:xfrm>
            <a:off x="2057901" y="1778743"/>
            <a:ext cx="196165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19"/>
          <p:cNvSpPr txBox="1"/>
          <p:nvPr/>
        </p:nvSpPr>
        <p:spPr>
          <a:xfrm>
            <a:off x="2281163" y="3375283"/>
            <a:ext cx="202642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0"/>
          <p:cNvSpPr txBox="1"/>
          <p:nvPr/>
        </p:nvSpPr>
        <p:spPr>
          <a:xfrm>
            <a:off x="7815581" y="1215043"/>
            <a:ext cx="224244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21"/>
          <p:cNvSpPr txBox="1"/>
          <p:nvPr/>
        </p:nvSpPr>
        <p:spPr>
          <a:xfrm>
            <a:off x="8175621" y="3087251"/>
            <a:ext cx="202642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点击输入简要文字内容，文字内容需概括精炼文字内容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60794" y="1321173"/>
            <a:ext cx="2779537" cy="2779537"/>
            <a:chOff x="3325860" y="1074902"/>
            <a:chExt cx="2531533" cy="2531533"/>
          </a:xfrm>
        </p:grpSpPr>
        <p:sp>
          <p:nvSpPr>
            <p:cNvPr id="14" name="椭圆 13"/>
            <p:cNvSpPr/>
            <p:nvPr/>
          </p:nvSpPr>
          <p:spPr>
            <a:xfrm>
              <a:off x="3325860" y="1074902"/>
              <a:ext cx="2531533" cy="253153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627"/>
            <p:cNvSpPr>
              <a:spLocks noEditPoints="1"/>
            </p:cNvSpPr>
            <p:nvPr/>
          </p:nvSpPr>
          <p:spPr bwMode="auto">
            <a:xfrm>
              <a:off x="4240957" y="1355081"/>
              <a:ext cx="627326" cy="780333"/>
            </a:xfrm>
            <a:custGeom>
              <a:avLst/>
              <a:gdLst>
                <a:gd name="T0" fmla="*/ 7 w 123"/>
                <a:gd name="T1" fmla="*/ 0 h 153"/>
                <a:gd name="T2" fmla="*/ 116 w 123"/>
                <a:gd name="T3" fmla="*/ 0 h 153"/>
                <a:gd name="T4" fmla="*/ 123 w 123"/>
                <a:gd name="T5" fmla="*/ 0 h 153"/>
                <a:gd name="T6" fmla="*/ 123 w 123"/>
                <a:gd name="T7" fmla="*/ 4 h 153"/>
                <a:gd name="T8" fmla="*/ 123 w 123"/>
                <a:gd name="T9" fmla="*/ 146 h 153"/>
                <a:gd name="T10" fmla="*/ 123 w 123"/>
                <a:gd name="T11" fmla="*/ 153 h 153"/>
                <a:gd name="T12" fmla="*/ 116 w 123"/>
                <a:gd name="T13" fmla="*/ 153 h 153"/>
                <a:gd name="T14" fmla="*/ 38 w 123"/>
                <a:gd name="T15" fmla="*/ 153 h 153"/>
                <a:gd name="T16" fmla="*/ 38 w 123"/>
                <a:gd name="T17" fmla="*/ 153 h 153"/>
                <a:gd name="T18" fmla="*/ 36 w 123"/>
                <a:gd name="T19" fmla="*/ 153 h 153"/>
                <a:gd name="T20" fmla="*/ 3 w 123"/>
                <a:gd name="T21" fmla="*/ 127 h 153"/>
                <a:gd name="T22" fmla="*/ 0 w 123"/>
                <a:gd name="T23" fmla="*/ 127 h 153"/>
                <a:gd name="T24" fmla="*/ 0 w 123"/>
                <a:gd name="T25" fmla="*/ 123 h 153"/>
                <a:gd name="T26" fmla="*/ 0 w 123"/>
                <a:gd name="T27" fmla="*/ 4 h 153"/>
                <a:gd name="T28" fmla="*/ 0 w 123"/>
                <a:gd name="T29" fmla="*/ 0 h 153"/>
                <a:gd name="T30" fmla="*/ 7 w 123"/>
                <a:gd name="T31" fmla="*/ 0 h 153"/>
                <a:gd name="T32" fmla="*/ 7 w 123"/>
                <a:gd name="T33" fmla="*/ 0 h 153"/>
                <a:gd name="T34" fmla="*/ 12 w 123"/>
                <a:gd name="T35" fmla="*/ 115 h 153"/>
                <a:gd name="T36" fmla="*/ 33 w 123"/>
                <a:gd name="T37" fmla="*/ 108 h 153"/>
                <a:gd name="T38" fmla="*/ 36 w 123"/>
                <a:gd name="T39" fmla="*/ 108 h 153"/>
                <a:gd name="T40" fmla="*/ 36 w 123"/>
                <a:gd name="T41" fmla="*/ 111 h 153"/>
                <a:gd name="T42" fmla="*/ 45 w 123"/>
                <a:gd name="T43" fmla="*/ 141 h 153"/>
                <a:gd name="T44" fmla="*/ 112 w 123"/>
                <a:gd name="T45" fmla="*/ 141 h 153"/>
                <a:gd name="T46" fmla="*/ 112 w 123"/>
                <a:gd name="T47" fmla="*/ 11 h 153"/>
                <a:gd name="T48" fmla="*/ 12 w 123"/>
                <a:gd name="T49" fmla="*/ 11 h 153"/>
                <a:gd name="T50" fmla="*/ 12 w 123"/>
                <a:gd name="T51" fmla="*/ 115 h 153"/>
                <a:gd name="T52" fmla="*/ 12 w 123"/>
                <a:gd name="T53" fmla="*/ 115 h 153"/>
                <a:gd name="T54" fmla="*/ 38 w 123"/>
                <a:gd name="T55" fmla="*/ 139 h 153"/>
                <a:gd name="T56" fmla="*/ 31 w 123"/>
                <a:gd name="T57" fmla="*/ 115 h 153"/>
                <a:gd name="T58" fmla="*/ 15 w 123"/>
                <a:gd name="T59" fmla="*/ 123 h 153"/>
                <a:gd name="T60" fmla="*/ 38 w 123"/>
                <a:gd name="T61" fmla="*/ 139 h 153"/>
                <a:gd name="T62" fmla="*/ 38 w 123"/>
                <a:gd name="T63" fmla="*/ 139 h 153"/>
                <a:gd name="T64" fmla="*/ 29 w 123"/>
                <a:gd name="T65" fmla="*/ 82 h 153"/>
                <a:gd name="T66" fmla="*/ 29 w 123"/>
                <a:gd name="T67" fmla="*/ 87 h 153"/>
                <a:gd name="T68" fmla="*/ 95 w 123"/>
                <a:gd name="T69" fmla="*/ 87 h 153"/>
                <a:gd name="T70" fmla="*/ 95 w 123"/>
                <a:gd name="T71" fmla="*/ 82 h 153"/>
                <a:gd name="T72" fmla="*/ 29 w 123"/>
                <a:gd name="T73" fmla="*/ 82 h 153"/>
                <a:gd name="T74" fmla="*/ 29 w 123"/>
                <a:gd name="T75" fmla="*/ 82 h 153"/>
                <a:gd name="T76" fmla="*/ 29 w 123"/>
                <a:gd name="T77" fmla="*/ 66 h 153"/>
                <a:gd name="T78" fmla="*/ 29 w 123"/>
                <a:gd name="T79" fmla="*/ 71 h 153"/>
                <a:gd name="T80" fmla="*/ 95 w 123"/>
                <a:gd name="T81" fmla="*/ 71 h 153"/>
                <a:gd name="T82" fmla="*/ 95 w 123"/>
                <a:gd name="T83" fmla="*/ 66 h 153"/>
                <a:gd name="T84" fmla="*/ 29 w 123"/>
                <a:gd name="T85" fmla="*/ 66 h 153"/>
                <a:gd name="T86" fmla="*/ 29 w 123"/>
                <a:gd name="T87" fmla="*/ 66 h 153"/>
                <a:gd name="T88" fmla="*/ 29 w 123"/>
                <a:gd name="T89" fmla="*/ 49 h 153"/>
                <a:gd name="T90" fmla="*/ 29 w 123"/>
                <a:gd name="T91" fmla="*/ 54 h 153"/>
                <a:gd name="T92" fmla="*/ 95 w 123"/>
                <a:gd name="T93" fmla="*/ 54 h 153"/>
                <a:gd name="T94" fmla="*/ 95 w 123"/>
                <a:gd name="T95" fmla="*/ 49 h 153"/>
                <a:gd name="T96" fmla="*/ 29 w 123"/>
                <a:gd name="T97" fmla="*/ 49 h 153"/>
                <a:gd name="T98" fmla="*/ 29 w 123"/>
                <a:gd name="T99" fmla="*/ 49 h 153"/>
                <a:gd name="T100" fmla="*/ 29 w 123"/>
                <a:gd name="T101" fmla="*/ 33 h 153"/>
                <a:gd name="T102" fmla="*/ 29 w 123"/>
                <a:gd name="T103" fmla="*/ 37 h 153"/>
                <a:gd name="T104" fmla="*/ 95 w 123"/>
                <a:gd name="T105" fmla="*/ 37 h 153"/>
                <a:gd name="T106" fmla="*/ 95 w 123"/>
                <a:gd name="T107" fmla="*/ 33 h 153"/>
                <a:gd name="T108" fmla="*/ 29 w 123"/>
                <a:gd name="T109" fmla="*/ 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3" h="153">
                  <a:moveTo>
                    <a:pt x="7" y="0"/>
                  </a:moveTo>
                  <a:lnTo>
                    <a:pt x="116" y="0"/>
                  </a:lnTo>
                  <a:lnTo>
                    <a:pt x="123" y="0"/>
                  </a:lnTo>
                  <a:lnTo>
                    <a:pt x="123" y="4"/>
                  </a:lnTo>
                  <a:lnTo>
                    <a:pt x="123" y="146"/>
                  </a:lnTo>
                  <a:lnTo>
                    <a:pt x="123" y="153"/>
                  </a:lnTo>
                  <a:lnTo>
                    <a:pt x="116" y="153"/>
                  </a:lnTo>
                  <a:lnTo>
                    <a:pt x="38" y="153"/>
                  </a:lnTo>
                  <a:lnTo>
                    <a:pt x="38" y="153"/>
                  </a:lnTo>
                  <a:lnTo>
                    <a:pt x="36" y="153"/>
                  </a:lnTo>
                  <a:lnTo>
                    <a:pt x="3" y="127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0" y="4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close/>
                  <a:moveTo>
                    <a:pt x="12" y="115"/>
                  </a:moveTo>
                  <a:lnTo>
                    <a:pt x="33" y="108"/>
                  </a:lnTo>
                  <a:lnTo>
                    <a:pt x="36" y="108"/>
                  </a:lnTo>
                  <a:lnTo>
                    <a:pt x="36" y="111"/>
                  </a:lnTo>
                  <a:lnTo>
                    <a:pt x="45" y="141"/>
                  </a:lnTo>
                  <a:lnTo>
                    <a:pt x="112" y="141"/>
                  </a:lnTo>
                  <a:lnTo>
                    <a:pt x="112" y="11"/>
                  </a:lnTo>
                  <a:lnTo>
                    <a:pt x="12" y="11"/>
                  </a:lnTo>
                  <a:lnTo>
                    <a:pt x="12" y="115"/>
                  </a:lnTo>
                  <a:lnTo>
                    <a:pt x="12" y="115"/>
                  </a:lnTo>
                  <a:close/>
                  <a:moveTo>
                    <a:pt x="38" y="139"/>
                  </a:moveTo>
                  <a:lnTo>
                    <a:pt x="31" y="115"/>
                  </a:lnTo>
                  <a:lnTo>
                    <a:pt x="15" y="123"/>
                  </a:lnTo>
                  <a:lnTo>
                    <a:pt x="38" y="139"/>
                  </a:lnTo>
                  <a:lnTo>
                    <a:pt x="38" y="139"/>
                  </a:lnTo>
                  <a:close/>
                  <a:moveTo>
                    <a:pt x="29" y="82"/>
                  </a:moveTo>
                  <a:lnTo>
                    <a:pt x="29" y="87"/>
                  </a:lnTo>
                  <a:lnTo>
                    <a:pt x="95" y="87"/>
                  </a:lnTo>
                  <a:lnTo>
                    <a:pt x="95" y="82"/>
                  </a:lnTo>
                  <a:lnTo>
                    <a:pt x="29" y="82"/>
                  </a:lnTo>
                  <a:lnTo>
                    <a:pt x="29" y="82"/>
                  </a:lnTo>
                  <a:close/>
                  <a:moveTo>
                    <a:pt x="29" y="66"/>
                  </a:moveTo>
                  <a:lnTo>
                    <a:pt x="29" y="71"/>
                  </a:lnTo>
                  <a:lnTo>
                    <a:pt x="95" y="71"/>
                  </a:lnTo>
                  <a:lnTo>
                    <a:pt x="95" y="66"/>
                  </a:lnTo>
                  <a:lnTo>
                    <a:pt x="29" y="66"/>
                  </a:lnTo>
                  <a:lnTo>
                    <a:pt x="29" y="66"/>
                  </a:lnTo>
                  <a:close/>
                  <a:moveTo>
                    <a:pt x="29" y="49"/>
                  </a:moveTo>
                  <a:lnTo>
                    <a:pt x="29" y="54"/>
                  </a:lnTo>
                  <a:lnTo>
                    <a:pt x="95" y="54"/>
                  </a:lnTo>
                  <a:lnTo>
                    <a:pt x="95" y="49"/>
                  </a:lnTo>
                  <a:lnTo>
                    <a:pt x="29" y="49"/>
                  </a:lnTo>
                  <a:lnTo>
                    <a:pt x="29" y="49"/>
                  </a:lnTo>
                  <a:close/>
                  <a:moveTo>
                    <a:pt x="29" y="33"/>
                  </a:moveTo>
                  <a:lnTo>
                    <a:pt x="29" y="37"/>
                  </a:lnTo>
                  <a:lnTo>
                    <a:pt x="95" y="37"/>
                  </a:lnTo>
                  <a:lnTo>
                    <a:pt x="95" y="33"/>
                  </a:lnTo>
                  <a:lnTo>
                    <a:pt x="29" y="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23"/>
            <p:cNvSpPr txBox="1"/>
            <p:nvPr/>
          </p:nvSpPr>
          <p:spPr>
            <a:xfrm>
              <a:off x="3505189" y="2129785"/>
              <a:ext cx="2172875" cy="1093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en-US" altLang="zh-CN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en-US" altLang="zh-CN" sz="1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在此输入详细文字介绍，在此输入详细文字介绍</a:t>
              </a:r>
            </a:p>
            <a:p>
              <a:pPr algn="ctr"/>
              <a:endParaRPr lang="zh-CN" altLang="en-US" sz="12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092297" y="1587400"/>
            <a:ext cx="939800" cy="939800"/>
            <a:chOff x="2386060" y="1495059"/>
            <a:chExt cx="939800" cy="939800"/>
          </a:xfrm>
        </p:grpSpPr>
        <p:sp>
          <p:nvSpPr>
            <p:cNvPr id="21" name="椭圆 20"/>
            <p:cNvSpPr/>
            <p:nvPr/>
          </p:nvSpPr>
          <p:spPr>
            <a:xfrm>
              <a:off x="2386060" y="1495059"/>
              <a:ext cx="939800" cy="9398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986"/>
            <p:cNvSpPr/>
            <p:nvPr/>
          </p:nvSpPr>
          <p:spPr bwMode="auto">
            <a:xfrm>
              <a:off x="2680513" y="1730231"/>
              <a:ext cx="366922" cy="346817"/>
            </a:xfrm>
            <a:custGeom>
              <a:avLst/>
              <a:gdLst>
                <a:gd name="T0" fmla="*/ 164 w 165"/>
                <a:gd name="T1" fmla="*/ 131 h 156"/>
                <a:gd name="T2" fmla="*/ 145 w 165"/>
                <a:gd name="T3" fmla="*/ 119 h 156"/>
                <a:gd name="T4" fmla="*/ 119 w 165"/>
                <a:gd name="T5" fmla="*/ 108 h 156"/>
                <a:gd name="T6" fmla="*/ 112 w 165"/>
                <a:gd name="T7" fmla="*/ 106 h 156"/>
                <a:gd name="T8" fmla="*/ 105 w 165"/>
                <a:gd name="T9" fmla="*/ 94 h 156"/>
                <a:gd name="T10" fmla="*/ 101 w 165"/>
                <a:gd name="T11" fmla="*/ 94 h 156"/>
                <a:gd name="T12" fmla="*/ 105 w 165"/>
                <a:gd name="T13" fmla="*/ 85 h 156"/>
                <a:gd name="T14" fmla="*/ 107 w 165"/>
                <a:gd name="T15" fmla="*/ 74 h 156"/>
                <a:gd name="T16" fmla="*/ 112 w 165"/>
                <a:gd name="T17" fmla="*/ 70 h 156"/>
                <a:gd name="T18" fmla="*/ 114 w 165"/>
                <a:gd name="T19" fmla="*/ 63 h 156"/>
                <a:gd name="T20" fmla="*/ 114 w 165"/>
                <a:gd name="T21" fmla="*/ 51 h 156"/>
                <a:gd name="T22" fmla="*/ 112 w 165"/>
                <a:gd name="T23" fmla="*/ 46 h 156"/>
                <a:gd name="T24" fmla="*/ 113 w 165"/>
                <a:gd name="T25" fmla="*/ 30 h 156"/>
                <a:gd name="T26" fmla="*/ 111 w 165"/>
                <a:gd name="T27" fmla="*/ 19 h 156"/>
                <a:gd name="T28" fmla="*/ 107 w 165"/>
                <a:gd name="T29" fmla="*/ 12 h 156"/>
                <a:gd name="T30" fmla="*/ 102 w 165"/>
                <a:gd name="T31" fmla="*/ 11 h 156"/>
                <a:gd name="T32" fmla="*/ 99 w 165"/>
                <a:gd name="T33" fmla="*/ 8 h 156"/>
                <a:gd name="T34" fmla="*/ 64 w 165"/>
                <a:gd name="T35" fmla="*/ 9 h 156"/>
                <a:gd name="T36" fmla="*/ 51 w 165"/>
                <a:gd name="T37" fmla="*/ 46 h 156"/>
                <a:gd name="T38" fmla="*/ 49 w 165"/>
                <a:gd name="T39" fmla="*/ 53 h 156"/>
                <a:gd name="T40" fmla="*/ 54 w 165"/>
                <a:gd name="T41" fmla="*/ 72 h 156"/>
                <a:gd name="T42" fmla="*/ 58 w 165"/>
                <a:gd name="T43" fmla="*/ 73 h 156"/>
                <a:gd name="T44" fmla="*/ 59 w 165"/>
                <a:gd name="T45" fmla="*/ 86 h 156"/>
                <a:gd name="T46" fmla="*/ 63 w 165"/>
                <a:gd name="T47" fmla="*/ 94 h 156"/>
                <a:gd name="T48" fmla="*/ 60 w 165"/>
                <a:gd name="T49" fmla="*/ 94 h 156"/>
                <a:gd name="T50" fmla="*/ 53 w 165"/>
                <a:gd name="T51" fmla="*/ 106 h 156"/>
                <a:gd name="T52" fmla="*/ 46 w 165"/>
                <a:gd name="T53" fmla="*/ 108 h 156"/>
                <a:gd name="T54" fmla="*/ 20 w 165"/>
                <a:gd name="T55" fmla="*/ 119 h 156"/>
                <a:gd name="T56" fmla="*/ 1 w 165"/>
                <a:gd name="T57" fmla="*/ 131 h 156"/>
                <a:gd name="T58" fmla="*/ 0 w 165"/>
                <a:gd name="T59" fmla="*/ 156 h 156"/>
                <a:gd name="T60" fmla="*/ 72 w 165"/>
                <a:gd name="T61" fmla="*/ 156 h 156"/>
                <a:gd name="T62" fmla="*/ 78 w 165"/>
                <a:gd name="T63" fmla="*/ 120 h 156"/>
                <a:gd name="T64" fmla="*/ 73 w 165"/>
                <a:gd name="T65" fmla="*/ 111 h 156"/>
                <a:gd name="T66" fmla="*/ 83 w 165"/>
                <a:gd name="T67" fmla="*/ 106 h 156"/>
                <a:gd name="T68" fmla="*/ 92 w 165"/>
                <a:gd name="T69" fmla="*/ 111 h 156"/>
                <a:gd name="T70" fmla="*/ 87 w 165"/>
                <a:gd name="T71" fmla="*/ 120 h 156"/>
                <a:gd name="T72" fmla="*/ 96 w 165"/>
                <a:gd name="T73" fmla="*/ 156 h 156"/>
                <a:gd name="T74" fmla="*/ 164 w 165"/>
                <a:gd name="T75" fmla="*/ 156 h 156"/>
                <a:gd name="T76" fmla="*/ 164 w 165"/>
                <a:gd name="T77" fmla="*/ 13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5" h="156">
                  <a:moveTo>
                    <a:pt x="164" y="131"/>
                  </a:moveTo>
                  <a:cubicBezTo>
                    <a:pt x="161" y="123"/>
                    <a:pt x="152" y="122"/>
                    <a:pt x="145" y="119"/>
                  </a:cubicBezTo>
                  <a:cubicBezTo>
                    <a:pt x="137" y="115"/>
                    <a:pt x="127" y="111"/>
                    <a:pt x="119" y="108"/>
                  </a:cubicBezTo>
                  <a:cubicBezTo>
                    <a:pt x="117" y="107"/>
                    <a:pt x="114" y="107"/>
                    <a:pt x="112" y="106"/>
                  </a:cubicBezTo>
                  <a:cubicBezTo>
                    <a:pt x="109" y="104"/>
                    <a:pt x="107" y="98"/>
                    <a:pt x="105" y="94"/>
                  </a:cubicBezTo>
                  <a:cubicBezTo>
                    <a:pt x="104" y="94"/>
                    <a:pt x="102" y="94"/>
                    <a:pt x="101" y="94"/>
                  </a:cubicBezTo>
                  <a:cubicBezTo>
                    <a:pt x="101" y="89"/>
                    <a:pt x="104" y="89"/>
                    <a:pt x="105" y="85"/>
                  </a:cubicBezTo>
                  <a:cubicBezTo>
                    <a:pt x="106" y="81"/>
                    <a:pt x="105" y="77"/>
                    <a:pt x="107" y="74"/>
                  </a:cubicBezTo>
                  <a:cubicBezTo>
                    <a:pt x="108" y="72"/>
                    <a:pt x="111" y="72"/>
                    <a:pt x="112" y="70"/>
                  </a:cubicBezTo>
                  <a:cubicBezTo>
                    <a:pt x="113" y="68"/>
                    <a:pt x="114" y="65"/>
                    <a:pt x="114" y="63"/>
                  </a:cubicBezTo>
                  <a:cubicBezTo>
                    <a:pt x="115" y="60"/>
                    <a:pt x="116" y="55"/>
                    <a:pt x="114" y="51"/>
                  </a:cubicBezTo>
                  <a:cubicBezTo>
                    <a:pt x="113" y="49"/>
                    <a:pt x="112" y="49"/>
                    <a:pt x="112" y="46"/>
                  </a:cubicBezTo>
                  <a:cubicBezTo>
                    <a:pt x="111" y="43"/>
                    <a:pt x="113" y="33"/>
                    <a:pt x="113" y="30"/>
                  </a:cubicBezTo>
                  <a:cubicBezTo>
                    <a:pt x="113" y="25"/>
                    <a:pt x="113" y="24"/>
                    <a:pt x="111" y="19"/>
                  </a:cubicBezTo>
                  <a:cubicBezTo>
                    <a:pt x="111" y="19"/>
                    <a:pt x="110" y="14"/>
                    <a:pt x="107" y="12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86" y="0"/>
                    <a:pt x="71" y="6"/>
                    <a:pt x="64" y="9"/>
                  </a:cubicBezTo>
                  <a:cubicBezTo>
                    <a:pt x="53" y="12"/>
                    <a:pt x="46" y="23"/>
                    <a:pt x="51" y="46"/>
                  </a:cubicBezTo>
                  <a:cubicBezTo>
                    <a:pt x="52" y="49"/>
                    <a:pt x="49" y="51"/>
                    <a:pt x="49" y="53"/>
                  </a:cubicBezTo>
                  <a:cubicBezTo>
                    <a:pt x="50" y="58"/>
                    <a:pt x="50" y="69"/>
                    <a:pt x="54" y="72"/>
                  </a:cubicBezTo>
                  <a:cubicBezTo>
                    <a:pt x="54" y="72"/>
                    <a:pt x="58" y="73"/>
                    <a:pt x="58" y="73"/>
                  </a:cubicBezTo>
                  <a:cubicBezTo>
                    <a:pt x="58" y="77"/>
                    <a:pt x="58" y="82"/>
                    <a:pt x="59" y="86"/>
                  </a:cubicBezTo>
                  <a:cubicBezTo>
                    <a:pt x="60" y="89"/>
                    <a:pt x="63" y="89"/>
                    <a:pt x="63" y="94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58" y="98"/>
                    <a:pt x="56" y="104"/>
                    <a:pt x="53" y="106"/>
                  </a:cubicBezTo>
                  <a:cubicBezTo>
                    <a:pt x="51" y="107"/>
                    <a:pt x="48" y="107"/>
                    <a:pt x="46" y="108"/>
                  </a:cubicBezTo>
                  <a:cubicBezTo>
                    <a:pt x="38" y="111"/>
                    <a:pt x="28" y="115"/>
                    <a:pt x="20" y="119"/>
                  </a:cubicBezTo>
                  <a:cubicBezTo>
                    <a:pt x="13" y="122"/>
                    <a:pt x="4" y="123"/>
                    <a:pt x="1" y="131"/>
                  </a:cubicBezTo>
                  <a:cubicBezTo>
                    <a:pt x="1" y="136"/>
                    <a:pt x="0" y="149"/>
                    <a:pt x="0" y="156"/>
                  </a:cubicBezTo>
                  <a:cubicBezTo>
                    <a:pt x="72" y="156"/>
                    <a:pt x="72" y="156"/>
                    <a:pt x="72" y="156"/>
                  </a:cubicBezTo>
                  <a:cubicBezTo>
                    <a:pt x="78" y="120"/>
                    <a:pt x="78" y="120"/>
                    <a:pt x="78" y="120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96" y="156"/>
                    <a:pt x="96" y="156"/>
                    <a:pt x="96" y="156"/>
                  </a:cubicBezTo>
                  <a:cubicBezTo>
                    <a:pt x="164" y="156"/>
                    <a:pt x="164" y="156"/>
                    <a:pt x="164" y="156"/>
                  </a:cubicBezTo>
                  <a:cubicBezTo>
                    <a:pt x="165" y="149"/>
                    <a:pt x="164" y="136"/>
                    <a:pt x="164" y="13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773534" y="1308843"/>
            <a:ext cx="939800" cy="939800"/>
            <a:chOff x="5454052" y="1074902"/>
            <a:chExt cx="939800" cy="939800"/>
          </a:xfrm>
        </p:grpSpPr>
        <p:sp>
          <p:nvSpPr>
            <p:cNvPr id="25" name="椭圆 24"/>
            <p:cNvSpPr/>
            <p:nvPr/>
          </p:nvSpPr>
          <p:spPr>
            <a:xfrm>
              <a:off x="5454052" y="1074902"/>
              <a:ext cx="939800" cy="9398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729640" y="1309909"/>
              <a:ext cx="411300" cy="441104"/>
              <a:chOff x="5995987" y="547688"/>
              <a:chExt cx="219075" cy="234950"/>
            </a:xfrm>
            <a:solidFill>
              <a:schemeClr val="bg1"/>
            </a:solidFill>
          </p:grpSpPr>
          <p:sp>
            <p:nvSpPr>
              <p:cNvPr id="27" name="Freeform 1590"/>
              <p:cNvSpPr>
                <a:spLocks noEditPoints="1"/>
              </p:cNvSpPr>
              <p:nvPr/>
            </p:nvSpPr>
            <p:spPr bwMode="auto">
              <a:xfrm>
                <a:off x="5995987" y="547688"/>
                <a:ext cx="168275" cy="168275"/>
              </a:xfrm>
              <a:custGeom>
                <a:avLst/>
                <a:gdLst>
                  <a:gd name="T0" fmla="*/ 114 w 120"/>
                  <a:gd name="T1" fmla="*/ 70 h 120"/>
                  <a:gd name="T2" fmla="*/ 120 w 120"/>
                  <a:gd name="T3" fmla="*/ 64 h 120"/>
                  <a:gd name="T4" fmla="*/ 120 w 120"/>
                  <a:gd name="T5" fmla="*/ 56 h 120"/>
                  <a:gd name="T6" fmla="*/ 114 w 120"/>
                  <a:gd name="T7" fmla="*/ 50 h 120"/>
                  <a:gd name="T8" fmla="*/ 110 w 120"/>
                  <a:gd name="T9" fmla="*/ 50 h 120"/>
                  <a:gd name="T10" fmla="*/ 102 w 120"/>
                  <a:gd name="T11" fmla="*/ 45 h 120"/>
                  <a:gd name="T12" fmla="*/ 102 w 120"/>
                  <a:gd name="T13" fmla="*/ 32 h 120"/>
                  <a:gd name="T14" fmla="*/ 105 w 120"/>
                  <a:gd name="T15" fmla="*/ 29 h 120"/>
                  <a:gd name="T16" fmla="*/ 105 w 120"/>
                  <a:gd name="T17" fmla="*/ 20 h 120"/>
                  <a:gd name="T18" fmla="*/ 100 w 120"/>
                  <a:gd name="T19" fmla="*/ 15 h 120"/>
                  <a:gd name="T20" fmla="*/ 91 w 120"/>
                  <a:gd name="T21" fmla="*/ 15 h 120"/>
                  <a:gd name="T22" fmla="*/ 88 w 120"/>
                  <a:gd name="T23" fmla="*/ 18 h 120"/>
                  <a:gd name="T24" fmla="*/ 79 w 120"/>
                  <a:gd name="T25" fmla="*/ 20 h 120"/>
                  <a:gd name="T26" fmla="*/ 70 w 120"/>
                  <a:gd name="T27" fmla="*/ 10 h 120"/>
                  <a:gd name="T28" fmla="*/ 70 w 120"/>
                  <a:gd name="T29" fmla="*/ 6 h 120"/>
                  <a:gd name="T30" fmla="*/ 64 w 120"/>
                  <a:gd name="T31" fmla="*/ 0 h 120"/>
                  <a:gd name="T32" fmla="*/ 56 w 120"/>
                  <a:gd name="T33" fmla="*/ 0 h 120"/>
                  <a:gd name="T34" fmla="*/ 50 w 120"/>
                  <a:gd name="T35" fmla="*/ 6 h 120"/>
                  <a:gd name="T36" fmla="*/ 50 w 120"/>
                  <a:gd name="T37" fmla="*/ 10 h 120"/>
                  <a:gd name="T38" fmla="*/ 45 w 120"/>
                  <a:gd name="T39" fmla="*/ 18 h 120"/>
                  <a:gd name="T40" fmla="*/ 32 w 120"/>
                  <a:gd name="T41" fmla="*/ 18 h 120"/>
                  <a:gd name="T42" fmla="*/ 29 w 120"/>
                  <a:gd name="T43" fmla="*/ 15 h 120"/>
                  <a:gd name="T44" fmla="*/ 20 w 120"/>
                  <a:gd name="T45" fmla="*/ 15 h 120"/>
                  <a:gd name="T46" fmla="*/ 15 w 120"/>
                  <a:gd name="T47" fmla="*/ 20 h 120"/>
                  <a:gd name="T48" fmla="*/ 15 w 120"/>
                  <a:gd name="T49" fmla="*/ 29 h 120"/>
                  <a:gd name="T50" fmla="*/ 18 w 120"/>
                  <a:gd name="T51" fmla="*/ 32 h 120"/>
                  <a:gd name="T52" fmla="*/ 20 w 120"/>
                  <a:gd name="T53" fmla="*/ 41 h 120"/>
                  <a:gd name="T54" fmla="*/ 10 w 120"/>
                  <a:gd name="T55" fmla="*/ 50 h 120"/>
                  <a:gd name="T56" fmla="*/ 6 w 120"/>
                  <a:gd name="T57" fmla="*/ 50 h 120"/>
                  <a:gd name="T58" fmla="*/ 0 w 120"/>
                  <a:gd name="T59" fmla="*/ 56 h 120"/>
                  <a:gd name="T60" fmla="*/ 0 w 120"/>
                  <a:gd name="T61" fmla="*/ 64 h 120"/>
                  <a:gd name="T62" fmla="*/ 6 w 120"/>
                  <a:gd name="T63" fmla="*/ 70 h 120"/>
                  <a:gd name="T64" fmla="*/ 10 w 120"/>
                  <a:gd name="T65" fmla="*/ 70 h 120"/>
                  <a:gd name="T66" fmla="*/ 18 w 120"/>
                  <a:gd name="T67" fmla="*/ 75 h 120"/>
                  <a:gd name="T68" fmla="*/ 18 w 120"/>
                  <a:gd name="T69" fmla="*/ 88 h 120"/>
                  <a:gd name="T70" fmla="*/ 15 w 120"/>
                  <a:gd name="T71" fmla="*/ 91 h 120"/>
                  <a:gd name="T72" fmla="*/ 15 w 120"/>
                  <a:gd name="T73" fmla="*/ 100 h 120"/>
                  <a:gd name="T74" fmla="*/ 20 w 120"/>
                  <a:gd name="T75" fmla="*/ 105 h 120"/>
                  <a:gd name="T76" fmla="*/ 29 w 120"/>
                  <a:gd name="T77" fmla="*/ 105 h 120"/>
                  <a:gd name="T78" fmla="*/ 32 w 120"/>
                  <a:gd name="T79" fmla="*/ 102 h 120"/>
                  <a:gd name="T80" fmla="*/ 41 w 120"/>
                  <a:gd name="T81" fmla="*/ 100 h 120"/>
                  <a:gd name="T82" fmla="*/ 50 w 120"/>
                  <a:gd name="T83" fmla="*/ 110 h 120"/>
                  <a:gd name="T84" fmla="*/ 50 w 120"/>
                  <a:gd name="T85" fmla="*/ 114 h 120"/>
                  <a:gd name="T86" fmla="*/ 56 w 120"/>
                  <a:gd name="T87" fmla="*/ 120 h 120"/>
                  <a:gd name="T88" fmla="*/ 64 w 120"/>
                  <a:gd name="T89" fmla="*/ 120 h 120"/>
                  <a:gd name="T90" fmla="*/ 70 w 120"/>
                  <a:gd name="T91" fmla="*/ 114 h 120"/>
                  <a:gd name="T92" fmla="*/ 70 w 120"/>
                  <a:gd name="T93" fmla="*/ 110 h 120"/>
                  <a:gd name="T94" fmla="*/ 75 w 120"/>
                  <a:gd name="T95" fmla="*/ 102 h 120"/>
                  <a:gd name="T96" fmla="*/ 88 w 120"/>
                  <a:gd name="T97" fmla="*/ 102 h 120"/>
                  <a:gd name="T98" fmla="*/ 91 w 120"/>
                  <a:gd name="T99" fmla="*/ 105 h 120"/>
                  <a:gd name="T100" fmla="*/ 100 w 120"/>
                  <a:gd name="T101" fmla="*/ 105 h 120"/>
                  <a:gd name="T102" fmla="*/ 105 w 120"/>
                  <a:gd name="T103" fmla="*/ 100 h 120"/>
                  <a:gd name="T104" fmla="*/ 105 w 120"/>
                  <a:gd name="T105" fmla="*/ 91 h 120"/>
                  <a:gd name="T106" fmla="*/ 102 w 120"/>
                  <a:gd name="T107" fmla="*/ 88 h 120"/>
                  <a:gd name="T108" fmla="*/ 100 w 120"/>
                  <a:gd name="T109" fmla="*/ 79 h 120"/>
                  <a:gd name="T110" fmla="*/ 110 w 120"/>
                  <a:gd name="T111" fmla="*/ 70 h 120"/>
                  <a:gd name="T112" fmla="*/ 114 w 120"/>
                  <a:gd name="T113" fmla="*/ 70 h 120"/>
                  <a:gd name="T114" fmla="*/ 60 w 120"/>
                  <a:gd name="T115" fmla="*/ 86 h 120"/>
                  <a:gd name="T116" fmla="*/ 34 w 120"/>
                  <a:gd name="T117" fmla="*/ 60 h 120"/>
                  <a:gd name="T118" fmla="*/ 60 w 120"/>
                  <a:gd name="T119" fmla="*/ 34 h 120"/>
                  <a:gd name="T120" fmla="*/ 86 w 120"/>
                  <a:gd name="T121" fmla="*/ 60 h 120"/>
                  <a:gd name="T122" fmla="*/ 60 w 120"/>
                  <a:gd name="T123" fmla="*/ 8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20" h="120">
                    <a:moveTo>
                      <a:pt x="114" y="70"/>
                    </a:moveTo>
                    <a:cubicBezTo>
                      <a:pt x="117" y="70"/>
                      <a:pt x="120" y="67"/>
                      <a:pt x="120" y="64"/>
                    </a:cubicBezTo>
                    <a:cubicBezTo>
                      <a:pt x="120" y="56"/>
                      <a:pt x="120" y="56"/>
                      <a:pt x="120" y="56"/>
                    </a:cubicBezTo>
                    <a:cubicBezTo>
                      <a:pt x="120" y="53"/>
                      <a:pt x="117" y="50"/>
                      <a:pt x="114" y="50"/>
                    </a:cubicBezTo>
                    <a:cubicBezTo>
                      <a:pt x="110" y="50"/>
                      <a:pt x="110" y="50"/>
                      <a:pt x="110" y="50"/>
                    </a:cubicBezTo>
                    <a:cubicBezTo>
                      <a:pt x="107" y="50"/>
                      <a:pt x="103" y="48"/>
                      <a:pt x="102" y="45"/>
                    </a:cubicBezTo>
                    <a:cubicBezTo>
                      <a:pt x="101" y="42"/>
                      <a:pt x="100" y="34"/>
                      <a:pt x="102" y="32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8" y="27"/>
                      <a:pt x="108" y="23"/>
                      <a:pt x="105" y="20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97" y="12"/>
                      <a:pt x="93" y="12"/>
                      <a:pt x="91" y="15"/>
                    </a:cubicBezTo>
                    <a:cubicBezTo>
                      <a:pt x="88" y="18"/>
                      <a:pt x="88" y="18"/>
                      <a:pt x="88" y="18"/>
                    </a:cubicBezTo>
                    <a:cubicBezTo>
                      <a:pt x="86" y="20"/>
                      <a:pt x="82" y="21"/>
                      <a:pt x="79" y="20"/>
                    </a:cubicBezTo>
                    <a:cubicBezTo>
                      <a:pt x="77" y="18"/>
                      <a:pt x="70" y="13"/>
                      <a:pt x="70" y="10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3"/>
                      <a:pt x="67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3" y="0"/>
                      <a:pt x="50" y="3"/>
                      <a:pt x="50" y="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3"/>
                      <a:pt x="48" y="17"/>
                      <a:pt x="45" y="18"/>
                    </a:cubicBezTo>
                    <a:cubicBezTo>
                      <a:pt x="42" y="19"/>
                      <a:pt x="34" y="20"/>
                      <a:pt x="32" y="18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7" y="12"/>
                      <a:pt x="23" y="12"/>
                      <a:pt x="20" y="15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2" y="23"/>
                      <a:pt x="12" y="27"/>
                      <a:pt x="15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0" y="34"/>
                      <a:pt x="21" y="38"/>
                      <a:pt x="20" y="41"/>
                    </a:cubicBezTo>
                    <a:cubicBezTo>
                      <a:pt x="18" y="43"/>
                      <a:pt x="13" y="50"/>
                      <a:pt x="10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3" y="50"/>
                      <a:pt x="0" y="53"/>
                      <a:pt x="0" y="56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7"/>
                      <a:pt x="3" y="70"/>
                      <a:pt x="6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3" y="70"/>
                      <a:pt x="17" y="72"/>
                      <a:pt x="18" y="75"/>
                    </a:cubicBezTo>
                    <a:cubicBezTo>
                      <a:pt x="19" y="78"/>
                      <a:pt x="20" y="86"/>
                      <a:pt x="18" y="88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12" y="93"/>
                      <a:pt x="12" y="97"/>
                      <a:pt x="15" y="100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3" y="108"/>
                      <a:pt x="27" y="108"/>
                      <a:pt x="29" y="105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4" y="100"/>
                      <a:pt x="38" y="99"/>
                      <a:pt x="41" y="100"/>
                    </a:cubicBezTo>
                    <a:cubicBezTo>
                      <a:pt x="43" y="102"/>
                      <a:pt x="50" y="107"/>
                      <a:pt x="50" y="110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0" y="117"/>
                      <a:pt x="53" y="120"/>
                      <a:pt x="56" y="120"/>
                    </a:cubicBezTo>
                    <a:cubicBezTo>
                      <a:pt x="64" y="120"/>
                      <a:pt x="64" y="120"/>
                      <a:pt x="64" y="120"/>
                    </a:cubicBezTo>
                    <a:cubicBezTo>
                      <a:pt x="67" y="120"/>
                      <a:pt x="70" y="117"/>
                      <a:pt x="70" y="114"/>
                    </a:cubicBezTo>
                    <a:cubicBezTo>
                      <a:pt x="70" y="110"/>
                      <a:pt x="70" y="110"/>
                      <a:pt x="70" y="110"/>
                    </a:cubicBezTo>
                    <a:cubicBezTo>
                      <a:pt x="70" y="107"/>
                      <a:pt x="72" y="103"/>
                      <a:pt x="75" y="102"/>
                    </a:cubicBezTo>
                    <a:cubicBezTo>
                      <a:pt x="78" y="101"/>
                      <a:pt x="86" y="100"/>
                      <a:pt x="88" y="102"/>
                    </a:cubicBezTo>
                    <a:cubicBezTo>
                      <a:pt x="91" y="105"/>
                      <a:pt x="91" y="105"/>
                      <a:pt x="91" y="105"/>
                    </a:cubicBezTo>
                    <a:cubicBezTo>
                      <a:pt x="93" y="108"/>
                      <a:pt x="97" y="108"/>
                      <a:pt x="100" y="105"/>
                    </a:cubicBezTo>
                    <a:cubicBezTo>
                      <a:pt x="105" y="100"/>
                      <a:pt x="105" y="100"/>
                      <a:pt x="105" y="100"/>
                    </a:cubicBezTo>
                    <a:cubicBezTo>
                      <a:pt x="108" y="97"/>
                      <a:pt x="108" y="93"/>
                      <a:pt x="105" y="91"/>
                    </a:cubicBezTo>
                    <a:cubicBezTo>
                      <a:pt x="102" y="88"/>
                      <a:pt x="102" y="88"/>
                      <a:pt x="102" y="88"/>
                    </a:cubicBezTo>
                    <a:cubicBezTo>
                      <a:pt x="100" y="86"/>
                      <a:pt x="99" y="82"/>
                      <a:pt x="100" y="79"/>
                    </a:cubicBezTo>
                    <a:cubicBezTo>
                      <a:pt x="102" y="77"/>
                      <a:pt x="107" y="70"/>
                      <a:pt x="110" y="70"/>
                    </a:cubicBezTo>
                    <a:lnTo>
                      <a:pt x="114" y="70"/>
                    </a:lnTo>
                    <a:close/>
                    <a:moveTo>
                      <a:pt x="60" y="86"/>
                    </a:moveTo>
                    <a:cubicBezTo>
                      <a:pt x="46" y="86"/>
                      <a:pt x="34" y="74"/>
                      <a:pt x="34" y="60"/>
                    </a:cubicBezTo>
                    <a:cubicBezTo>
                      <a:pt x="34" y="46"/>
                      <a:pt x="46" y="34"/>
                      <a:pt x="60" y="34"/>
                    </a:cubicBezTo>
                    <a:cubicBezTo>
                      <a:pt x="74" y="34"/>
                      <a:pt x="86" y="46"/>
                      <a:pt x="86" y="60"/>
                    </a:cubicBezTo>
                    <a:cubicBezTo>
                      <a:pt x="86" y="74"/>
                      <a:pt x="74" y="86"/>
                      <a:pt x="60" y="86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591"/>
              <p:cNvSpPr>
                <a:spLocks noEditPoints="1"/>
              </p:cNvSpPr>
              <p:nvPr/>
            </p:nvSpPr>
            <p:spPr bwMode="auto">
              <a:xfrm>
                <a:off x="6130925" y="698500"/>
                <a:ext cx="84137" cy="84138"/>
              </a:xfrm>
              <a:custGeom>
                <a:avLst/>
                <a:gdLst>
                  <a:gd name="T0" fmla="*/ 57 w 60"/>
                  <a:gd name="T1" fmla="*/ 35 h 60"/>
                  <a:gd name="T2" fmla="*/ 60 w 60"/>
                  <a:gd name="T3" fmla="*/ 32 h 60"/>
                  <a:gd name="T4" fmla="*/ 60 w 60"/>
                  <a:gd name="T5" fmla="*/ 28 h 60"/>
                  <a:gd name="T6" fmla="*/ 57 w 60"/>
                  <a:gd name="T7" fmla="*/ 25 h 60"/>
                  <a:gd name="T8" fmla="*/ 55 w 60"/>
                  <a:gd name="T9" fmla="*/ 25 h 60"/>
                  <a:gd name="T10" fmla="*/ 51 w 60"/>
                  <a:gd name="T11" fmla="*/ 23 h 60"/>
                  <a:gd name="T12" fmla="*/ 51 w 60"/>
                  <a:gd name="T13" fmla="*/ 16 h 60"/>
                  <a:gd name="T14" fmla="*/ 53 w 60"/>
                  <a:gd name="T15" fmla="*/ 14 h 60"/>
                  <a:gd name="T16" fmla="*/ 53 w 60"/>
                  <a:gd name="T17" fmla="*/ 10 h 60"/>
                  <a:gd name="T18" fmla="*/ 50 w 60"/>
                  <a:gd name="T19" fmla="*/ 7 h 60"/>
                  <a:gd name="T20" fmla="*/ 46 w 60"/>
                  <a:gd name="T21" fmla="*/ 7 h 60"/>
                  <a:gd name="T22" fmla="*/ 44 w 60"/>
                  <a:gd name="T23" fmla="*/ 9 h 60"/>
                  <a:gd name="T24" fmla="*/ 40 w 60"/>
                  <a:gd name="T25" fmla="*/ 10 h 60"/>
                  <a:gd name="T26" fmla="*/ 35 w 60"/>
                  <a:gd name="T27" fmla="*/ 5 h 60"/>
                  <a:gd name="T28" fmla="*/ 35 w 60"/>
                  <a:gd name="T29" fmla="*/ 3 h 60"/>
                  <a:gd name="T30" fmla="*/ 32 w 60"/>
                  <a:gd name="T31" fmla="*/ 0 h 60"/>
                  <a:gd name="T32" fmla="*/ 28 w 60"/>
                  <a:gd name="T33" fmla="*/ 0 h 60"/>
                  <a:gd name="T34" fmla="*/ 25 w 60"/>
                  <a:gd name="T35" fmla="*/ 3 h 60"/>
                  <a:gd name="T36" fmla="*/ 25 w 60"/>
                  <a:gd name="T37" fmla="*/ 5 h 60"/>
                  <a:gd name="T38" fmla="*/ 23 w 60"/>
                  <a:gd name="T39" fmla="*/ 9 h 60"/>
                  <a:gd name="T40" fmla="*/ 16 w 60"/>
                  <a:gd name="T41" fmla="*/ 9 h 60"/>
                  <a:gd name="T42" fmla="*/ 14 w 60"/>
                  <a:gd name="T43" fmla="*/ 7 h 60"/>
                  <a:gd name="T44" fmla="*/ 10 w 60"/>
                  <a:gd name="T45" fmla="*/ 7 h 60"/>
                  <a:gd name="T46" fmla="*/ 7 w 60"/>
                  <a:gd name="T47" fmla="*/ 10 h 60"/>
                  <a:gd name="T48" fmla="*/ 7 w 60"/>
                  <a:gd name="T49" fmla="*/ 14 h 60"/>
                  <a:gd name="T50" fmla="*/ 9 w 60"/>
                  <a:gd name="T51" fmla="*/ 16 h 60"/>
                  <a:gd name="T52" fmla="*/ 10 w 60"/>
                  <a:gd name="T53" fmla="*/ 20 h 60"/>
                  <a:gd name="T54" fmla="*/ 5 w 60"/>
                  <a:gd name="T55" fmla="*/ 25 h 60"/>
                  <a:gd name="T56" fmla="*/ 3 w 60"/>
                  <a:gd name="T57" fmla="*/ 25 h 60"/>
                  <a:gd name="T58" fmla="*/ 0 w 60"/>
                  <a:gd name="T59" fmla="*/ 28 h 60"/>
                  <a:gd name="T60" fmla="*/ 0 w 60"/>
                  <a:gd name="T61" fmla="*/ 32 h 60"/>
                  <a:gd name="T62" fmla="*/ 3 w 60"/>
                  <a:gd name="T63" fmla="*/ 35 h 60"/>
                  <a:gd name="T64" fmla="*/ 5 w 60"/>
                  <a:gd name="T65" fmla="*/ 35 h 60"/>
                  <a:gd name="T66" fmla="*/ 9 w 60"/>
                  <a:gd name="T67" fmla="*/ 37 h 60"/>
                  <a:gd name="T68" fmla="*/ 9 w 60"/>
                  <a:gd name="T69" fmla="*/ 44 h 60"/>
                  <a:gd name="T70" fmla="*/ 7 w 60"/>
                  <a:gd name="T71" fmla="*/ 46 h 60"/>
                  <a:gd name="T72" fmla="*/ 7 w 60"/>
                  <a:gd name="T73" fmla="*/ 50 h 60"/>
                  <a:gd name="T74" fmla="*/ 10 w 60"/>
                  <a:gd name="T75" fmla="*/ 53 h 60"/>
                  <a:gd name="T76" fmla="*/ 14 w 60"/>
                  <a:gd name="T77" fmla="*/ 53 h 60"/>
                  <a:gd name="T78" fmla="*/ 16 w 60"/>
                  <a:gd name="T79" fmla="*/ 51 h 60"/>
                  <a:gd name="T80" fmla="*/ 20 w 60"/>
                  <a:gd name="T81" fmla="*/ 50 h 60"/>
                  <a:gd name="T82" fmla="*/ 25 w 60"/>
                  <a:gd name="T83" fmla="*/ 55 h 60"/>
                  <a:gd name="T84" fmla="*/ 25 w 60"/>
                  <a:gd name="T85" fmla="*/ 57 h 60"/>
                  <a:gd name="T86" fmla="*/ 28 w 60"/>
                  <a:gd name="T87" fmla="*/ 60 h 60"/>
                  <a:gd name="T88" fmla="*/ 32 w 60"/>
                  <a:gd name="T89" fmla="*/ 60 h 60"/>
                  <a:gd name="T90" fmla="*/ 35 w 60"/>
                  <a:gd name="T91" fmla="*/ 57 h 60"/>
                  <a:gd name="T92" fmla="*/ 35 w 60"/>
                  <a:gd name="T93" fmla="*/ 55 h 60"/>
                  <a:gd name="T94" fmla="*/ 37 w 60"/>
                  <a:gd name="T95" fmla="*/ 51 h 60"/>
                  <a:gd name="T96" fmla="*/ 44 w 60"/>
                  <a:gd name="T97" fmla="*/ 51 h 60"/>
                  <a:gd name="T98" fmla="*/ 46 w 60"/>
                  <a:gd name="T99" fmla="*/ 53 h 60"/>
                  <a:gd name="T100" fmla="*/ 50 w 60"/>
                  <a:gd name="T101" fmla="*/ 53 h 60"/>
                  <a:gd name="T102" fmla="*/ 53 w 60"/>
                  <a:gd name="T103" fmla="*/ 50 h 60"/>
                  <a:gd name="T104" fmla="*/ 53 w 60"/>
                  <a:gd name="T105" fmla="*/ 46 h 60"/>
                  <a:gd name="T106" fmla="*/ 51 w 60"/>
                  <a:gd name="T107" fmla="*/ 44 h 60"/>
                  <a:gd name="T108" fmla="*/ 50 w 60"/>
                  <a:gd name="T109" fmla="*/ 40 h 60"/>
                  <a:gd name="T110" fmla="*/ 55 w 60"/>
                  <a:gd name="T111" fmla="*/ 35 h 60"/>
                  <a:gd name="T112" fmla="*/ 57 w 60"/>
                  <a:gd name="T113" fmla="*/ 35 h 60"/>
                  <a:gd name="T114" fmla="*/ 40 w 60"/>
                  <a:gd name="T115" fmla="*/ 30 h 60"/>
                  <a:gd name="T116" fmla="*/ 30 w 60"/>
                  <a:gd name="T117" fmla="*/ 40 h 60"/>
                  <a:gd name="T118" fmla="*/ 20 w 60"/>
                  <a:gd name="T119" fmla="*/ 30 h 60"/>
                  <a:gd name="T120" fmla="*/ 30 w 60"/>
                  <a:gd name="T121" fmla="*/ 20 h 60"/>
                  <a:gd name="T122" fmla="*/ 40 w 60"/>
                  <a:gd name="T12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0" h="60">
                    <a:moveTo>
                      <a:pt x="57" y="35"/>
                    </a:moveTo>
                    <a:cubicBezTo>
                      <a:pt x="59" y="35"/>
                      <a:pt x="60" y="34"/>
                      <a:pt x="60" y="32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26"/>
                      <a:pt x="59" y="25"/>
                      <a:pt x="57" y="25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3" y="25"/>
                      <a:pt x="52" y="24"/>
                      <a:pt x="51" y="23"/>
                    </a:cubicBezTo>
                    <a:cubicBezTo>
                      <a:pt x="51" y="21"/>
                      <a:pt x="50" y="17"/>
                      <a:pt x="51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4" y="13"/>
                      <a:pt x="54" y="11"/>
                      <a:pt x="53" y="10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9" y="6"/>
                      <a:pt x="47" y="6"/>
                      <a:pt x="46" y="7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3" y="10"/>
                      <a:pt x="41" y="10"/>
                      <a:pt x="40" y="10"/>
                    </a:cubicBezTo>
                    <a:cubicBezTo>
                      <a:pt x="39" y="9"/>
                      <a:pt x="35" y="7"/>
                      <a:pt x="35" y="5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1"/>
                      <a:pt x="34" y="0"/>
                      <a:pt x="3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5" y="1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7"/>
                      <a:pt x="24" y="8"/>
                      <a:pt x="23" y="9"/>
                    </a:cubicBezTo>
                    <a:cubicBezTo>
                      <a:pt x="21" y="9"/>
                      <a:pt x="17" y="10"/>
                      <a:pt x="16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3" y="6"/>
                      <a:pt x="11" y="6"/>
                      <a:pt x="10" y="7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6" y="13"/>
                      <a:pt x="7" y="14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7"/>
                      <a:pt x="10" y="19"/>
                      <a:pt x="10" y="20"/>
                    </a:cubicBezTo>
                    <a:cubicBezTo>
                      <a:pt x="9" y="21"/>
                      <a:pt x="7" y="25"/>
                      <a:pt x="5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1" y="25"/>
                      <a:pt x="0" y="26"/>
                      <a:pt x="0" y="2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1" y="35"/>
                      <a:pt x="3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7" y="35"/>
                      <a:pt x="8" y="36"/>
                      <a:pt x="9" y="37"/>
                    </a:cubicBezTo>
                    <a:cubicBezTo>
                      <a:pt x="9" y="39"/>
                      <a:pt x="10" y="43"/>
                      <a:pt x="9" y="44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6" y="47"/>
                      <a:pt x="6" y="49"/>
                      <a:pt x="7" y="50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1" y="54"/>
                      <a:pt x="13" y="54"/>
                      <a:pt x="14" y="53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50"/>
                      <a:pt x="19" y="50"/>
                      <a:pt x="20" y="50"/>
                    </a:cubicBezTo>
                    <a:cubicBezTo>
                      <a:pt x="21" y="51"/>
                      <a:pt x="25" y="53"/>
                      <a:pt x="25" y="55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5" y="59"/>
                      <a:pt x="26" y="60"/>
                      <a:pt x="28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4" y="60"/>
                      <a:pt x="35" y="59"/>
                      <a:pt x="35" y="57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5" y="53"/>
                      <a:pt x="36" y="52"/>
                      <a:pt x="37" y="51"/>
                    </a:cubicBezTo>
                    <a:cubicBezTo>
                      <a:pt x="39" y="51"/>
                      <a:pt x="43" y="50"/>
                      <a:pt x="44" y="51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7" y="54"/>
                      <a:pt x="49" y="54"/>
                      <a:pt x="50" y="53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4" y="49"/>
                      <a:pt x="54" y="47"/>
                      <a:pt x="53" y="46"/>
                    </a:cubicBezTo>
                    <a:cubicBezTo>
                      <a:pt x="51" y="44"/>
                      <a:pt x="51" y="44"/>
                      <a:pt x="51" y="44"/>
                    </a:cubicBezTo>
                    <a:cubicBezTo>
                      <a:pt x="50" y="43"/>
                      <a:pt x="50" y="41"/>
                      <a:pt x="50" y="40"/>
                    </a:cubicBezTo>
                    <a:cubicBezTo>
                      <a:pt x="51" y="39"/>
                      <a:pt x="53" y="35"/>
                      <a:pt x="55" y="35"/>
                    </a:cubicBezTo>
                    <a:lnTo>
                      <a:pt x="57" y="35"/>
                    </a:lnTo>
                    <a:close/>
                    <a:moveTo>
                      <a:pt x="40" y="30"/>
                    </a:moveTo>
                    <a:cubicBezTo>
                      <a:pt x="40" y="36"/>
                      <a:pt x="36" y="40"/>
                      <a:pt x="30" y="40"/>
                    </a:cubicBezTo>
                    <a:cubicBezTo>
                      <a:pt x="24" y="40"/>
                      <a:pt x="20" y="36"/>
                      <a:pt x="20" y="30"/>
                    </a:cubicBezTo>
                    <a:cubicBezTo>
                      <a:pt x="20" y="24"/>
                      <a:pt x="24" y="20"/>
                      <a:pt x="30" y="20"/>
                    </a:cubicBezTo>
                    <a:cubicBezTo>
                      <a:pt x="36" y="20"/>
                      <a:pt x="40" y="24"/>
                      <a:pt x="40" y="30"/>
                    </a:cubicBezTo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4297387" y="3317927"/>
            <a:ext cx="939800" cy="939800"/>
            <a:chOff x="3080330" y="2789142"/>
            <a:chExt cx="939800" cy="939800"/>
          </a:xfrm>
        </p:grpSpPr>
        <p:sp>
          <p:nvSpPr>
            <p:cNvPr id="30" name="椭圆 29"/>
            <p:cNvSpPr/>
            <p:nvPr/>
          </p:nvSpPr>
          <p:spPr>
            <a:xfrm>
              <a:off x="3080330" y="2789142"/>
              <a:ext cx="939800" cy="9398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3294687" y="3010257"/>
              <a:ext cx="497794" cy="491067"/>
              <a:chOff x="8123237" y="3667126"/>
              <a:chExt cx="234950" cy="231775"/>
            </a:xfrm>
            <a:solidFill>
              <a:schemeClr val="bg1"/>
            </a:solidFill>
          </p:grpSpPr>
          <p:sp>
            <p:nvSpPr>
              <p:cNvPr id="32" name="Freeform 1086"/>
              <p:cNvSpPr>
                <a:spLocks noEditPoints="1"/>
              </p:cNvSpPr>
              <p:nvPr/>
            </p:nvSpPr>
            <p:spPr bwMode="auto">
              <a:xfrm>
                <a:off x="8123237" y="3667126"/>
                <a:ext cx="234950" cy="231775"/>
              </a:xfrm>
              <a:custGeom>
                <a:avLst/>
                <a:gdLst>
                  <a:gd name="T0" fmla="*/ 50 w 100"/>
                  <a:gd name="T1" fmla="*/ 0 h 99"/>
                  <a:gd name="T2" fmla="*/ 0 w 100"/>
                  <a:gd name="T3" fmla="*/ 49 h 99"/>
                  <a:gd name="T4" fmla="*/ 50 w 100"/>
                  <a:gd name="T5" fmla="*/ 99 h 99"/>
                  <a:gd name="T6" fmla="*/ 100 w 100"/>
                  <a:gd name="T7" fmla="*/ 49 h 99"/>
                  <a:gd name="T8" fmla="*/ 50 w 100"/>
                  <a:gd name="T9" fmla="*/ 0 h 99"/>
                  <a:gd name="T10" fmla="*/ 50 w 100"/>
                  <a:gd name="T11" fmla="*/ 95 h 99"/>
                  <a:gd name="T12" fmla="*/ 4 w 100"/>
                  <a:gd name="T13" fmla="*/ 49 h 99"/>
                  <a:gd name="T14" fmla="*/ 50 w 100"/>
                  <a:gd name="T15" fmla="*/ 4 h 99"/>
                  <a:gd name="T16" fmla="*/ 96 w 100"/>
                  <a:gd name="T17" fmla="*/ 49 h 99"/>
                  <a:gd name="T18" fmla="*/ 50 w 100"/>
                  <a:gd name="T19" fmla="*/ 9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" h="99">
                    <a:moveTo>
                      <a:pt x="50" y="0"/>
                    </a:moveTo>
                    <a:cubicBezTo>
                      <a:pt x="23" y="0"/>
                      <a:pt x="0" y="22"/>
                      <a:pt x="0" y="49"/>
                    </a:cubicBezTo>
                    <a:cubicBezTo>
                      <a:pt x="0" y="77"/>
                      <a:pt x="23" y="99"/>
                      <a:pt x="50" y="99"/>
                    </a:cubicBezTo>
                    <a:cubicBezTo>
                      <a:pt x="77" y="99"/>
                      <a:pt x="100" y="77"/>
                      <a:pt x="100" y="49"/>
                    </a:cubicBezTo>
                    <a:cubicBezTo>
                      <a:pt x="100" y="22"/>
                      <a:pt x="77" y="0"/>
                      <a:pt x="50" y="0"/>
                    </a:cubicBezTo>
                    <a:close/>
                    <a:moveTo>
                      <a:pt x="50" y="95"/>
                    </a:moveTo>
                    <a:cubicBezTo>
                      <a:pt x="25" y="95"/>
                      <a:pt x="4" y="75"/>
                      <a:pt x="4" y="49"/>
                    </a:cubicBezTo>
                    <a:cubicBezTo>
                      <a:pt x="4" y="24"/>
                      <a:pt x="25" y="4"/>
                      <a:pt x="50" y="4"/>
                    </a:cubicBezTo>
                    <a:cubicBezTo>
                      <a:pt x="75" y="4"/>
                      <a:pt x="96" y="24"/>
                      <a:pt x="96" y="49"/>
                    </a:cubicBezTo>
                    <a:cubicBezTo>
                      <a:pt x="96" y="75"/>
                      <a:pt x="75" y="95"/>
                      <a:pt x="50" y="9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1087"/>
              <p:cNvSpPr>
                <a:spLocks noEditPoints="1"/>
              </p:cNvSpPr>
              <p:nvPr/>
            </p:nvSpPr>
            <p:spPr bwMode="auto">
              <a:xfrm>
                <a:off x="8147050" y="3687763"/>
                <a:ext cx="188912" cy="188913"/>
              </a:xfrm>
              <a:custGeom>
                <a:avLst/>
                <a:gdLst>
                  <a:gd name="T0" fmla="*/ 40 w 80"/>
                  <a:gd name="T1" fmla="*/ 0 h 80"/>
                  <a:gd name="T2" fmla="*/ 0 w 80"/>
                  <a:gd name="T3" fmla="*/ 40 h 80"/>
                  <a:gd name="T4" fmla="*/ 40 w 80"/>
                  <a:gd name="T5" fmla="*/ 80 h 80"/>
                  <a:gd name="T6" fmla="*/ 80 w 80"/>
                  <a:gd name="T7" fmla="*/ 40 h 80"/>
                  <a:gd name="T8" fmla="*/ 40 w 80"/>
                  <a:gd name="T9" fmla="*/ 0 h 80"/>
                  <a:gd name="T10" fmla="*/ 55 w 80"/>
                  <a:gd name="T11" fmla="*/ 40 h 80"/>
                  <a:gd name="T12" fmla="*/ 55 w 80"/>
                  <a:gd name="T13" fmla="*/ 46 h 80"/>
                  <a:gd name="T14" fmla="*/ 43 w 80"/>
                  <a:gd name="T15" fmla="*/ 46 h 80"/>
                  <a:gd name="T16" fmla="*/ 43 w 80"/>
                  <a:gd name="T17" fmla="*/ 49 h 80"/>
                  <a:gd name="T18" fmla="*/ 55 w 80"/>
                  <a:gd name="T19" fmla="*/ 49 h 80"/>
                  <a:gd name="T20" fmla="*/ 55 w 80"/>
                  <a:gd name="T21" fmla="*/ 55 h 80"/>
                  <a:gd name="T22" fmla="*/ 43 w 80"/>
                  <a:gd name="T23" fmla="*/ 55 h 80"/>
                  <a:gd name="T24" fmla="*/ 43 w 80"/>
                  <a:gd name="T25" fmla="*/ 64 h 80"/>
                  <a:gd name="T26" fmla="*/ 37 w 80"/>
                  <a:gd name="T27" fmla="*/ 64 h 80"/>
                  <a:gd name="T28" fmla="*/ 37 w 80"/>
                  <a:gd name="T29" fmla="*/ 55 h 80"/>
                  <a:gd name="T30" fmla="*/ 25 w 80"/>
                  <a:gd name="T31" fmla="*/ 55 h 80"/>
                  <a:gd name="T32" fmla="*/ 25 w 80"/>
                  <a:gd name="T33" fmla="*/ 49 h 80"/>
                  <a:gd name="T34" fmla="*/ 37 w 80"/>
                  <a:gd name="T35" fmla="*/ 49 h 80"/>
                  <a:gd name="T36" fmla="*/ 37 w 80"/>
                  <a:gd name="T37" fmla="*/ 46 h 80"/>
                  <a:gd name="T38" fmla="*/ 25 w 80"/>
                  <a:gd name="T39" fmla="*/ 46 h 80"/>
                  <a:gd name="T40" fmla="*/ 25 w 80"/>
                  <a:gd name="T41" fmla="*/ 40 h 80"/>
                  <a:gd name="T42" fmla="*/ 34 w 80"/>
                  <a:gd name="T43" fmla="*/ 40 h 80"/>
                  <a:gd name="T44" fmla="*/ 23 w 80"/>
                  <a:gd name="T45" fmla="*/ 19 h 80"/>
                  <a:gd name="T46" fmla="*/ 30 w 80"/>
                  <a:gd name="T47" fmla="*/ 19 h 80"/>
                  <a:gd name="T48" fmla="*/ 38 w 80"/>
                  <a:gd name="T49" fmla="*/ 35 h 80"/>
                  <a:gd name="T50" fmla="*/ 40 w 80"/>
                  <a:gd name="T51" fmla="*/ 38 h 80"/>
                  <a:gd name="T52" fmla="*/ 42 w 80"/>
                  <a:gd name="T53" fmla="*/ 34 h 80"/>
                  <a:gd name="T54" fmla="*/ 50 w 80"/>
                  <a:gd name="T55" fmla="*/ 19 h 80"/>
                  <a:gd name="T56" fmla="*/ 57 w 80"/>
                  <a:gd name="T57" fmla="*/ 19 h 80"/>
                  <a:gd name="T58" fmla="*/ 46 w 80"/>
                  <a:gd name="T59" fmla="*/ 40 h 80"/>
                  <a:gd name="T60" fmla="*/ 55 w 80"/>
                  <a:gd name="T61" fmla="*/ 4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0" h="80">
                    <a:moveTo>
                      <a:pt x="40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62"/>
                      <a:pt x="18" y="80"/>
                      <a:pt x="40" y="80"/>
                    </a:cubicBezTo>
                    <a:cubicBezTo>
                      <a:pt x="62" y="80"/>
                      <a:pt x="80" y="62"/>
                      <a:pt x="80" y="40"/>
                    </a:cubicBezTo>
                    <a:cubicBezTo>
                      <a:pt x="80" y="18"/>
                      <a:pt x="62" y="0"/>
                      <a:pt x="40" y="0"/>
                    </a:cubicBezTo>
                    <a:close/>
                    <a:moveTo>
                      <a:pt x="55" y="40"/>
                    </a:moveTo>
                    <a:cubicBezTo>
                      <a:pt x="55" y="46"/>
                      <a:pt x="55" y="46"/>
                      <a:pt x="55" y="46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43" y="55"/>
                      <a:pt x="43" y="55"/>
                      <a:pt x="43" y="55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9" y="36"/>
                      <a:pt x="39" y="37"/>
                      <a:pt x="40" y="38"/>
                    </a:cubicBezTo>
                    <a:cubicBezTo>
                      <a:pt x="40" y="37"/>
                      <a:pt x="41" y="36"/>
                      <a:pt x="42" y="34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46" y="40"/>
                      <a:pt x="46" y="40"/>
                      <a:pt x="46" y="40"/>
                    </a:cubicBezTo>
                    <a:lnTo>
                      <a:pt x="55" y="4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7221001" y="2957729"/>
            <a:ext cx="901165" cy="901165"/>
            <a:chOff x="5719249" y="3077288"/>
            <a:chExt cx="767347" cy="767347"/>
          </a:xfrm>
        </p:grpSpPr>
        <p:sp>
          <p:nvSpPr>
            <p:cNvPr id="35" name="椭圆 34"/>
            <p:cNvSpPr/>
            <p:nvPr/>
          </p:nvSpPr>
          <p:spPr>
            <a:xfrm>
              <a:off x="5719249" y="3077288"/>
              <a:ext cx="767347" cy="767347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Freeform 748"/>
            <p:cNvSpPr>
              <a:spLocks noEditPoints="1"/>
            </p:cNvSpPr>
            <p:nvPr/>
          </p:nvSpPr>
          <p:spPr bwMode="auto">
            <a:xfrm>
              <a:off x="5947156" y="3271991"/>
              <a:ext cx="311533" cy="318115"/>
            </a:xfrm>
            <a:custGeom>
              <a:avLst/>
              <a:gdLst>
                <a:gd name="T0" fmla="*/ 38 w 60"/>
                <a:gd name="T1" fmla="*/ 8 h 61"/>
                <a:gd name="T2" fmla="*/ 22 w 60"/>
                <a:gd name="T3" fmla="*/ 8 h 61"/>
                <a:gd name="T4" fmla="*/ 45 w 60"/>
                <a:gd name="T5" fmla="*/ 41 h 61"/>
                <a:gd name="T6" fmla="*/ 50 w 60"/>
                <a:gd name="T7" fmla="*/ 58 h 61"/>
                <a:gd name="T8" fmla="*/ 51 w 60"/>
                <a:gd name="T9" fmla="*/ 44 h 61"/>
                <a:gd name="T10" fmla="*/ 55 w 60"/>
                <a:gd name="T11" fmla="*/ 58 h 61"/>
                <a:gd name="T12" fmla="*/ 55 w 60"/>
                <a:gd name="T13" fmla="*/ 38 h 61"/>
                <a:gd name="T14" fmla="*/ 56 w 60"/>
                <a:gd name="T15" fmla="*/ 29 h 61"/>
                <a:gd name="T16" fmla="*/ 60 w 60"/>
                <a:gd name="T17" fmla="*/ 38 h 61"/>
                <a:gd name="T18" fmla="*/ 56 w 60"/>
                <a:gd name="T19" fmla="*/ 21 h 61"/>
                <a:gd name="T20" fmla="*/ 47 w 60"/>
                <a:gd name="T21" fmla="*/ 23 h 61"/>
                <a:gd name="T22" fmla="*/ 45 w 60"/>
                <a:gd name="T23" fmla="*/ 41 h 61"/>
                <a:gd name="T24" fmla="*/ 37 w 60"/>
                <a:gd name="T25" fmla="*/ 26 h 61"/>
                <a:gd name="T26" fmla="*/ 36 w 60"/>
                <a:gd name="T27" fmla="*/ 37 h 61"/>
                <a:gd name="T28" fmla="*/ 36 w 60"/>
                <a:gd name="T29" fmla="*/ 61 h 61"/>
                <a:gd name="T30" fmla="*/ 31 w 60"/>
                <a:gd name="T31" fmla="*/ 44 h 61"/>
                <a:gd name="T32" fmla="*/ 30 w 60"/>
                <a:gd name="T33" fmla="*/ 61 h 61"/>
                <a:gd name="T34" fmla="*/ 24 w 60"/>
                <a:gd name="T35" fmla="*/ 40 h 61"/>
                <a:gd name="T36" fmla="*/ 24 w 60"/>
                <a:gd name="T37" fmla="*/ 26 h 61"/>
                <a:gd name="T38" fmla="*/ 23 w 60"/>
                <a:gd name="T39" fmla="*/ 37 h 61"/>
                <a:gd name="T40" fmla="*/ 18 w 60"/>
                <a:gd name="T41" fmla="*/ 22 h 61"/>
                <a:gd name="T42" fmla="*/ 37 w 60"/>
                <a:gd name="T43" fmla="*/ 17 h 61"/>
                <a:gd name="T44" fmla="*/ 43 w 60"/>
                <a:gd name="T45" fmla="*/ 37 h 61"/>
                <a:gd name="T46" fmla="*/ 15 w 60"/>
                <a:gd name="T47" fmla="*/ 41 h 61"/>
                <a:gd name="T48" fmla="*/ 10 w 60"/>
                <a:gd name="T49" fmla="*/ 58 h 61"/>
                <a:gd name="T50" fmla="*/ 9 w 60"/>
                <a:gd name="T51" fmla="*/ 44 h 61"/>
                <a:gd name="T52" fmla="*/ 5 w 60"/>
                <a:gd name="T53" fmla="*/ 58 h 61"/>
                <a:gd name="T54" fmla="*/ 5 w 60"/>
                <a:gd name="T55" fmla="*/ 38 h 61"/>
                <a:gd name="T56" fmla="*/ 4 w 60"/>
                <a:gd name="T57" fmla="*/ 29 h 61"/>
                <a:gd name="T58" fmla="*/ 0 w 60"/>
                <a:gd name="T59" fmla="*/ 38 h 61"/>
                <a:gd name="T60" fmla="*/ 4 w 60"/>
                <a:gd name="T61" fmla="*/ 21 h 61"/>
                <a:gd name="T62" fmla="*/ 13 w 60"/>
                <a:gd name="T63" fmla="*/ 23 h 61"/>
                <a:gd name="T64" fmla="*/ 15 w 60"/>
                <a:gd name="T65" fmla="*/ 41 h 61"/>
                <a:gd name="T66" fmla="*/ 16 w 60"/>
                <a:gd name="T67" fmla="*/ 14 h 61"/>
                <a:gd name="T68" fmla="*/ 15 w 60"/>
                <a:gd name="T69" fmla="*/ 18 h 61"/>
                <a:gd name="T70" fmla="*/ 3 w 60"/>
                <a:gd name="T71" fmla="*/ 14 h 61"/>
                <a:gd name="T72" fmla="*/ 50 w 60"/>
                <a:gd name="T73" fmla="*/ 7 h 61"/>
                <a:gd name="T74" fmla="*/ 45 w 60"/>
                <a:gd name="T75" fmla="*/ 18 h 61"/>
                <a:gd name="T76" fmla="*/ 50 w 60"/>
                <a:gd name="T77" fmla="*/ 20 h 61"/>
                <a:gd name="T78" fmla="*/ 50 w 60"/>
                <a:gd name="T79" fmla="*/ 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35" y="0"/>
                    <a:pt x="38" y="3"/>
                    <a:pt x="38" y="8"/>
                  </a:cubicBezTo>
                  <a:cubicBezTo>
                    <a:pt x="38" y="12"/>
                    <a:pt x="35" y="16"/>
                    <a:pt x="30" y="16"/>
                  </a:cubicBezTo>
                  <a:cubicBezTo>
                    <a:pt x="26" y="16"/>
                    <a:pt x="22" y="12"/>
                    <a:pt x="22" y="8"/>
                  </a:cubicBezTo>
                  <a:cubicBezTo>
                    <a:pt x="22" y="3"/>
                    <a:pt x="26" y="0"/>
                    <a:pt x="30" y="0"/>
                  </a:cubicBezTo>
                  <a:close/>
                  <a:moveTo>
                    <a:pt x="45" y="41"/>
                  </a:moveTo>
                  <a:cubicBezTo>
                    <a:pt x="45" y="58"/>
                    <a:pt x="45" y="58"/>
                    <a:pt x="45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44"/>
                    <a:pt x="50" y="44"/>
                    <a:pt x="50" y="4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23"/>
                    <a:pt x="58" y="21"/>
                    <a:pt x="56" y="2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47" y="22"/>
                    <a:pt x="47" y="22"/>
                    <a:pt x="47" y="23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41"/>
                    <a:pt x="45" y="41"/>
                    <a:pt x="45" y="41"/>
                  </a:cubicBezTo>
                  <a:close/>
                  <a:moveTo>
                    <a:pt x="37" y="37"/>
                  </a:moveTo>
                  <a:cubicBezTo>
                    <a:pt x="37" y="26"/>
                    <a:pt x="37" y="26"/>
                    <a:pt x="37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19"/>
                    <a:pt x="20" y="17"/>
                    <a:pt x="23" y="17"/>
                  </a:cubicBezTo>
                  <a:cubicBezTo>
                    <a:pt x="38" y="17"/>
                    <a:pt x="22" y="17"/>
                    <a:pt x="37" y="17"/>
                  </a:cubicBezTo>
                  <a:cubicBezTo>
                    <a:pt x="40" y="17"/>
                    <a:pt x="43" y="19"/>
                    <a:pt x="43" y="22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2" y="37"/>
                    <a:pt x="40" y="37"/>
                    <a:pt x="37" y="37"/>
                  </a:cubicBezTo>
                  <a:close/>
                  <a:moveTo>
                    <a:pt x="15" y="41"/>
                  </a:moveTo>
                  <a:cubicBezTo>
                    <a:pt x="15" y="58"/>
                    <a:pt x="15" y="58"/>
                    <a:pt x="1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3"/>
                    <a:pt x="2" y="21"/>
                    <a:pt x="4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3" y="22"/>
                    <a:pt x="13" y="23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5" y="41"/>
                    <a:pt x="15" y="41"/>
                    <a:pt x="15" y="41"/>
                  </a:cubicBezTo>
                  <a:close/>
                  <a:moveTo>
                    <a:pt x="10" y="7"/>
                  </a:moveTo>
                  <a:cubicBezTo>
                    <a:pt x="14" y="7"/>
                    <a:pt x="16" y="10"/>
                    <a:pt x="16" y="14"/>
                  </a:cubicBezTo>
                  <a:cubicBezTo>
                    <a:pt x="16" y="15"/>
                    <a:pt x="16" y="16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3" y="19"/>
                    <a:pt x="12" y="20"/>
                    <a:pt x="10" y="20"/>
                  </a:cubicBezTo>
                  <a:cubicBezTo>
                    <a:pt x="6" y="20"/>
                    <a:pt x="3" y="17"/>
                    <a:pt x="3" y="14"/>
                  </a:cubicBezTo>
                  <a:cubicBezTo>
                    <a:pt x="3" y="10"/>
                    <a:pt x="6" y="7"/>
                    <a:pt x="10" y="7"/>
                  </a:cubicBezTo>
                  <a:close/>
                  <a:moveTo>
                    <a:pt x="50" y="7"/>
                  </a:moveTo>
                  <a:cubicBezTo>
                    <a:pt x="46" y="7"/>
                    <a:pt x="43" y="10"/>
                    <a:pt x="43" y="14"/>
                  </a:cubicBezTo>
                  <a:cubicBezTo>
                    <a:pt x="43" y="15"/>
                    <a:pt x="44" y="16"/>
                    <a:pt x="45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9"/>
                    <a:pt x="48" y="20"/>
                    <a:pt x="50" y="20"/>
                  </a:cubicBezTo>
                  <a:cubicBezTo>
                    <a:pt x="54" y="20"/>
                    <a:pt x="57" y="17"/>
                    <a:pt x="57" y="14"/>
                  </a:cubicBezTo>
                  <a:cubicBezTo>
                    <a:pt x="57" y="10"/>
                    <a:pt x="54" y="7"/>
                    <a:pt x="50" y="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8" name="Freeform 12"/>
          <p:cNvSpPr/>
          <p:nvPr/>
        </p:nvSpPr>
        <p:spPr bwMode="auto">
          <a:xfrm>
            <a:off x="1608509" y="4600798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Freeform 12"/>
          <p:cNvSpPr/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68549" y="4914999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难点评估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52" dur="500" spd="-999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56" dur="500" spd="-99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38" grpId="0" animBg="1"/>
      <p:bldP spid="38" grpId="1" animBg="1"/>
      <p:bldP spid="39" grpId="0" animBg="1"/>
      <p:bldP spid="39" grpId="1" animBg="1"/>
      <p:bldP spid="40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5" name="矩形 5"/>
          <p:cNvSpPr/>
          <p:nvPr/>
        </p:nvSpPr>
        <p:spPr>
          <a:xfrm>
            <a:off x="784" y="2571750"/>
            <a:ext cx="12217483" cy="3953594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143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Freeform 5"/>
          <p:cNvSpPr/>
          <p:nvPr/>
        </p:nvSpPr>
        <p:spPr bwMode="auto">
          <a:xfrm>
            <a:off x="5199659" y="1772816"/>
            <a:ext cx="1819732" cy="16406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26"/>
          <p:cNvSpPr>
            <a:spLocks noChangeAspect="1" noEditPoints="1"/>
          </p:cNvSpPr>
          <p:nvPr/>
        </p:nvSpPr>
        <p:spPr bwMode="auto">
          <a:xfrm>
            <a:off x="5780384" y="2181307"/>
            <a:ext cx="658282" cy="823712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文本框 12"/>
          <p:cNvSpPr txBox="1"/>
          <p:nvPr/>
        </p:nvSpPr>
        <p:spPr>
          <a:xfrm>
            <a:off x="4808988" y="3573016"/>
            <a:ext cx="26468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论文导读</a:t>
            </a:r>
            <a:endParaRPr lang="en-US" altLang="zh-CN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8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  <a:endParaRPr lang="zh-CN" altLang="zh-CN" sz="28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948944" y="4941168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绪论</a:t>
              </a: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389104" y="4941168"/>
            <a:ext cx="1436675" cy="215444"/>
            <a:chOff x="4369395" y="3284984"/>
            <a:chExt cx="1436675" cy="215444"/>
          </a:xfrm>
        </p:grpSpPr>
        <p:sp>
          <p:nvSpPr>
            <p:cNvPr id="6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论文摘要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945459" y="5229780"/>
            <a:ext cx="1436675" cy="215444"/>
            <a:chOff x="4369395" y="3284984"/>
            <a:chExt cx="1436675" cy="215444"/>
          </a:xfrm>
        </p:grpSpPr>
        <p:sp>
          <p:nvSpPr>
            <p:cNvPr id="7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论点论证</a:t>
              </a: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389104" y="5229200"/>
            <a:ext cx="1436675" cy="215444"/>
            <a:chOff x="4369395" y="3284984"/>
            <a:chExt cx="1436675" cy="215444"/>
          </a:xfrm>
        </p:grpSpPr>
        <p:sp>
          <p:nvSpPr>
            <p:cNvPr id="8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理论基础</a:t>
              </a: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1" name="等腰三角形 9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948944" y="5517232"/>
            <a:ext cx="1436675" cy="215444"/>
            <a:chOff x="4369395" y="3284984"/>
            <a:chExt cx="1436675" cy="215444"/>
          </a:xfrm>
        </p:grpSpPr>
        <p:sp>
          <p:nvSpPr>
            <p:cNvPr id="10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主要创新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389104" y="5517232"/>
            <a:ext cx="1436675" cy="215444"/>
            <a:chOff x="4369395" y="3284984"/>
            <a:chExt cx="1436675" cy="215444"/>
          </a:xfrm>
        </p:grpSpPr>
        <p:sp>
          <p:nvSpPr>
            <p:cNvPr id="10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依据来源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等腰三角形 1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38" name="TextBox 3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相关对策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25" name="Diagram 25"/>
          <p:cNvGraphicFramePr/>
          <p:nvPr/>
        </p:nvGraphicFramePr>
        <p:xfrm>
          <a:off x="2474406" y="1244030"/>
          <a:ext cx="7416824" cy="2833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6" name="Freeform 6"/>
          <p:cNvSpPr>
            <a:spLocks noEditPoints="1"/>
          </p:cNvSpPr>
          <p:nvPr/>
        </p:nvSpPr>
        <p:spPr bwMode="auto">
          <a:xfrm>
            <a:off x="2906454" y="2267992"/>
            <a:ext cx="568213" cy="605284"/>
          </a:xfrm>
          <a:custGeom>
            <a:avLst/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Freeform 11"/>
          <p:cNvSpPr>
            <a:spLocks noEditPoints="1"/>
          </p:cNvSpPr>
          <p:nvPr/>
        </p:nvSpPr>
        <p:spPr bwMode="auto">
          <a:xfrm>
            <a:off x="4778662" y="2384313"/>
            <a:ext cx="732327" cy="733103"/>
          </a:xfrm>
          <a:custGeom>
            <a:avLst/>
            <a:gdLst>
              <a:gd name="T0" fmla="*/ 360 w 400"/>
              <a:gd name="T1" fmla="*/ 184 h 400"/>
              <a:gd name="T2" fmla="*/ 360 w 400"/>
              <a:gd name="T3" fmla="*/ 216 h 400"/>
              <a:gd name="T4" fmla="*/ 400 w 400"/>
              <a:gd name="T5" fmla="*/ 200 h 400"/>
              <a:gd name="T6" fmla="*/ 200 w 400"/>
              <a:gd name="T7" fmla="*/ 90 h 400"/>
              <a:gd name="T8" fmla="*/ 200 w 400"/>
              <a:gd name="T9" fmla="*/ 310 h 400"/>
              <a:gd name="T10" fmla="*/ 200 w 400"/>
              <a:gd name="T11" fmla="*/ 90 h 400"/>
              <a:gd name="T12" fmla="*/ 120 w 400"/>
              <a:gd name="T13" fmla="*/ 200 h 400"/>
              <a:gd name="T14" fmla="*/ 280 w 400"/>
              <a:gd name="T15" fmla="*/ 200 h 400"/>
              <a:gd name="T16" fmla="*/ 59 w 400"/>
              <a:gd name="T17" fmla="*/ 200 h 400"/>
              <a:gd name="T18" fmla="*/ 20 w 400"/>
              <a:gd name="T19" fmla="*/ 184 h 400"/>
              <a:gd name="T20" fmla="*/ 20 w 400"/>
              <a:gd name="T21" fmla="*/ 216 h 400"/>
              <a:gd name="T22" fmla="*/ 59 w 400"/>
              <a:gd name="T23" fmla="*/ 200 h 400"/>
              <a:gd name="T24" fmla="*/ 216 w 400"/>
              <a:gd name="T25" fmla="*/ 40 h 400"/>
              <a:gd name="T26" fmla="*/ 200 w 400"/>
              <a:gd name="T27" fmla="*/ 0 h 400"/>
              <a:gd name="T28" fmla="*/ 184 w 400"/>
              <a:gd name="T29" fmla="*/ 40 h 400"/>
              <a:gd name="T30" fmla="*/ 200 w 400"/>
              <a:gd name="T31" fmla="*/ 340 h 400"/>
              <a:gd name="T32" fmla="*/ 184 w 400"/>
              <a:gd name="T33" fmla="*/ 380 h 400"/>
              <a:gd name="T34" fmla="*/ 216 w 400"/>
              <a:gd name="T35" fmla="*/ 380 h 400"/>
              <a:gd name="T36" fmla="*/ 200 w 400"/>
              <a:gd name="T37" fmla="*/ 340 h 400"/>
              <a:gd name="T38" fmla="*/ 350 w 400"/>
              <a:gd name="T39" fmla="*/ 50 h 400"/>
              <a:gd name="T40" fmla="*/ 310 w 400"/>
              <a:gd name="T41" fmla="*/ 67 h 400"/>
              <a:gd name="T42" fmla="*/ 333 w 400"/>
              <a:gd name="T43" fmla="*/ 89 h 400"/>
              <a:gd name="T44" fmla="*/ 66 w 400"/>
              <a:gd name="T45" fmla="*/ 311 h 400"/>
              <a:gd name="T46" fmla="*/ 50 w 400"/>
              <a:gd name="T47" fmla="*/ 350 h 400"/>
              <a:gd name="T48" fmla="*/ 89 w 400"/>
              <a:gd name="T49" fmla="*/ 333 h 400"/>
              <a:gd name="T50" fmla="*/ 66 w 400"/>
              <a:gd name="T51" fmla="*/ 311 h 400"/>
              <a:gd name="T52" fmla="*/ 50 w 400"/>
              <a:gd name="T53" fmla="*/ 50 h 400"/>
              <a:gd name="T54" fmla="*/ 66 w 400"/>
              <a:gd name="T55" fmla="*/ 89 h 400"/>
              <a:gd name="T56" fmla="*/ 89 w 400"/>
              <a:gd name="T57" fmla="*/ 67 h 400"/>
              <a:gd name="T58" fmla="*/ 310 w 400"/>
              <a:gd name="T59" fmla="*/ 333 h 400"/>
              <a:gd name="T60" fmla="*/ 350 w 400"/>
              <a:gd name="T61" fmla="*/ 350 h 400"/>
              <a:gd name="T62" fmla="*/ 333 w 400"/>
              <a:gd name="T63" fmla="*/ 311 h 400"/>
              <a:gd name="T64" fmla="*/ 310 w 400"/>
              <a:gd name="T65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Freeform 21"/>
          <p:cNvSpPr>
            <a:spLocks noEditPoints="1"/>
          </p:cNvSpPr>
          <p:nvPr/>
        </p:nvSpPr>
        <p:spPr bwMode="auto">
          <a:xfrm>
            <a:off x="6723689" y="2257726"/>
            <a:ext cx="623849" cy="625816"/>
          </a:xfrm>
          <a:custGeom>
            <a:avLst/>
            <a:gdLst>
              <a:gd name="T0" fmla="*/ 390 w 403"/>
              <a:gd name="T1" fmla="*/ 150 h 404"/>
              <a:gd name="T2" fmla="*/ 241 w 403"/>
              <a:gd name="T3" fmla="*/ 110 h 404"/>
              <a:gd name="T4" fmla="*/ 215 w 403"/>
              <a:gd name="T5" fmla="*/ 13 h 404"/>
              <a:gd name="T6" fmla="*/ 195 w 403"/>
              <a:gd name="T7" fmla="*/ 2 h 404"/>
              <a:gd name="T8" fmla="*/ 14 w 403"/>
              <a:gd name="T9" fmla="*/ 51 h 404"/>
              <a:gd name="T10" fmla="*/ 2 w 403"/>
              <a:gd name="T11" fmla="*/ 70 h 404"/>
              <a:gd name="T12" fmla="*/ 67 w 403"/>
              <a:gd name="T13" fmla="*/ 311 h 404"/>
              <a:gd name="T14" fmla="*/ 86 w 403"/>
              <a:gd name="T15" fmla="*/ 322 h 404"/>
              <a:gd name="T16" fmla="*/ 159 w 403"/>
              <a:gd name="T17" fmla="*/ 302 h 404"/>
              <a:gd name="T18" fmla="*/ 149 w 403"/>
              <a:gd name="T19" fmla="*/ 339 h 404"/>
              <a:gd name="T20" fmla="*/ 160 w 403"/>
              <a:gd name="T21" fmla="*/ 358 h 404"/>
              <a:gd name="T22" fmla="*/ 322 w 403"/>
              <a:gd name="T23" fmla="*/ 401 h 404"/>
              <a:gd name="T24" fmla="*/ 342 w 403"/>
              <a:gd name="T25" fmla="*/ 391 h 404"/>
              <a:gd name="T26" fmla="*/ 401 w 403"/>
              <a:gd name="T27" fmla="*/ 169 h 404"/>
              <a:gd name="T28" fmla="*/ 390 w 403"/>
              <a:gd name="T29" fmla="*/ 150 h 404"/>
              <a:gd name="T30" fmla="*/ 34 w 403"/>
              <a:gd name="T31" fmla="*/ 75 h 404"/>
              <a:gd name="T32" fmla="*/ 191 w 403"/>
              <a:gd name="T33" fmla="*/ 33 h 404"/>
              <a:gd name="T34" fmla="*/ 249 w 403"/>
              <a:gd name="T35" fmla="*/ 249 h 404"/>
              <a:gd name="T36" fmla="*/ 92 w 403"/>
              <a:gd name="T37" fmla="*/ 291 h 404"/>
              <a:gd name="T38" fmla="*/ 34 w 403"/>
              <a:gd name="T39" fmla="*/ 75 h 404"/>
              <a:gd name="T40" fmla="*/ 315 w 403"/>
              <a:gd name="T41" fmla="*/ 371 h 404"/>
              <a:gd name="T42" fmla="*/ 179 w 403"/>
              <a:gd name="T43" fmla="*/ 334 h 404"/>
              <a:gd name="T44" fmla="*/ 190 w 403"/>
              <a:gd name="T45" fmla="*/ 294 h 404"/>
              <a:gd name="T46" fmla="*/ 268 w 403"/>
              <a:gd name="T47" fmla="*/ 273 h 404"/>
              <a:gd name="T48" fmla="*/ 279 w 403"/>
              <a:gd name="T49" fmla="*/ 254 h 404"/>
              <a:gd name="T50" fmla="*/ 249 w 403"/>
              <a:gd name="T51" fmla="*/ 142 h 404"/>
              <a:gd name="T52" fmla="*/ 368 w 403"/>
              <a:gd name="T53" fmla="*/ 174 h 404"/>
              <a:gd name="T54" fmla="*/ 315 w 403"/>
              <a:gd name="T55" fmla="*/ 371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Freeform 26"/>
          <p:cNvSpPr/>
          <p:nvPr/>
        </p:nvSpPr>
        <p:spPr bwMode="auto">
          <a:xfrm>
            <a:off x="8811110" y="2422220"/>
            <a:ext cx="513556" cy="532606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Freeform 12"/>
          <p:cNvSpPr/>
          <p:nvPr/>
        </p:nvSpPr>
        <p:spPr bwMode="auto">
          <a:xfrm>
            <a:off x="1608509" y="4509120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1" name="Freeform 12"/>
          <p:cNvSpPr/>
          <p:nvPr/>
        </p:nvSpPr>
        <p:spPr bwMode="auto">
          <a:xfrm flipH="1" flipV="1">
            <a:off x="10249469" y="5543401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968549" y="4823321"/>
            <a:ext cx="854523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述图表的上述图表的综合描述说明入。在此录入上述图表的综合描述说明，在此录入上述图表的上述图表的综合描述说明入。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3B837679-D346-4EBB-AB0C-EE653ACF3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>
                                            <p:graphicEl>
                                              <a:dgm id="{3B837679-D346-4EBB-AB0C-EE653ACF3C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5CD9D2C4-CA47-4E2F-9386-15BF2C5BFC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5">
                                            <p:graphicEl>
                                              <a:dgm id="{5CD9D2C4-CA47-4E2F-9386-15BF2C5BFC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1FE64DFD-23AF-4F50-BCBC-C27132FB3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5">
                                            <p:graphicEl>
                                              <a:dgm id="{1FE64DFD-23AF-4F50-BCBC-C27132FB3B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D1957E8D-52E6-47CA-9E1F-B3BE7EB3E0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5">
                                            <p:graphicEl>
                                              <a:dgm id="{D1957E8D-52E6-47CA-9E1F-B3BE7EB3E0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B651F1CF-D429-4713-ABB8-9F7461E4F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5">
                                            <p:graphicEl>
                                              <a:dgm id="{B651F1CF-D429-4713-ABB8-9F7461E4F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BF198A36-C0C4-4E90-AC13-6C982ACE84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5">
                                            <p:graphicEl>
                                              <a:dgm id="{BF198A36-C0C4-4E90-AC13-6C982ACE84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47A26F57-A010-4072-9EBD-86BD6484D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5">
                                            <p:graphicEl>
                                              <a:dgm id="{47A26F57-A010-4072-9EBD-86BD6484D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C26DB7B9-FAD6-48DB-954D-A5E46F77B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5">
                                            <p:graphicEl>
                                              <a:dgm id="{C26DB7B9-FAD6-48DB-954D-A5E46F77BD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2467359E-7225-4CFB-BBD2-900CCD5D7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5">
                                            <p:graphicEl>
                                              <a:dgm id="{2467359E-7225-4CFB-BBD2-900CCD5D7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A9F63716-280D-4A8A-8AF8-9D84FEF36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5">
                                            <p:graphicEl>
                                              <a:dgm id="{A9F63716-280D-4A8A-8AF8-9D84FEF36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graphicEl>
                                              <a:dgm id="{939DFC11-B217-40F1-B0EE-ADA1D5FE8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5">
                                            <p:graphicEl>
                                              <a:dgm id="{939DFC11-B217-40F1-B0EE-ADA1D5FE8F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68" dur="500" spd="-999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72" dur="500" spd="-999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5" grpId="0">
        <p:bldSub>
          <a:bldDgm bld="one"/>
        </p:bldSub>
      </p:bldGraphic>
      <p:bldP spid="126" grpId="0" animBg="1"/>
      <p:bldP spid="127" grpId="0" animBg="1"/>
      <p:bldP spid="128" grpId="0" animBg="1"/>
      <p:bldP spid="129" grpId="0" animBg="1"/>
      <p:bldP spid="130" grpId="0" animBg="1"/>
      <p:bldP spid="130" grpId="1" animBg="1"/>
      <p:bldP spid="131" grpId="0" animBg="1"/>
      <p:bldP spid="131" grpId="1" animBg="1"/>
      <p:bldP spid="132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未来发展趋势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8" name="肘形连接符 7"/>
          <p:cNvCxnSpPr>
            <a:stCxn id="10" idx="6"/>
            <a:endCxn id="39" idx="2"/>
          </p:cNvCxnSpPr>
          <p:nvPr/>
        </p:nvCxnSpPr>
        <p:spPr>
          <a:xfrm>
            <a:off x="4899620" y="1869453"/>
            <a:ext cx="5359962" cy="1096970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4143620" y="1491453"/>
            <a:ext cx="756000" cy="756000"/>
            <a:chOff x="4534974" y="2492893"/>
            <a:chExt cx="756000" cy="756000"/>
          </a:xfrm>
        </p:grpSpPr>
        <p:sp>
          <p:nvSpPr>
            <p:cNvPr id="10" name="椭圆 9"/>
            <p:cNvSpPr/>
            <p:nvPr/>
          </p:nvSpPr>
          <p:spPr>
            <a:xfrm>
              <a:off x="4534974" y="2492893"/>
              <a:ext cx="756000" cy="756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4687974" y="2629656"/>
              <a:ext cx="450000" cy="434596"/>
              <a:chOff x="5512720" y="2152017"/>
              <a:chExt cx="583915" cy="496874"/>
            </a:xfrm>
          </p:grpSpPr>
          <p:sp>
            <p:nvSpPr>
              <p:cNvPr id="12" name="Freeform 159"/>
              <p:cNvSpPr/>
              <p:nvPr/>
            </p:nvSpPr>
            <p:spPr bwMode="auto">
              <a:xfrm>
                <a:off x="5574376" y="2246314"/>
                <a:ext cx="460603" cy="402577"/>
              </a:xfrm>
              <a:custGeom>
                <a:avLst/>
                <a:gdLst>
                  <a:gd name="T0" fmla="*/ 29 w 54"/>
                  <a:gd name="T1" fmla="*/ 1 h 47"/>
                  <a:gd name="T2" fmla="*/ 24 w 54"/>
                  <a:gd name="T3" fmla="*/ 1 h 47"/>
                  <a:gd name="T4" fmla="*/ 2 w 54"/>
                  <a:gd name="T5" fmla="*/ 15 h 47"/>
                  <a:gd name="T6" fmla="*/ 0 w 54"/>
                  <a:gd name="T7" fmla="*/ 20 h 47"/>
                  <a:gd name="T8" fmla="*/ 0 w 54"/>
                  <a:gd name="T9" fmla="*/ 44 h 47"/>
                  <a:gd name="T10" fmla="*/ 3 w 54"/>
                  <a:gd name="T11" fmla="*/ 47 h 47"/>
                  <a:gd name="T12" fmla="*/ 13 w 54"/>
                  <a:gd name="T13" fmla="*/ 47 h 47"/>
                  <a:gd name="T14" fmla="*/ 16 w 54"/>
                  <a:gd name="T15" fmla="*/ 44 h 47"/>
                  <a:gd name="T16" fmla="*/ 16 w 54"/>
                  <a:gd name="T17" fmla="*/ 27 h 47"/>
                  <a:gd name="T18" fmla="*/ 19 w 54"/>
                  <a:gd name="T19" fmla="*/ 24 h 47"/>
                  <a:gd name="T20" fmla="*/ 35 w 54"/>
                  <a:gd name="T21" fmla="*/ 24 h 47"/>
                  <a:gd name="T22" fmla="*/ 38 w 54"/>
                  <a:gd name="T23" fmla="*/ 27 h 47"/>
                  <a:gd name="T24" fmla="*/ 38 w 54"/>
                  <a:gd name="T25" fmla="*/ 44 h 47"/>
                  <a:gd name="T26" fmla="*/ 41 w 54"/>
                  <a:gd name="T27" fmla="*/ 47 h 47"/>
                  <a:gd name="T28" fmla="*/ 51 w 54"/>
                  <a:gd name="T29" fmla="*/ 47 h 47"/>
                  <a:gd name="T30" fmla="*/ 54 w 54"/>
                  <a:gd name="T31" fmla="*/ 44 h 47"/>
                  <a:gd name="T32" fmla="*/ 54 w 54"/>
                  <a:gd name="T33" fmla="*/ 20 h 47"/>
                  <a:gd name="T34" fmla="*/ 52 w 54"/>
                  <a:gd name="T35" fmla="*/ 16 h 47"/>
                  <a:gd name="T36" fmla="*/ 29 w 54"/>
                  <a:gd name="T3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/>
              </a:p>
            </p:txBody>
          </p:sp>
          <p:sp>
            <p:nvSpPr>
              <p:cNvPr id="13" name="Freeform 160"/>
              <p:cNvSpPr/>
              <p:nvPr/>
            </p:nvSpPr>
            <p:spPr bwMode="auto">
              <a:xfrm>
                <a:off x="5512720" y="2152017"/>
                <a:ext cx="583915" cy="224863"/>
              </a:xfrm>
              <a:custGeom>
                <a:avLst/>
                <a:gdLst>
                  <a:gd name="T0" fmla="*/ 64 w 68"/>
                  <a:gd name="T1" fmla="*/ 20 h 26"/>
                  <a:gd name="T2" fmla="*/ 61 w 68"/>
                  <a:gd name="T3" fmla="*/ 15 h 26"/>
                  <a:gd name="T4" fmla="*/ 61 w 68"/>
                  <a:gd name="T5" fmla="*/ 10 h 26"/>
                  <a:gd name="T6" fmla="*/ 58 w 68"/>
                  <a:gd name="T7" fmla="*/ 7 h 26"/>
                  <a:gd name="T8" fmla="*/ 57 w 68"/>
                  <a:gd name="T9" fmla="*/ 7 h 26"/>
                  <a:gd name="T10" fmla="*/ 54 w 68"/>
                  <a:gd name="T11" fmla="*/ 10 h 26"/>
                  <a:gd name="T12" fmla="*/ 54 w 68"/>
                  <a:gd name="T13" fmla="*/ 10 h 26"/>
                  <a:gd name="T14" fmla="*/ 52 w 68"/>
                  <a:gd name="T15" fmla="*/ 12 h 26"/>
                  <a:gd name="T16" fmla="*/ 36 w 68"/>
                  <a:gd name="T17" fmla="*/ 1 h 26"/>
                  <a:gd name="T18" fmla="*/ 33 w 68"/>
                  <a:gd name="T19" fmla="*/ 0 h 26"/>
                  <a:gd name="T20" fmla="*/ 30 w 68"/>
                  <a:gd name="T21" fmla="*/ 1 h 26"/>
                  <a:gd name="T22" fmla="*/ 2 w 68"/>
                  <a:gd name="T23" fmla="*/ 20 h 26"/>
                  <a:gd name="T24" fmla="*/ 1 w 68"/>
                  <a:gd name="T25" fmla="*/ 24 h 26"/>
                  <a:gd name="T26" fmla="*/ 5 w 68"/>
                  <a:gd name="T27" fmla="*/ 24 h 26"/>
                  <a:gd name="T28" fmla="*/ 31 w 68"/>
                  <a:gd name="T29" fmla="*/ 7 h 26"/>
                  <a:gd name="T30" fmla="*/ 36 w 68"/>
                  <a:gd name="T31" fmla="*/ 7 h 26"/>
                  <a:gd name="T32" fmla="*/ 63 w 68"/>
                  <a:gd name="T33" fmla="*/ 25 h 26"/>
                  <a:gd name="T34" fmla="*/ 67 w 68"/>
                  <a:gd name="T35" fmla="*/ 25 h 26"/>
                  <a:gd name="T36" fmla="*/ 66 w 68"/>
                  <a:gd name="T37" fmla="*/ 21 h 26"/>
                  <a:gd name="T38" fmla="*/ 64 w 68"/>
                  <a:gd name="T3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90"/>
              </a:p>
            </p:txBody>
          </p:sp>
        </p:grpSp>
      </p:grpSp>
      <p:cxnSp>
        <p:nvCxnSpPr>
          <p:cNvPr id="14" name="肘形连接符 13"/>
          <p:cNvCxnSpPr>
            <a:stCxn id="16" idx="6"/>
            <a:endCxn id="41" idx="2"/>
          </p:cNvCxnSpPr>
          <p:nvPr/>
        </p:nvCxnSpPr>
        <p:spPr>
          <a:xfrm>
            <a:off x="4899620" y="4056085"/>
            <a:ext cx="2891928" cy="531731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4143620" y="3678085"/>
            <a:ext cx="756000" cy="756000"/>
            <a:chOff x="4534974" y="4368345"/>
            <a:chExt cx="756000" cy="756000"/>
          </a:xfrm>
        </p:grpSpPr>
        <p:sp>
          <p:nvSpPr>
            <p:cNvPr id="16" name="椭圆 15"/>
            <p:cNvSpPr/>
            <p:nvPr/>
          </p:nvSpPr>
          <p:spPr>
            <a:xfrm>
              <a:off x="4534974" y="4368345"/>
              <a:ext cx="756000" cy="756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Freeform 277"/>
            <p:cNvSpPr>
              <a:spLocks noEditPoints="1"/>
            </p:cNvSpPr>
            <p:nvPr/>
          </p:nvSpPr>
          <p:spPr bwMode="auto">
            <a:xfrm>
              <a:off x="4725418" y="4490152"/>
              <a:ext cx="383972" cy="455826"/>
            </a:xfrm>
            <a:custGeom>
              <a:avLst/>
              <a:gdLst>
                <a:gd name="T0" fmla="*/ 62 w 72"/>
                <a:gd name="T1" fmla="*/ 33 h 86"/>
                <a:gd name="T2" fmla="*/ 57 w 72"/>
                <a:gd name="T3" fmla="*/ 33 h 86"/>
                <a:gd name="T4" fmla="*/ 57 w 72"/>
                <a:gd name="T5" fmla="*/ 19 h 86"/>
                <a:gd name="T6" fmla="*/ 38 w 72"/>
                <a:gd name="T7" fmla="*/ 0 h 86"/>
                <a:gd name="T8" fmla="*/ 34 w 72"/>
                <a:gd name="T9" fmla="*/ 0 h 86"/>
                <a:gd name="T10" fmla="*/ 15 w 72"/>
                <a:gd name="T11" fmla="*/ 19 h 86"/>
                <a:gd name="T12" fmla="*/ 15 w 72"/>
                <a:gd name="T13" fmla="*/ 33 h 86"/>
                <a:gd name="T14" fmla="*/ 10 w 72"/>
                <a:gd name="T15" fmla="*/ 33 h 86"/>
                <a:gd name="T16" fmla="*/ 0 w 72"/>
                <a:gd name="T17" fmla="*/ 43 h 86"/>
                <a:gd name="T18" fmla="*/ 0 w 72"/>
                <a:gd name="T19" fmla="*/ 76 h 86"/>
                <a:gd name="T20" fmla="*/ 10 w 72"/>
                <a:gd name="T21" fmla="*/ 86 h 86"/>
                <a:gd name="T22" fmla="*/ 62 w 72"/>
                <a:gd name="T23" fmla="*/ 86 h 86"/>
                <a:gd name="T24" fmla="*/ 72 w 72"/>
                <a:gd name="T25" fmla="*/ 76 h 86"/>
                <a:gd name="T26" fmla="*/ 72 w 72"/>
                <a:gd name="T27" fmla="*/ 43 h 86"/>
                <a:gd name="T28" fmla="*/ 62 w 72"/>
                <a:gd name="T29" fmla="*/ 33 h 86"/>
                <a:gd name="T30" fmla="*/ 42 w 72"/>
                <a:gd name="T31" fmla="*/ 78 h 86"/>
                <a:gd name="T32" fmla="*/ 31 w 72"/>
                <a:gd name="T33" fmla="*/ 78 h 86"/>
                <a:gd name="T34" fmla="*/ 32 w 72"/>
                <a:gd name="T35" fmla="*/ 64 h 86"/>
                <a:gd name="T36" fmla="*/ 29 w 72"/>
                <a:gd name="T37" fmla="*/ 58 h 86"/>
                <a:gd name="T38" fmla="*/ 36 w 72"/>
                <a:gd name="T39" fmla="*/ 51 h 86"/>
                <a:gd name="T40" fmla="*/ 43 w 72"/>
                <a:gd name="T41" fmla="*/ 58 h 86"/>
                <a:gd name="T42" fmla="*/ 40 w 72"/>
                <a:gd name="T43" fmla="*/ 64 h 86"/>
                <a:gd name="T44" fmla="*/ 42 w 72"/>
                <a:gd name="T45" fmla="*/ 78 h 86"/>
                <a:gd name="T46" fmla="*/ 50 w 72"/>
                <a:gd name="T47" fmla="*/ 33 h 86"/>
                <a:gd name="T48" fmla="*/ 22 w 72"/>
                <a:gd name="T49" fmla="*/ 33 h 86"/>
                <a:gd name="T50" fmla="*/ 22 w 72"/>
                <a:gd name="T51" fmla="*/ 19 h 86"/>
                <a:gd name="T52" fmla="*/ 34 w 72"/>
                <a:gd name="T53" fmla="*/ 7 h 86"/>
                <a:gd name="T54" fmla="*/ 38 w 72"/>
                <a:gd name="T55" fmla="*/ 7 h 86"/>
                <a:gd name="T56" fmla="*/ 50 w 72"/>
                <a:gd name="T57" fmla="*/ 19 h 86"/>
                <a:gd name="T58" fmla="*/ 50 w 72"/>
                <a:gd name="T59" fmla="*/ 3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9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肘形连接符 20"/>
          <p:cNvCxnSpPr>
            <a:stCxn id="24" idx="6"/>
            <a:endCxn id="40" idx="2"/>
          </p:cNvCxnSpPr>
          <p:nvPr/>
        </p:nvCxnSpPr>
        <p:spPr>
          <a:xfrm>
            <a:off x="4899620" y="2962769"/>
            <a:ext cx="4125946" cy="985073"/>
          </a:xfrm>
          <a:prstGeom prst="bentConnector3">
            <a:avLst>
              <a:gd name="adj1" fmla="val 50000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/>
          <p:cNvGrpSpPr/>
          <p:nvPr/>
        </p:nvGrpSpPr>
        <p:grpSpPr>
          <a:xfrm>
            <a:off x="4143620" y="2584769"/>
            <a:ext cx="756000" cy="756000"/>
            <a:chOff x="4534974" y="3430619"/>
            <a:chExt cx="756000" cy="756000"/>
          </a:xfrm>
        </p:grpSpPr>
        <p:sp>
          <p:nvSpPr>
            <p:cNvPr id="24" name="椭圆 23"/>
            <p:cNvSpPr/>
            <p:nvPr/>
          </p:nvSpPr>
          <p:spPr>
            <a:xfrm>
              <a:off x="4534974" y="3430619"/>
              <a:ext cx="756000" cy="756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5" name="Group 92"/>
            <p:cNvGrpSpPr/>
            <p:nvPr/>
          </p:nvGrpSpPr>
          <p:grpSpPr>
            <a:xfrm>
              <a:off x="4688410" y="3660828"/>
              <a:ext cx="474528" cy="295582"/>
              <a:chOff x="5172076" y="1938338"/>
              <a:chExt cx="471488" cy="293688"/>
            </a:xfrm>
            <a:solidFill>
              <a:schemeClr val="bg1"/>
            </a:solidFill>
          </p:grpSpPr>
          <p:sp>
            <p:nvSpPr>
              <p:cNvPr id="26" name="Freeform 8"/>
              <p:cNvSpPr>
                <a:spLocks noEditPoints="1"/>
              </p:cNvSpPr>
              <p:nvPr/>
            </p:nvSpPr>
            <p:spPr bwMode="auto">
              <a:xfrm>
                <a:off x="5172076" y="1938338"/>
                <a:ext cx="471488" cy="293688"/>
              </a:xfrm>
              <a:custGeom>
                <a:avLst/>
                <a:gdLst>
                  <a:gd name="T0" fmla="*/ 113 w 125"/>
                  <a:gd name="T1" fmla="*/ 18 h 78"/>
                  <a:gd name="T2" fmla="*/ 113 w 125"/>
                  <a:gd name="T3" fmla="*/ 0 h 78"/>
                  <a:gd name="T4" fmla="*/ 0 w 125"/>
                  <a:gd name="T5" fmla="*/ 0 h 78"/>
                  <a:gd name="T6" fmla="*/ 0 w 125"/>
                  <a:gd name="T7" fmla="*/ 78 h 78"/>
                  <a:gd name="T8" fmla="*/ 113 w 125"/>
                  <a:gd name="T9" fmla="*/ 78 h 78"/>
                  <a:gd name="T10" fmla="*/ 113 w 125"/>
                  <a:gd name="T11" fmla="*/ 60 h 78"/>
                  <a:gd name="T12" fmla="*/ 125 w 125"/>
                  <a:gd name="T13" fmla="*/ 54 h 78"/>
                  <a:gd name="T14" fmla="*/ 125 w 125"/>
                  <a:gd name="T15" fmla="*/ 26 h 78"/>
                  <a:gd name="T16" fmla="*/ 113 w 125"/>
                  <a:gd name="T17" fmla="*/ 18 h 78"/>
                  <a:gd name="T18" fmla="*/ 104 w 125"/>
                  <a:gd name="T19" fmla="*/ 69 h 78"/>
                  <a:gd name="T20" fmla="*/ 10 w 125"/>
                  <a:gd name="T21" fmla="*/ 69 h 78"/>
                  <a:gd name="T22" fmla="*/ 10 w 125"/>
                  <a:gd name="T23" fmla="*/ 10 h 78"/>
                  <a:gd name="T24" fmla="*/ 104 w 125"/>
                  <a:gd name="T25" fmla="*/ 10 h 78"/>
                  <a:gd name="T26" fmla="*/ 104 w 125"/>
                  <a:gd name="T27" fmla="*/ 6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  <p:sp>
            <p:nvSpPr>
              <p:cNvPr id="27" name="Rectangle 9"/>
              <p:cNvSpPr>
                <a:spLocks noChangeArrowheads="1"/>
              </p:cNvSpPr>
              <p:nvPr/>
            </p:nvSpPr>
            <p:spPr bwMode="auto">
              <a:xfrm>
                <a:off x="5235576" y="2001838"/>
                <a:ext cx="90488" cy="1666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  <p:sp>
            <p:nvSpPr>
              <p:cNvPr id="28" name="Rectangle 10"/>
              <p:cNvSpPr>
                <a:spLocks noChangeArrowheads="1"/>
              </p:cNvSpPr>
              <p:nvPr/>
            </p:nvSpPr>
            <p:spPr bwMode="auto">
              <a:xfrm>
                <a:off x="5341938" y="2001838"/>
                <a:ext cx="85725" cy="166688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en-US" sz="2535"/>
              </a:p>
            </p:txBody>
          </p:sp>
        </p:grpSp>
      </p:grpSp>
      <p:cxnSp>
        <p:nvCxnSpPr>
          <p:cNvPr id="29" name="直接连接符 28"/>
          <p:cNvCxnSpPr>
            <a:endCxn id="31" idx="6"/>
          </p:cNvCxnSpPr>
          <p:nvPr/>
        </p:nvCxnSpPr>
        <p:spPr>
          <a:xfrm flipH="1" flipV="1">
            <a:off x="4899620" y="5149400"/>
            <a:ext cx="1280086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29"/>
          <p:cNvGrpSpPr/>
          <p:nvPr/>
        </p:nvGrpSpPr>
        <p:grpSpPr>
          <a:xfrm>
            <a:off x="4143620" y="4771400"/>
            <a:ext cx="756000" cy="756000"/>
            <a:chOff x="4534974" y="5306072"/>
            <a:chExt cx="756000" cy="756000"/>
          </a:xfrm>
        </p:grpSpPr>
        <p:sp>
          <p:nvSpPr>
            <p:cNvPr id="31" name="椭圆 30"/>
            <p:cNvSpPr/>
            <p:nvPr/>
          </p:nvSpPr>
          <p:spPr>
            <a:xfrm>
              <a:off x="4534974" y="5306072"/>
              <a:ext cx="756000" cy="756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" name="Group 9"/>
            <p:cNvGrpSpPr/>
            <p:nvPr/>
          </p:nvGrpSpPr>
          <p:grpSpPr>
            <a:xfrm>
              <a:off x="4659950" y="5504420"/>
              <a:ext cx="516045" cy="382660"/>
              <a:chOff x="4572000" y="3414713"/>
              <a:chExt cx="374651" cy="277813"/>
            </a:xfrm>
            <a:solidFill>
              <a:schemeClr val="bg1"/>
            </a:solidFill>
          </p:grpSpPr>
          <p:sp>
            <p:nvSpPr>
              <p:cNvPr id="33" name="Freeform 17"/>
              <p:cNvSpPr/>
              <p:nvPr/>
            </p:nvSpPr>
            <p:spPr bwMode="auto">
              <a:xfrm>
                <a:off x="4713288" y="3481388"/>
                <a:ext cx="233363" cy="211138"/>
              </a:xfrm>
              <a:custGeom>
                <a:avLst/>
                <a:gdLst>
                  <a:gd name="T0" fmla="*/ 89 w 89"/>
                  <a:gd name="T1" fmla="*/ 33 h 81"/>
                  <a:gd name="T2" fmla="*/ 43 w 89"/>
                  <a:gd name="T3" fmla="*/ 0 h 81"/>
                  <a:gd name="T4" fmla="*/ 40 w 89"/>
                  <a:gd name="T5" fmla="*/ 1 h 81"/>
                  <a:gd name="T6" fmla="*/ 43 w 89"/>
                  <a:gd name="T7" fmla="*/ 11 h 81"/>
                  <a:gd name="T8" fmla="*/ 0 w 89"/>
                  <a:gd name="T9" fmla="*/ 44 h 81"/>
                  <a:gd name="T10" fmla="*/ 0 w 89"/>
                  <a:gd name="T11" fmla="*/ 44 h 81"/>
                  <a:gd name="T12" fmla="*/ 40 w 89"/>
                  <a:gd name="T13" fmla="*/ 65 h 81"/>
                  <a:gd name="T14" fmla="*/ 74 w 89"/>
                  <a:gd name="T15" fmla="*/ 81 h 81"/>
                  <a:gd name="T16" fmla="*/ 64 w 89"/>
                  <a:gd name="T17" fmla="*/ 62 h 81"/>
                  <a:gd name="T18" fmla="*/ 89 w 89"/>
                  <a:gd name="T19" fmla="*/ 33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81">
                    <a:moveTo>
                      <a:pt x="89" y="33"/>
                    </a:moveTo>
                    <a:cubicBezTo>
                      <a:pt x="89" y="15"/>
                      <a:pt x="68" y="0"/>
                      <a:pt x="43" y="0"/>
                    </a:cubicBezTo>
                    <a:cubicBezTo>
                      <a:pt x="42" y="0"/>
                      <a:pt x="41" y="1"/>
                      <a:pt x="40" y="1"/>
                    </a:cubicBezTo>
                    <a:cubicBezTo>
                      <a:pt x="42" y="4"/>
                      <a:pt x="43" y="8"/>
                      <a:pt x="43" y="11"/>
                    </a:cubicBezTo>
                    <a:cubicBezTo>
                      <a:pt x="43" y="29"/>
                      <a:pt x="24" y="43"/>
                      <a:pt x="0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6" y="56"/>
                      <a:pt x="21" y="64"/>
                      <a:pt x="40" y="65"/>
                    </a:cubicBezTo>
                    <a:cubicBezTo>
                      <a:pt x="53" y="75"/>
                      <a:pt x="74" y="81"/>
                      <a:pt x="74" y="81"/>
                    </a:cubicBezTo>
                    <a:cubicBezTo>
                      <a:pt x="64" y="72"/>
                      <a:pt x="63" y="65"/>
                      <a:pt x="64" y="62"/>
                    </a:cubicBezTo>
                    <a:cubicBezTo>
                      <a:pt x="79" y="56"/>
                      <a:pt x="89" y="46"/>
                      <a:pt x="89" y="3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4572000" y="3414713"/>
                <a:ext cx="241300" cy="209550"/>
              </a:xfrm>
              <a:custGeom>
                <a:avLst/>
                <a:gdLst>
                  <a:gd name="T0" fmla="*/ 89 w 92"/>
                  <a:gd name="T1" fmla="*/ 21 h 80"/>
                  <a:gd name="T2" fmla="*/ 46 w 92"/>
                  <a:gd name="T3" fmla="*/ 0 h 80"/>
                  <a:gd name="T4" fmla="*/ 0 w 92"/>
                  <a:gd name="T5" fmla="*/ 32 h 80"/>
                  <a:gd name="T6" fmla="*/ 25 w 92"/>
                  <a:gd name="T7" fmla="*/ 61 h 80"/>
                  <a:gd name="T8" fmla="*/ 14 w 92"/>
                  <a:gd name="T9" fmla="*/ 80 h 80"/>
                  <a:gd name="T10" fmla="*/ 48 w 92"/>
                  <a:gd name="T11" fmla="*/ 65 h 80"/>
                  <a:gd name="T12" fmla="*/ 49 w 92"/>
                  <a:gd name="T13" fmla="*/ 64 h 80"/>
                  <a:gd name="T14" fmla="*/ 92 w 92"/>
                  <a:gd name="T15" fmla="*/ 32 h 80"/>
                  <a:gd name="T16" fmla="*/ 89 w 92"/>
                  <a:gd name="T17" fmla="*/ 2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80">
                    <a:moveTo>
                      <a:pt x="89" y="21"/>
                    </a:moveTo>
                    <a:cubicBezTo>
                      <a:pt x="83" y="9"/>
                      <a:pt x="66" y="0"/>
                      <a:pt x="46" y="0"/>
                    </a:cubicBezTo>
                    <a:cubicBezTo>
                      <a:pt x="20" y="0"/>
                      <a:pt x="0" y="14"/>
                      <a:pt x="0" y="32"/>
                    </a:cubicBezTo>
                    <a:cubicBezTo>
                      <a:pt x="0" y="45"/>
                      <a:pt x="10" y="56"/>
                      <a:pt x="25" y="61"/>
                    </a:cubicBezTo>
                    <a:cubicBezTo>
                      <a:pt x="26" y="65"/>
                      <a:pt x="25" y="71"/>
                      <a:pt x="14" y="80"/>
                    </a:cubicBezTo>
                    <a:cubicBezTo>
                      <a:pt x="14" y="80"/>
                      <a:pt x="36" y="75"/>
                      <a:pt x="48" y="65"/>
                    </a:cubicBezTo>
                    <a:cubicBezTo>
                      <a:pt x="49" y="64"/>
                      <a:pt x="49" y="64"/>
                      <a:pt x="49" y="64"/>
                    </a:cubicBezTo>
                    <a:cubicBezTo>
                      <a:pt x="73" y="63"/>
                      <a:pt x="92" y="49"/>
                      <a:pt x="92" y="32"/>
                    </a:cubicBezTo>
                    <a:cubicBezTo>
                      <a:pt x="92" y="28"/>
                      <a:pt x="91" y="25"/>
                      <a:pt x="89" y="21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5" name="任意多边形 34"/>
          <p:cNvSpPr/>
          <p:nvPr/>
        </p:nvSpPr>
        <p:spPr>
          <a:xfrm>
            <a:off x="9813031" y="1785581"/>
            <a:ext cx="1181100" cy="3698875"/>
          </a:xfrm>
          <a:custGeom>
            <a:avLst/>
            <a:gdLst>
              <a:gd name="connsiteX0" fmla="*/ 1176576 w 1181100"/>
              <a:gd name="connsiteY0" fmla="*/ 0 h 3698875"/>
              <a:gd name="connsiteX1" fmla="*/ 1181100 w 1181100"/>
              <a:gd name="connsiteY1" fmla="*/ 0 h 3698875"/>
              <a:gd name="connsiteX2" fmla="*/ 1181100 w 1181100"/>
              <a:gd name="connsiteY2" fmla="*/ 3698875 h 3698875"/>
              <a:gd name="connsiteX3" fmla="*/ 0 w 1181100"/>
              <a:gd name="connsiteY3" fmla="*/ 3698875 h 3698875"/>
              <a:gd name="connsiteX4" fmla="*/ 0 w 1181100"/>
              <a:gd name="connsiteY4" fmla="*/ 1735795 h 3698875"/>
              <a:gd name="connsiteX5" fmla="*/ 48924 w 1181100"/>
              <a:gd name="connsiteY5" fmla="*/ 1697678 h 3698875"/>
              <a:gd name="connsiteX6" fmla="*/ 278759 w 1181100"/>
              <a:gd name="connsiteY6" fmla="*/ 1500788 h 3698875"/>
              <a:gd name="connsiteX7" fmla="*/ 453153 w 1181100"/>
              <a:gd name="connsiteY7" fmla="*/ 1330349 h 3698875"/>
              <a:gd name="connsiteX8" fmla="*/ 510936 w 1181100"/>
              <a:gd name="connsiteY8" fmla="*/ 1369307 h 3698875"/>
              <a:gd name="connsiteX9" fmla="*/ 590551 w 1181100"/>
              <a:gd name="connsiteY9" fmla="*/ 1385380 h 3698875"/>
              <a:gd name="connsiteX10" fmla="*/ 795088 w 1181100"/>
              <a:gd name="connsiteY10" fmla="*/ 1180843 h 3698875"/>
              <a:gd name="connsiteX11" fmla="*/ 735181 w 1181100"/>
              <a:gd name="connsiteY11" fmla="*/ 1036213 h 3698875"/>
              <a:gd name="connsiteX12" fmla="*/ 717723 w 1181100"/>
              <a:gd name="connsiteY12" fmla="*/ 1024442 h 3698875"/>
              <a:gd name="connsiteX13" fmla="*/ 820291 w 1181100"/>
              <a:gd name="connsiteY13" fmla="*/ 886780 h 3698875"/>
              <a:gd name="connsiteX14" fmla="*/ 1174186 w 1181100"/>
              <a:gd name="connsiteY14" fmla="*/ 21448 h 3698875"/>
              <a:gd name="connsiteX15" fmla="*/ 1176576 w 1181100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81100" h="3698875">
                <a:moveTo>
                  <a:pt x="1176576" y="0"/>
                </a:moveTo>
                <a:lnTo>
                  <a:pt x="1181100" y="0"/>
                </a:lnTo>
                <a:lnTo>
                  <a:pt x="1181100" y="3698875"/>
                </a:lnTo>
                <a:lnTo>
                  <a:pt x="0" y="3698875"/>
                </a:lnTo>
                <a:lnTo>
                  <a:pt x="0" y="1735795"/>
                </a:lnTo>
                <a:lnTo>
                  <a:pt x="48924" y="1697678"/>
                </a:lnTo>
                <a:cubicBezTo>
                  <a:pt x="129510" y="1632743"/>
                  <a:pt x="206155" y="1567101"/>
                  <a:pt x="278759" y="1500788"/>
                </a:cubicBezTo>
                <a:lnTo>
                  <a:pt x="453153" y="1330349"/>
                </a:lnTo>
                <a:lnTo>
                  <a:pt x="510936" y="1369307"/>
                </a:lnTo>
                <a:cubicBezTo>
                  <a:pt x="535406" y="1379657"/>
                  <a:pt x="562310" y="1385380"/>
                  <a:pt x="590551" y="1385380"/>
                </a:cubicBezTo>
                <a:cubicBezTo>
                  <a:pt x="703514" y="1385380"/>
                  <a:pt x="795088" y="1293806"/>
                  <a:pt x="795088" y="1180843"/>
                </a:cubicBezTo>
                <a:cubicBezTo>
                  <a:pt x="795088" y="1124362"/>
                  <a:pt x="772195" y="1073227"/>
                  <a:pt x="735181" y="1036213"/>
                </a:cubicBezTo>
                <a:lnTo>
                  <a:pt x="717723" y="1024442"/>
                </a:lnTo>
                <a:lnTo>
                  <a:pt x="820291" y="886780"/>
                </a:lnTo>
                <a:cubicBezTo>
                  <a:pt x="1010014" y="606666"/>
                  <a:pt x="1130158" y="317479"/>
                  <a:pt x="1174186" y="21448"/>
                </a:cubicBezTo>
                <a:lnTo>
                  <a:pt x="1176576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35"/>
          <p:cNvSpPr/>
          <p:nvPr/>
        </p:nvSpPr>
        <p:spPr>
          <a:xfrm>
            <a:off x="8579015" y="3562600"/>
            <a:ext cx="1181100" cy="1921854"/>
          </a:xfrm>
          <a:custGeom>
            <a:avLst/>
            <a:gdLst>
              <a:gd name="connsiteX0" fmla="*/ 1181100 w 1181100"/>
              <a:gd name="connsiteY0" fmla="*/ 0 h 1921854"/>
              <a:gd name="connsiteX1" fmla="*/ 1181100 w 1181100"/>
              <a:gd name="connsiteY1" fmla="*/ 1921854 h 1921854"/>
              <a:gd name="connsiteX2" fmla="*/ 0 w 1181100"/>
              <a:gd name="connsiteY2" fmla="*/ 1921854 h 1921854"/>
              <a:gd name="connsiteX3" fmla="*/ 0 w 1181100"/>
              <a:gd name="connsiteY3" fmla="*/ 731966 h 1921854"/>
              <a:gd name="connsiteX4" fmla="*/ 319230 w 1181100"/>
              <a:gd name="connsiteY4" fmla="*/ 562253 h 1921854"/>
              <a:gd name="connsiteX5" fmla="*/ 425975 w 1181100"/>
              <a:gd name="connsiteY5" fmla="*/ 500289 h 1921854"/>
              <a:gd name="connsiteX6" fmla="*/ 445921 w 1181100"/>
              <a:gd name="connsiteY6" fmla="*/ 529872 h 1921854"/>
              <a:gd name="connsiteX7" fmla="*/ 590551 w 1181100"/>
              <a:gd name="connsiteY7" fmla="*/ 589779 h 1921854"/>
              <a:gd name="connsiteX8" fmla="*/ 795088 w 1181100"/>
              <a:gd name="connsiteY8" fmla="*/ 385242 h 1921854"/>
              <a:gd name="connsiteX9" fmla="*/ 779015 w 1181100"/>
              <a:gd name="connsiteY9" fmla="*/ 305627 h 1921854"/>
              <a:gd name="connsiteX10" fmla="*/ 768996 w 1181100"/>
              <a:gd name="connsiteY10" fmla="*/ 290767 h 1921854"/>
              <a:gd name="connsiteX11" fmla="*/ 952789 w 1181100"/>
              <a:gd name="connsiteY11" fmla="*/ 167545 h 1921854"/>
              <a:gd name="connsiteX12" fmla="*/ 1140954 w 1181100"/>
              <a:gd name="connsiteY12" fmla="*/ 31276 h 1921854"/>
              <a:gd name="connsiteX13" fmla="*/ 1181100 w 1181100"/>
              <a:gd name="connsiteY13" fmla="*/ 0 h 192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81100" h="1921854">
                <a:moveTo>
                  <a:pt x="1181100" y="0"/>
                </a:moveTo>
                <a:lnTo>
                  <a:pt x="1181100" y="1921854"/>
                </a:lnTo>
                <a:lnTo>
                  <a:pt x="0" y="1921854"/>
                </a:lnTo>
                <a:lnTo>
                  <a:pt x="0" y="731966"/>
                </a:lnTo>
                <a:lnTo>
                  <a:pt x="319230" y="562253"/>
                </a:lnTo>
                <a:lnTo>
                  <a:pt x="425975" y="500289"/>
                </a:lnTo>
                <a:lnTo>
                  <a:pt x="445921" y="529872"/>
                </a:lnTo>
                <a:cubicBezTo>
                  <a:pt x="482935" y="566886"/>
                  <a:pt x="534069" y="589779"/>
                  <a:pt x="590551" y="589779"/>
                </a:cubicBezTo>
                <a:cubicBezTo>
                  <a:pt x="703514" y="589779"/>
                  <a:pt x="795088" y="498205"/>
                  <a:pt x="795088" y="385242"/>
                </a:cubicBezTo>
                <a:cubicBezTo>
                  <a:pt x="795088" y="357001"/>
                  <a:pt x="789365" y="330097"/>
                  <a:pt x="779015" y="305627"/>
                </a:cubicBezTo>
                <a:lnTo>
                  <a:pt x="768996" y="290767"/>
                </a:lnTo>
                <a:lnTo>
                  <a:pt x="952789" y="167545"/>
                </a:lnTo>
                <a:cubicBezTo>
                  <a:pt x="1017466" y="122501"/>
                  <a:pt x="1080201" y="77074"/>
                  <a:pt x="1140954" y="31276"/>
                </a:cubicBezTo>
                <a:lnTo>
                  <a:pt x="118110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 36"/>
          <p:cNvSpPr/>
          <p:nvPr/>
        </p:nvSpPr>
        <p:spPr>
          <a:xfrm>
            <a:off x="7344997" y="4322701"/>
            <a:ext cx="1181100" cy="1161755"/>
          </a:xfrm>
          <a:custGeom>
            <a:avLst/>
            <a:gdLst>
              <a:gd name="connsiteX0" fmla="*/ 1181100 w 1181100"/>
              <a:gd name="connsiteY0" fmla="*/ 0 h 1161755"/>
              <a:gd name="connsiteX1" fmla="*/ 1181100 w 1181100"/>
              <a:gd name="connsiteY1" fmla="*/ 1161755 h 1161755"/>
              <a:gd name="connsiteX2" fmla="*/ 0 w 1181100"/>
              <a:gd name="connsiteY2" fmla="*/ 1161755 h 1161755"/>
              <a:gd name="connsiteX3" fmla="*/ 0 w 1181100"/>
              <a:gd name="connsiteY3" fmla="*/ 517854 h 1161755"/>
              <a:gd name="connsiteX4" fmla="*/ 336342 w 1181100"/>
              <a:gd name="connsiteY4" fmla="*/ 385518 h 1161755"/>
              <a:gd name="connsiteX5" fmla="*/ 408490 w 1181100"/>
              <a:gd name="connsiteY5" fmla="*/ 354228 h 1161755"/>
              <a:gd name="connsiteX6" fmla="*/ 445921 w 1181100"/>
              <a:gd name="connsiteY6" fmla="*/ 409746 h 1161755"/>
              <a:gd name="connsiteX7" fmla="*/ 590551 w 1181100"/>
              <a:gd name="connsiteY7" fmla="*/ 469653 h 1161755"/>
              <a:gd name="connsiteX8" fmla="*/ 795088 w 1181100"/>
              <a:gd name="connsiteY8" fmla="*/ 265116 h 1161755"/>
              <a:gd name="connsiteX9" fmla="*/ 790933 w 1181100"/>
              <a:gd name="connsiteY9" fmla="*/ 223895 h 1161755"/>
              <a:gd name="connsiteX10" fmla="*/ 781056 w 1181100"/>
              <a:gd name="connsiteY10" fmla="*/ 192076 h 1161755"/>
              <a:gd name="connsiteX11" fmla="*/ 1174526 w 1181100"/>
              <a:gd name="connsiteY11" fmla="*/ 3495 h 1161755"/>
              <a:gd name="connsiteX12" fmla="*/ 1181100 w 1181100"/>
              <a:gd name="connsiteY12" fmla="*/ 0 h 116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81100" h="1161755">
                <a:moveTo>
                  <a:pt x="1181100" y="0"/>
                </a:moveTo>
                <a:lnTo>
                  <a:pt x="1181100" y="1161755"/>
                </a:lnTo>
                <a:lnTo>
                  <a:pt x="0" y="1161755"/>
                </a:lnTo>
                <a:lnTo>
                  <a:pt x="0" y="517854"/>
                </a:lnTo>
                <a:lnTo>
                  <a:pt x="336342" y="385518"/>
                </a:lnTo>
                <a:lnTo>
                  <a:pt x="408490" y="354228"/>
                </a:lnTo>
                <a:lnTo>
                  <a:pt x="445921" y="409746"/>
                </a:lnTo>
                <a:cubicBezTo>
                  <a:pt x="482935" y="446760"/>
                  <a:pt x="534070" y="469653"/>
                  <a:pt x="590551" y="469653"/>
                </a:cubicBezTo>
                <a:cubicBezTo>
                  <a:pt x="703514" y="469653"/>
                  <a:pt x="795088" y="378079"/>
                  <a:pt x="795088" y="265116"/>
                </a:cubicBezTo>
                <a:cubicBezTo>
                  <a:pt x="795088" y="250996"/>
                  <a:pt x="793657" y="237210"/>
                  <a:pt x="790933" y="223895"/>
                </a:cubicBezTo>
                <a:lnTo>
                  <a:pt x="781056" y="192076"/>
                </a:lnTo>
                <a:lnTo>
                  <a:pt x="1174526" y="3495"/>
                </a:lnTo>
                <a:lnTo>
                  <a:pt x="118110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 37"/>
          <p:cNvSpPr/>
          <p:nvPr/>
        </p:nvSpPr>
        <p:spPr>
          <a:xfrm>
            <a:off x="5355331" y="4861374"/>
            <a:ext cx="1936748" cy="623080"/>
          </a:xfrm>
          <a:custGeom>
            <a:avLst/>
            <a:gdLst>
              <a:gd name="connsiteX0" fmla="*/ 1936748 w 1936748"/>
              <a:gd name="connsiteY0" fmla="*/ 0 h 623080"/>
              <a:gd name="connsiteX1" fmla="*/ 1936748 w 1936748"/>
              <a:gd name="connsiteY1" fmla="*/ 623080 h 623080"/>
              <a:gd name="connsiteX2" fmla="*/ 0 w 1936748"/>
              <a:gd name="connsiteY2" fmla="*/ 623080 h 623080"/>
              <a:gd name="connsiteX3" fmla="*/ 0 w 1936748"/>
              <a:gd name="connsiteY3" fmla="*/ 613884 h 623080"/>
              <a:gd name="connsiteX4" fmla="*/ 352298 w 1936748"/>
              <a:gd name="connsiteY4" fmla="*/ 519526 h 623080"/>
              <a:gd name="connsiteX5" fmla="*/ 750617 w 1936748"/>
              <a:gd name="connsiteY5" fmla="*/ 403342 h 623080"/>
              <a:gd name="connsiteX6" fmla="*/ 791646 w 1936748"/>
              <a:gd name="connsiteY6" fmla="*/ 390480 h 623080"/>
              <a:gd name="connsiteX7" fmla="*/ 823745 w 1936748"/>
              <a:gd name="connsiteY7" fmla="*/ 438090 h 623080"/>
              <a:gd name="connsiteX8" fmla="*/ 968375 w 1936748"/>
              <a:gd name="connsiteY8" fmla="*/ 497997 h 623080"/>
              <a:gd name="connsiteX9" fmla="*/ 1172912 w 1936748"/>
              <a:gd name="connsiteY9" fmla="*/ 293460 h 623080"/>
              <a:gd name="connsiteX10" fmla="*/ 1170635 w 1936748"/>
              <a:gd name="connsiteY10" fmla="*/ 270869 h 623080"/>
              <a:gd name="connsiteX11" fmla="*/ 1509041 w 1936748"/>
              <a:gd name="connsiteY11" fmla="*/ 156899 h 623080"/>
              <a:gd name="connsiteX12" fmla="*/ 1868376 w 1936748"/>
              <a:gd name="connsiteY12" fmla="*/ 26902 h 623080"/>
              <a:gd name="connsiteX13" fmla="*/ 1936748 w 1936748"/>
              <a:gd name="connsiteY13" fmla="*/ 0 h 62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36748" h="623080">
                <a:moveTo>
                  <a:pt x="1936748" y="0"/>
                </a:moveTo>
                <a:lnTo>
                  <a:pt x="1936748" y="623080"/>
                </a:lnTo>
                <a:lnTo>
                  <a:pt x="0" y="623080"/>
                </a:lnTo>
                <a:lnTo>
                  <a:pt x="0" y="613884"/>
                </a:lnTo>
                <a:lnTo>
                  <a:pt x="352298" y="519526"/>
                </a:lnTo>
                <a:cubicBezTo>
                  <a:pt x="487129" y="481602"/>
                  <a:pt x="619924" y="442867"/>
                  <a:pt x="750617" y="403342"/>
                </a:cubicBezTo>
                <a:lnTo>
                  <a:pt x="791646" y="390480"/>
                </a:lnTo>
                <a:lnTo>
                  <a:pt x="823745" y="438090"/>
                </a:lnTo>
                <a:cubicBezTo>
                  <a:pt x="860759" y="475104"/>
                  <a:pt x="911894" y="497997"/>
                  <a:pt x="968375" y="497997"/>
                </a:cubicBezTo>
                <a:cubicBezTo>
                  <a:pt x="1081338" y="497997"/>
                  <a:pt x="1172912" y="406423"/>
                  <a:pt x="1172912" y="293460"/>
                </a:cubicBezTo>
                <a:lnTo>
                  <a:pt x="1170635" y="270869"/>
                </a:lnTo>
                <a:lnTo>
                  <a:pt x="1509041" y="156899"/>
                </a:lnTo>
                <a:cubicBezTo>
                  <a:pt x="1631071" y="114305"/>
                  <a:pt x="1750871" y="70965"/>
                  <a:pt x="1868376" y="26902"/>
                </a:cubicBezTo>
                <a:lnTo>
                  <a:pt x="1936748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10259582" y="2822423"/>
            <a:ext cx="288000" cy="288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9025566" y="3803842"/>
            <a:ext cx="288000" cy="288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7791548" y="4443816"/>
            <a:ext cx="288000" cy="288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6179706" y="5010834"/>
            <a:ext cx="288000" cy="288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3030860" y="1412776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536689" y="1792753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点击输入图表的描述说明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3030860" y="251459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536689" y="2894574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030860" y="361641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536689" y="3996395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973386" y="4718239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添加标题</a:t>
            </a:r>
            <a:endParaRPr lang="zh-CN" altLang="en-US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536689" y="5098216"/>
            <a:ext cx="2563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点击输入图表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的描述说明，点击输入图表的描述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9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1" grpId="0"/>
      <p:bldP spid="5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重点分布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Freeform 9"/>
          <p:cNvSpPr>
            <a:spLocks noEditPoints="1"/>
          </p:cNvSpPr>
          <p:nvPr/>
        </p:nvSpPr>
        <p:spPr bwMode="auto">
          <a:xfrm rot="19469485">
            <a:off x="350522" y="103242"/>
            <a:ext cx="395368" cy="421289"/>
          </a:xfrm>
          <a:custGeom>
            <a:avLst/>
            <a:gdLst>
              <a:gd name="T0" fmla="*/ 147 w 243"/>
              <a:gd name="T1" fmla="*/ 240 h 269"/>
              <a:gd name="T2" fmla="*/ 90 w 243"/>
              <a:gd name="T3" fmla="*/ 234 h 269"/>
              <a:gd name="T4" fmla="*/ 147 w 243"/>
              <a:gd name="T5" fmla="*/ 227 h 269"/>
              <a:gd name="T6" fmla="*/ 147 w 243"/>
              <a:gd name="T7" fmla="*/ 243 h 269"/>
              <a:gd name="T8" fmla="*/ 90 w 243"/>
              <a:gd name="T9" fmla="*/ 252 h 269"/>
              <a:gd name="T10" fmla="*/ 96 w 243"/>
              <a:gd name="T11" fmla="*/ 256 h 269"/>
              <a:gd name="T12" fmla="*/ 105 w 243"/>
              <a:gd name="T13" fmla="*/ 262 h 269"/>
              <a:gd name="T14" fmla="*/ 126 w 243"/>
              <a:gd name="T15" fmla="*/ 269 h 269"/>
              <a:gd name="T16" fmla="*/ 138 w 243"/>
              <a:gd name="T17" fmla="*/ 261 h 269"/>
              <a:gd name="T18" fmla="*/ 147 w 243"/>
              <a:gd name="T19" fmla="*/ 256 h 269"/>
              <a:gd name="T20" fmla="*/ 147 w 243"/>
              <a:gd name="T21" fmla="*/ 243 h 269"/>
              <a:gd name="T22" fmla="*/ 128 w 243"/>
              <a:gd name="T23" fmla="*/ 32 h 269"/>
              <a:gd name="T24" fmla="*/ 122 w 243"/>
              <a:gd name="T25" fmla="*/ 0 h 269"/>
              <a:gd name="T26" fmla="*/ 115 w 243"/>
              <a:gd name="T27" fmla="*/ 32 h 269"/>
              <a:gd name="T28" fmla="*/ 54 w 243"/>
              <a:gd name="T29" fmla="*/ 63 h 269"/>
              <a:gd name="T30" fmla="*/ 63 w 243"/>
              <a:gd name="T31" fmla="*/ 63 h 269"/>
              <a:gd name="T32" fmla="*/ 45 w 243"/>
              <a:gd name="T33" fmla="*/ 36 h 269"/>
              <a:gd name="T34" fmla="*/ 36 w 243"/>
              <a:gd name="T35" fmla="*/ 45 h 269"/>
              <a:gd name="T36" fmla="*/ 38 w 243"/>
              <a:gd name="T37" fmla="*/ 122 h 269"/>
              <a:gd name="T38" fmla="*/ 6 w 243"/>
              <a:gd name="T39" fmla="*/ 115 h 269"/>
              <a:gd name="T40" fmla="*/ 6 w 243"/>
              <a:gd name="T41" fmla="*/ 128 h 269"/>
              <a:gd name="T42" fmla="*/ 38 w 243"/>
              <a:gd name="T43" fmla="*/ 122 h 269"/>
              <a:gd name="T44" fmla="*/ 36 w 243"/>
              <a:gd name="T45" fmla="*/ 199 h 269"/>
              <a:gd name="T46" fmla="*/ 40 w 243"/>
              <a:gd name="T47" fmla="*/ 209 h 269"/>
              <a:gd name="T48" fmla="*/ 63 w 243"/>
              <a:gd name="T49" fmla="*/ 189 h 269"/>
              <a:gd name="T50" fmla="*/ 54 w 243"/>
              <a:gd name="T51" fmla="*/ 180 h 269"/>
              <a:gd name="T52" fmla="*/ 180 w 243"/>
              <a:gd name="T53" fmla="*/ 180 h 269"/>
              <a:gd name="T54" fmla="*/ 199 w 243"/>
              <a:gd name="T55" fmla="*/ 208 h 269"/>
              <a:gd name="T56" fmla="*/ 208 w 243"/>
              <a:gd name="T57" fmla="*/ 208 h 269"/>
              <a:gd name="T58" fmla="*/ 189 w 243"/>
              <a:gd name="T59" fmla="*/ 180 h 269"/>
              <a:gd name="T60" fmla="*/ 211 w 243"/>
              <a:gd name="T61" fmla="*/ 115 h 269"/>
              <a:gd name="T62" fmla="*/ 211 w 243"/>
              <a:gd name="T63" fmla="*/ 128 h 269"/>
              <a:gd name="T64" fmla="*/ 243 w 243"/>
              <a:gd name="T65" fmla="*/ 122 h 269"/>
              <a:gd name="T66" fmla="*/ 185 w 243"/>
              <a:gd name="T67" fmla="*/ 65 h 269"/>
              <a:gd name="T68" fmla="*/ 208 w 243"/>
              <a:gd name="T69" fmla="*/ 45 h 269"/>
              <a:gd name="T70" fmla="*/ 199 w 243"/>
              <a:gd name="T71" fmla="*/ 36 h 269"/>
              <a:gd name="T72" fmla="*/ 180 w 243"/>
              <a:gd name="T73" fmla="*/ 63 h 269"/>
              <a:gd name="T74" fmla="*/ 154 w 243"/>
              <a:gd name="T75" fmla="*/ 218 h 269"/>
              <a:gd name="T76" fmla="*/ 96 w 243"/>
              <a:gd name="T77" fmla="*/ 224 h 269"/>
              <a:gd name="T78" fmla="*/ 96 w 243"/>
              <a:gd name="T79" fmla="*/ 211 h 269"/>
              <a:gd name="T80" fmla="*/ 122 w 243"/>
              <a:gd name="T81" fmla="*/ 58 h 269"/>
              <a:gd name="T82" fmla="*/ 148 w 243"/>
              <a:gd name="T83" fmla="*/ 211 h 269"/>
              <a:gd name="T84" fmla="*/ 107 w 243"/>
              <a:gd name="T85" fmla="*/ 76 h 269"/>
              <a:gd name="T86" fmla="*/ 67 w 243"/>
              <a:gd name="T87" fmla="*/ 111 h 269"/>
              <a:gd name="T88" fmla="*/ 72 w 243"/>
              <a:gd name="T89" fmla="*/ 117 h 269"/>
              <a:gd name="T90" fmla="*/ 104 w 243"/>
              <a:gd name="T91" fmla="*/ 82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3" h="269">
                <a:moveTo>
                  <a:pt x="154" y="234"/>
                </a:moveTo>
                <a:cubicBezTo>
                  <a:pt x="154" y="237"/>
                  <a:pt x="151" y="240"/>
                  <a:pt x="147" y="240"/>
                </a:cubicBezTo>
                <a:cubicBezTo>
                  <a:pt x="96" y="240"/>
                  <a:pt x="96" y="240"/>
                  <a:pt x="96" y="240"/>
                </a:cubicBezTo>
                <a:cubicBezTo>
                  <a:pt x="92" y="240"/>
                  <a:pt x="90" y="237"/>
                  <a:pt x="90" y="234"/>
                </a:cubicBezTo>
                <a:cubicBezTo>
                  <a:pt x="90" y="230"/>
                  <a:pt x="92" y="227"/>
                  <a:pt x="96" y="227"/>
                </a:cubicBezTo>
                <a:cubicBezTo>
                  <a:pt x="147" y="227"/>
                  <a:pt x="147" y="227"/>
                  <a:pt x="147" y="227"/>
                </a:cubicBezTo>
                <a:cubicBezTo>
                  <a:pt x="151" y="227"/>
                  <a:pt x="154" y="230"/>
                  <a:pt x="154" y="234"/>
                </a:cubicBezTo>
                <a:close/>
                <a:moveTo>
                  <a:pt x="147" y="243"/>
                </a:moveTo>
                <a:cubicBezTo>
                  <a:pt x="96" y="243"/>
                  <a:pt x="96" y="243"/>
                  <a:pt x="96" y="243"/>
                </a:cubicBezTo>
                <a:cubicBezTo>
                  <a:pt x="92" y="243"/>
                  <a:pt x="89" y="247"/>
                  <a:pt x="90" y="252"/>
                </a:cubicBezTo>
                <a:cubicBezTo>
                  <a:pt x="91" y="254"/>
                  <a:pt x="93" y="256"/>
                  <a:pt x="96" y="256"/>
                </a:cubicBezTo>
                <a:cubicBezTo>
                  <a:pt x="96" y="256"/>
                  <a:pt x="96" y="256"/>
                  <a:pt x="96" y="256"/>
                </a:cubicBezTo>
                <a:cubicBezTo>
                  <a:pt x="100" y="256"/>
                  <a:pt x="103" y="258"/>
                  <a:pt x="105" y="261"/>
                </a:cubicBezTo>
                <a:cubicBezTo>
                  <a:pt x="105" y="262"/>
                  <a:pt x="105" y="262"/>
                  <a:pt x="105" y="262"/>
                </a:cubicBezTo>
                <a:cubicBezTo>
                  <a:pt x="107" y="266"/>
                  <a:pt x="112" y="269"/>
                  <a:pt x="117" y="269"/>
                </a:cubicBezTo>
                <a:cubicBezTo>
                  <a:pt x="126" y="269"/>
                  <a:pt x="126" y="269"/>
                  <a:pt x="126" y="269"/>
                </a:cubicBezTo>
                <a:cubicBezTo>
                  <a:pt x="131" y="269"/>
                  <a:pt x="136" y="266"/>
                  <a:pt x="138" y="262"/>
                </a:cubicBezTo>
                <a:cubicBezTo>
                  <a:pt x="138" y="261"/>
                  <a:pt x="138" y="261"/>
                  <a:pt x="138" y="261"/>
                </a:cubicBezTo>
                <a:cubicBezTo>
                  <a:pt x="140" y="258"/>
                  <a:pt x="143" y="256"/>
                  <a:pt x="147" y="256"/>
                </a:cubicBezTo>
                <a:cubicBezTo>
                  <a:pt x="147" y="256"/>
                  <a:pt x="147" y="256"/>
                  <a:pt x="147" y="256"/>
                </a:cubicBezTo>
                <a:cubicBezTo>
                  <a:pt x="150" y="256"/>
                  <a:pt x="152" y="254"/>
                  <a:pt x="153" y="252"/>
                </a:cubicBezTo>
                <a:cubicBezTo>
                  <a:pt x="155" y="247"/>
                  <a:pt x="151" y="243"/>
                  <a:pt x="147" y="243"/>
                </a:cubicBezTo>
                <a:close/>
                <a:moveTo>
                  <a:pt x="122" y="38"/>
                </a:moveTo>
                <a:cubicBezTo>
                  <a:pt x="125" y="38"/>
                  <a:pt x="128" y="36"/>
                  <a:pt x="128" y="32"/>
                </a:cubicBezTo>
                <a:cubicBezTo>
                  <a:pt x="128" y="6"/>
                  <a:pt x="128" y="6"/>
                  <a:pt x="128" y="6"/>
                </a:cubicBezTo>
                <a:cubicBezTo>
                  <a:pt x="128" y="3"/>
                  <a:pt x="125" y="0"/>
                  <a:pt x="122" y="0"/>
                </a:cubicBezTo>
                <a:cubicBezTo>
                  <a:pt x="118" y="0"/>
                  <a:pt x="115" y="3"/>
                  <a:pt x="115" y="6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5" y="36"/>
                  <a:pt x="118" y="38"/>
                  <a:pt x="122" y="38"/>
                </a:cubicBezTo>
                <a:close/>
                <a:moveTo>
                  <a:pt x="54" y="63"/>
                </a:moveTo>
                <a:cubicBezTo>
                  <a:pt x="55" y="64"/>
                  <a:pt x="57" y="65"/>
                  <a:pt x="58" y="65"/>
                </a:cubicBezTo>
                <a:cubicBezTo>
                  <a:pt x="60" y="65"/>
                  <a:pt x="62" y="64"/>
                  <a:pt x="63" y="63"/>
                </a:cubicBezTo>
                <a:cubicBezTo>
                  <a:pt x="65" y="60"/>
                  <a:pt x="65" y="56"/>
                  <a:pt x="63" y="54"/>
                </a:cubicBezTo>
                <a:cubicBezTo>
                  <a:pt x="45" y="36"/>
                  <a:pt x="45" y="36"/>
                  <a:pt x="45" y="36"/>
                </a:cubicBezTo>
                <a:cubicBezTo>
                  <a:pt x="42" y="33"/>
                  <a:pt x="38" y="33"/>
                  <a:pt x="36" y="36"/>
                </a:cubicBezTo>
                <a:cubicBezTo>
                  <a:pt x="33" y="38"/>
                  <a:pt x="33" y="42"/>
                  <a:pt x="36" y="45"/>
                </a:cubicBezTo>
                <a:lnTo>
                  <a:pt x="54" y="63"/>
                </a:lnTo>
                <a:close/>
                <a:moveTo>
                  <a:pt x="38" y="122"/>
                </a:moveTo>
                <a:cubicBezTo>
                  <a:pt x="38" y="118"/>
                  <a:pt x="36" y="115"/>
                  <a:pt x="32" y="115"/>
                </a:cubicBezTo>
                <a:cubicBezTo>
                  <a:pt x="6" y="115"/>
                  <a:pt x="6" y="115"/>
                  <a:pt x="6" y="115"/>
                </a:cubicBezTo>
                <a:cubicBezTo>
                  <a:pt x="3" y="115"/>
                  <a:pt x="0" y="118"/>
                  <a:pt x="0" y="122"/>
                </a:cubicBezTo>
                <a:cubicBezTo>
                  <a:pt x="0" y="125"/>
                  <a:pt x="3" y="128"/>
                  <a:pt x="6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6" y="128"/>
                  <a:pt x="38" y="125"/>
                  <a:pt x="38" y="122"/>
                </a:cubicBezTo>
                <a:close/>
                <a:moveTo>
                  <a:pt x="54" y="180"/>
                </a:moveTo>
                <a:cubicBezTo>
                  <a:pt x="36" y="199"/>
                  <a:pt x="36" y="199"/>
                  <a:pt x="36" y="199"/>
                </a:cubicBezTo>
                <a:cubicBezTo>
                  <a:pt x="33" y="201"/>
                  <a:pt x="33" y="205"/>
                  <a:pt x="36" y="208"/>
                </a:cubicBezTo>
                <a:cubicBezTo>
                  <a:pt x="37" y="209"/>
                  <a:pt x="39" y="209"/>
                  <a:pt x="40" y="209"/>
                </a:cubicBezTo>
                <a:cubicBezTo>
                  <a:pt x="42" y="209"/>
                  <a:pt x="43" y="209"/>
                  <a:pt x="45" y="208"/>
                </a:cubicBezTo>
                <a:cubicBezTo>
                  <a:pt x="63" y="189"/>
                  <a:pt x="63" y="189"/>
                  <a:pt x="63" y="189"/>
                </a:cubicBezTo>
                <a:cubicBezTo>
                  <a:pt x="65" y="187"/>
                  <a:pt x="65" y="183"/>
                  <a:pt x="63" y="180"/>
                </a:cubicBezTo>
                <a:cubicBezTo>
                  <a:pt x="60" y="178"/>
                  <a:pt x="56" y="178"/>
                  <a:pt x="54" y="180"/>
                </a:cubicBezTo>
                <a:close/>
                <a:moveTo>
                  <a:pt x="189" y="180"/>
                </a:moveTo>
                <a:cubicBezTo>
                  <a:pt x="187" y="178"/>
                  <a:pt x="183" y="178"/>
                  <a:pt x="180" y="180"/>
                </a:cubicBezTo>
                <a:cubicBezTo>
                  <a:pt x="178" y="183"/>
                  <a:pt x="178" y="187"/>
                  <a:pt x="180" y="189"/>
                </a:cubicBezTo>
                <a:cubicBezTo>
                  <a:pt x="199" y="208"/>
                  <a:pt x="199" y="208"/>
                  <a:pt x="199" y="208"/>
                </a:cubicBezTo>
                <a:cubicBezTo>
                  <a:pt x="200" y="209"/>
                  <a:pt x="201" y="209"/>
                  <a:pt x="203" y="209"/>
                </a:cubicBezTo>
                <a:cubicBezTo>
                  <a:pt x="205" y="209"/>
                  <a:pt x="206" y="209"/>
                  <a:pt x="208" y="208"/>
                </a:cubicBezTo>
                <a:cubicBezTo>
                  <a:pt x="210" y="205"/>
                  <a:pt x="210" y="201"/>
                  <a:pt x="208" y="199"/>
                </a:cubicBezTo>
                <a:lnTo>
                  <a:pt x="189" y="180"/>
                </a:lnTo>
                <a:close/>
                <a:moveTo>
                  <a:pt x="237" y="115"/>
                </a:moveTo>
                <a:cubicBezTo>
                  <a:pt x="211" y="115"/>
                  <a:pt x="211" y="115"/>
                  <a:pt x="211" y="115"/>
                </a:cubicBezTo>
                <a:cubicBezTo>
                  <a:pt x="208" y="115"/>
                  <a:pt x="205" y="118"/>
                  <a:pt x="205" y="122"/>
                </a:cubicBezTo>
                <a:cubicBezTo>
                  <a:pt x="205" y="125"/>
                  <a:pt x="208" y="128"/>
                  <a:pt x="211" y="128"/>
                </a:cubicBezTo>
                <a:cubicBezTo>
                  <a:pt x="237" y="128"/>
                  <a:pt x="237" y="128"/>
                  <a:pt x="237" y="128"/>
                </a:cubicBezTo>
                <a:cubicBezTo>
                  <a:pt x="240" y="128"/>
                  <a:pt x="243" y="125"/>
                  <a:pt x="243" y="122"/>
                </a:cubicBezTo>
                <a:cubicBezTo>
                  <a:pt x="243" y="118"/>
                  <a:pt x="240" y="115"/>
                  <a:pt x="237" y="115"/>
                </a:cubicBezTo>
                <a:close/>
                <a:moveTo>
                  <a:pt x="185" y="65"/>
                </a:moveTo>
                <a:cubicBezTo>
                  <a:pt x="187" y="65"/>
                  <a:pt x="188" y="64"/>
                  <a:pt x="189" y="63"/>
                </a:cubicBezTo>
                <a:cubicBezTo>
                  <a:pt x="208" y="45"/>
                  <a:pt x="208" y="45"/>
                  <a:pt x="208" y="45"/>
                </a:cubicBezTo>
                <a:cubicBezTo>
                  <a:pt x="210" y="42"/>
                  <a:pt x="210" y="38"/>
                  <a:pt x="208" y="36"/>
                </a:cubicBezTo>
                <a:cubicBezTo>
                  <a:pt x="205" y="33"/>
                  <a:pt x="201" y="33"/>
                  <a:pt x="199" y="36"/>
                </a:cubicBezTo>
                <a:cubicBezTo>
                  <a:pt x="180" y="54"/>
                  <a:pt x="180" y="54"/>
                  <a:pt x="180" y="54"/>
                </a:cubicBezTo>
                <a:cubicBezTo>
                  <a:pt x="178" y="56"/>
                  <a:pt x="178" y="60"/>
                  <a:pt x="180" y="63"/>
                </a:cubicBezTo>
                <a:cubicBezTo>
                  <a:pt x="182" y="64"/>
                  <a:pt x="183" y="65"/>
                  <a:pt x="185" y="65"/>
                </a:cubicBezTo>
                <a:close/>
                <a:moveTo>
                  <a:pt x="154" y="218"/>
                </a:moveTo>
                <a:cubicBezTo>
                  <a:pt x="154" y="221"/>
                  <a:pt x="151" y="224"/>
                  <a:pt x="147" y="224"/>
                </a:cubicBezTo>
                <a:cubicBezTo>
                  <a:pt x="96" y="224"/>
                  <a:pt x="96" y="224"/>
                  <a:pt x="96" y="224"/>
                </a:cubicBezTo>
                <a:cubicBezTo>
                  <a:pt x="92" y="224"/>
                  <a:pt x="90" y="221"/>
                  <a:pt x="90" y="218"/>
                </a:cubicBezTo>
                <a:cubicBezTo>
                  <a:pt x="90" y="214"/>
                  <a:pt x="92" y="211"/>
                  <a:pt x="96" y="211"/>
                </a:cubicBezTo>
                <a:cubicBezTo>
                  <a:pt x="92" y="175"/>
                  <a:pt x="54" y="167"/>
                  <a:pt x="54" y="125"/>
                </a:cubicBezTo>
                <a:cubicBezTo>
                  <a:pt x="54" y="88"/>
                  <a:pt x="84" y="58"/>
                  <a:pt x="122" y="58"/>
                </a:cubicBezTo>
                <a:cubicBezTo>
                  <a:pt x="159" y="58"/>
                  <a:pt x="189" y="88"/>
                  <a:pt x="189" y="125"/>
                </a:cubicBezTo>
                <a:cubicBezTo>
                  <a:pt x="189" y="167"/>
                  <a:pt x="152" y="175"/>
                  <a:pt x="148" y="211"/>
                </a:cubicBezTo>
                <a:cubicBezTo>
                  <a:pt x="151" y="211"/>
                  <a:pt x="154" y="214"/>
                  <a:pt x="154" y="218"/>
                </a:cubicBezTo>
                <a:close/>
                <a:moveTo>
                  <a:pt x="107" y="76"/>
                </a:moveTo>
                <a:cubicBezTo>
                  <a:pt x="106" y="73"/>
                  <a:pt x="103" y="72"/>
                  <a:pt x="101" y="73"/>
                </a:cubicBezTo>
                <a:cubicBezTo>
                  <a:pt x="84" y="80"/>
                  <a:pt x="72" y="94"/>
                  <a:pt x="67" y="111"/>
                </a:cubicBezTo>
                <a:cubicBezTo>
                  <a:pt x="67" y="113"/>
                  <a:pt x="68" y="116"/>
                  <a:pt x="71" y="117"/>
                </a:cubicBezTo>
                <a:cubicBezTo>
                  <a:pt x="71" y="117"/>
                  <a:pt x="72" y="117"/>
                  <a:pt x="72" y="117"/>
                </a:cubicBezTo>
                <a:cubicBezTo>
                  <a:pt x="74" y="117"/>
                  <a:pt x="76" y="115"/>
                  <a:pt x="77" y="113"/>
                </a:cubicBezTo>
                <a:cubicBezTo>
                  <a:pt x="80" y="99"/>
                  <a:pt x="91" y="87"/>
                  <a:pt x="104" y="82"/>
                </a:cubicBezTo>
                <a:cubicBezTo>
                  <a:pt x="107" y="81"/>
                  <a:pt x="108" y="78"/>
                  <a:pt x="107" y="7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" name="组合 184"/>
          <p:cNvGrpSpPr/>
          <p:nvPr/>
        </p:nvGrpSpPr>
        <p:grpSpPr bwMode="auto">
          <a:xfrm>
            <a:off x="983053" y="1684114"/>
            <a:ext cx="5284788" cy="4121150"/>
            <a:chOff x="0" y="0"/>
            <a:chExt cx="5407191" cy="4756567"/>
          </a:xfrm>
          <a:solidFill>
            <a:srgbClr val="31859C">
              <a:alpha val="47843"/>
            </a:srgbClr>
          </a:solidFill>
        </p:grpSpPr>
        <p:sp>
          <p:nvSpPr>
            <p:cNvPr id="9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0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1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2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3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4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5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6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17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1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3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4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5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6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7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8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29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0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1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2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3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4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5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6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7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8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39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0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1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2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3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  <p:sp>
          <p:nvSpPr>
            <p:cNvPr id="44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grpFill/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pPr>
                <a:defRPr/>
              </a:pPr>
              <a:endParaRPr lang="zh-CN" altLang="zh-CN" sz="1200" b="1">
                <a:solidFill>
                  <a:srgbClr val="000000"/>
                </a:solidFill>
                <a:latin typeface="Impact MT Std" panose="020B0806030902050204" pitchFamily="34" charset="0"/>
                <a:ea typeface="微软雅黑" panose="020B0503020204020204" pitchFamily="34" charset="-122"/>
                <a:sym typeface="方正兰亭黑_GBK" panose="02000000000000000000" pitchFamily="2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112536" y="1902070"/>
            <a:ext cx="786074" cy="707466"/>
            <a:chOff x="5966154" y="1913676"/>
            <a:chExt cx="720080" cy="648071"/>
          </a:xfrm>
        </p:grpSpPr>
        <p:sp>
          <p:nvSpPr>
            <p:cNvPr id="46" name="泪滴形 45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6"/>
            <p:cNvSpPr txBox="1"/>
            <p:nvPr/>
          </p:nvSpPr>
          <p:spPr>
            <a:xfrm>
              <a:off x="5966154" y="2031184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20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86209" y="2205827"/>
            <a:ext cx="732666" cy="707466"/>
            <a:chOff x="5979073" y="1913676"/>
            <a:chExt cx="671157" cy="648071"/>
          </a:xfrm>
        </p:grpSpPr>
        <p:sp>
          <p:nvSpPr>
            <p:cNvPr id="51" name="泪滴形 50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3" name="TextBox 11"/>
            <p:cNvSpPr txBox="1"/>
            <p:nvPr/>
          </p:nvSpPr>
          <p:spPr>
            <a:xfrm>
              <a:off x="5979073" y="2046068"/>
              <a:ext cx="645427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356934" y="3126206"/>
            <a:ext cx="786074" cy="707466"/>
            <a:chOff x="5966153" y="1913676"/>
            <a:chExt cx="720080" cy="648071"/>
          </a:xfrm>
        </p:grpSpPr>
        <p:sp>
          <p:nvSpPr>
            <p:cNvPr id="55" name="泪滴形 54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7" name="TextBox 15"/>
            <p:cNvSpPr txBox="1"/>
            <p:nvPr/>
          </p:nvSpPr>
          <p:spPr>
            <a:xfrm>
              <a:off x="5966153" y="2030038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013118" y="3790003"/>
            <a:ext cx="786074" cy="707466"/>
            <a:chOff x="5966154" y="1913676"/>
            <a:chExt cx="720080" cy="648071"/>
          </a:xfrm>
        </p:grpSpPr>
        <p:sp>
          <p:nvSpPr>
            <p:cNvPr id="59" name="泪滴形 58"/>
            <p:cNvSpPr/>
            <p:nvPr/>
          </p:nvSpPr>
          <p:spPr>
            <a:xfrm rot="8202971">
              <a:off x="6002159" y="1913676"/>
              <a:ext cx="648071" cy="648071"/>
            </a:xfrm>
            <a:prstGeom prst="teardrop">
              <a:avLst>
                <a:gd name="adj" fmla="val 127639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6085284" y="1996801"/>
              <a:ext cx="481820" cy="4818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1" name="TextBox 19"/>
            <p:cNvSpPr txBox="1"/>
            <p:nvPr/>
          </p:nvSpPr>
          <p:spPr>
            <a:xfrm>
              <a:off x="5966154" y="2039630"/>
              <a:ext cx="720080" cy="366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31859C"/>
                  </a:solidFill>
                  <a:latin typeface="Impact MT Std" panose="020B080603090205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2" name="椭圆 61"/>
          <p:cNvSpPr/>
          <p:nvPr/>
        </p:nvSpPr>
        <p:spPr>
          <a:xfrm>
            <a:off x="6529635" y="1772816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6529636" y="2708920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6529636" y="3661824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6529637" y="4597928"/>
            <a:ext cx="576622" cy="57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6" name="标题 11"/>
          <p:cNvSpPr txBox="1"/>
          <p:nvPr/>
        </p:nvSpPr>
        <p:spPr>
          <a:xfrm>
            <a:off x="7215681" y="2128292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7" name="标题 11"/>
          <p:cNvSpPr txBox="1"/>
          <p:nvPr/>
        </p:nvSpPr>
        <p:spPr>
          <a:xfrm>
            <a:off x="7193179" y="1772816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68" name="标题 11"/>
          <p:cNvSpPr txBox="1"/>
          <p:nvPr/>
        </p:nvSpPr>
        <p:spPr>
          <a:xfrm>
            <a:off x="7231153" y="3064396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9" name="标题 11"/>
          <p:cNvSpPr txBox="1"/>
          <p:nvPr/>
        </p:nvSpPr>
        <p:spPr>
          <a:xfrm>
            <a:off x="7208651" y="2708920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0" name="标题 11"/>
          <p:cNvSpPr txBox="1"/>
          <p:nvPr/>
        </p:nvSpPr>
        <p:spPr>
          <a:xfrm>
            <a:off x="7246625" y="4000500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1" name="标题 11"/>
          <p:cNvSpPr txBox="1"/>
          <p:nvPr/>
        </p:nvSpPr>
        <p:spPr>
          <a:xfrm>
            <a:off x="7224123" y="3645024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2" name="标题 11"/>
          <p:cNvSpPr txBox="1"/>
          <p:nvPr/>
        </p:nvSpPr>
        <p:spPr>
          <a:xfrm>
            <a:off x="7231153" y="4936604"/>
            <a:ext cx="3865930" cy="79665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请在此处输入详细的文字介绍信息和简介，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表达图表的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含义</a:t>
            </a: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  <a:p>
            <a:pPr algn="l"/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Impact MT Std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3" name="标题 11"/>
          <p:cNvSpPr txBox="1"/>
          <p:nvPr/>
        </p:nvSpPr>
        <p:spPr>
          <a:xfrm>
            <a:off x="7208651" y="4581128"/>
            <a:ext cx="1728192" cy="2834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800" b="1" dirty="0" smtClean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输入文字</a:t>
            </a:r>
            <a:r>
              <a:rPr lang="zh-CN" altLang="en-US" sz="1800" b="1" dirty="0">
                <a:solidFill>
                  <a:srgbClr val="31859C"/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标题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18267" cy="6858000"/>
          </a:xfrm>
          <a:prstGeom prst="rect">
            <a:avLst/>
          </a:prstGeom>
        </p:spPr>
      </p:pic>
      <p:sp>
        <p:nvSpPr>
          <p:cNvPr id="55" name="矩形 5"/>
          <p:cNvSpPr/>
          <p:nvPr/>
        </p:nvSpPr>
        <p:spPr>
          <a:xfrm>
            <a:off x="784" y="2571750"/>
            <a:ext cx="12217483" cy="3953594"/>
          </a:xfrm>
          <a:custGeom>
            <a:avLst/>
            <a:gdLst/>
            <a:ahLst/>
            <a:cxnLst/>
            <a:rect l="l" t="t" r="r" b="b"/>
            <a:pathLst>
              <a:path w="9144000" h="2931790">
                <a:moveTo>
                  <a:pt x="0" y="0"/>
                </a:moveTo>
                <a:lnTo>
                  <a:pt x="3824456" y="0"/>
                </a:lnTo>
                <a:cubicBezTo>
                  <a:pt x="3824456" y="26976"/>
                  <a:pt x="3831542" y="51749"/>
                  <a:pt x="3844079" y="73220"/>
                </a:cubicBezTo>
                <a:lnTo>
                  <a:pt x="4145508" y="600620"/>
                </a:lnTo>
                <a:cubicBezTo>
                  <a:pt x="4157500" y="622091"/>
                  <a:pt x="4175488" y="640258"/>
                  <a:pt x="4197836" y="653470"/>
                </a:cubicBezTo>
                <a:cubicBezTo>
                  <a:pt x="4220185" y="666683"/>
                  <a:pt x="4245258" y="672739"/>
                  <a:pt x="4269242" y="672739"/>
                </a:cubicBezTo>
                <a:lnTo>
                  <a:pt x="4869920" y="672739"/>
                </a:lnTo>
                <a:cubicBezTo>
                  <a:pt x="4895539" y="673289"/>
                  <a:pt x="4921158" y="667233"/>
                  <a:pt x="4944596" y="653470"/>
                </a:cubicBezTo>
                <a:cubicBezTo>
                  <a:pt x="4966945" y="640258"/>
                  <a:pt x="4984387" y="622091"/>
                  <a:pt x="4996924" y="601171"/>
                </a:cubicBezTo>
                <a:lnTo>
                  <a:pt x="5296718" y="75972"/>
                </a:lnTo>
                <a:cubicBezTo>
                  <a:pt x="5310345" y="53951"/>
                  <a:pt x="5317976" y="28077"/>
                  <a:pt x="5317976" y="0"/>
                </a:cubicBezTo>
                <a:lnTo>
                  <a:pt x="9144000" y="0"/>
                </a:lnTo>
                <a:lnTo>
                  <a:pt x="9144000" y="2931790"/>
                </a:lnTo>
                <a:lnTo>
                  <a:pt x="0" y="293179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143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Freeform 5"/>
          <p:cNvSpPr/>
          <p:nvPr/>
        </p:nvSpPr>
        <p:spPr bwMode="auto">
          <a:xfrm>
            <a:off x="5199659" y="1772816"/>
            <a:ext cx="1819732" cy="16406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952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文本框 12"/>
          <p:cNvSpPr txBox="1"/>
          <p:nvPr/>
        </p:nvSpPr>
        <p:spPr>
          <a:xfrm>
            <a:off x="4808987" y="3573016"/>
            <a:ext cx="264687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论文总结</a:t>
            </a:r>
            <a:endParaRPr lang="en-US" altLang="zh-CN" sz="48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Aft>
                <a:spcPts val="0"/>
              </a:spcAft>
              <a:defRPr/>
            </a:pPr>
            <a:r>
              <a:rPr lang="en-US" altLang="zh-CN" sz="2800" kern="1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Summary</a:t>
            </a:r>
            <a:endParaRPr lang="zh-CN" altLang="zh-CN" sz="2800" kern="100" dirty="0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4948944" y="4941168"/>
            <a:ext cx="1436675" cy="215444"/>
            <a:chOff x="4369395" y="3284984"/>
            <a:chExt cx="1436675" cy="215444"/>
          </a:xfrm>
        </p:grpSpPr>
        <p:sp>
          <p:nvSpPr>
            <p:cNvPr id="61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研究总结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4" name="等腰三角形 63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389104" y="4941168"/>
            <a:ext cx="1436675" cy="215444"/>
            <a:chOff x="4369395" y="3284984"/>
            <a:chExt cx="1436675" cy="215444"/>
          </a:xfrm>
        </p:grpSpPr>
        <p:sp>
          <p:nvSpPr>
            <p:cNvPr id="6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成绩与思考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69" name="等腰三角形 6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4945459" y="5229780"/>
            <a:ext cx="1436675" cy="215444"/>
            <a:chOff x="4369395" y="3284984"/>
            <a:chExt cx="1436675" cy="215444"/>
          </a:xfrm>
        </p:grpSpPr>
        <p:sp>
          <p:nvSpPr>
            <p:cNvPr id="76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相关建议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9" name="等腰三角形 78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6389104" y="5229200"/>
            <a:ext cx="1436675" cy="215444"/>
            <a:chOff x="4369395" y="3284984"/>
            <a:chExt cx="1436675" cy="215444"/>
          </a:xfrm>
        </p:grpSpPr>
        <p:sp>
          <p:nvSpPr>
            <p:cNvPr id="88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90" name="椭圆 89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91" name="等腰三角形 90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97" name="组合 96"/>
          <p:cNvGrpSpPr/>
          <p:nvPr/>
        </p:nvGrpSpPr>
        <p:grpSpPr>
          <a:xfrm>
            <a:off x="4948944" y="5517232"/>
            <a:ext cx="1436675" cy="215444"/>
            <a:chOff x="4369395" y="3284984"/>
            <a:chExt cx="1436675" cy="215444"/>
          </a:xfrm>
        </p:grpSpPr>
        <p:sp>
          <p:nvSpPr>
            <p:cNvPr id="104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相关法律</a:t>
              </a:r>
              <a:endParaRPr lang="zh-CN" alt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06" name="椭圆 105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7" name="等腰三角形 106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grpSp>
        <p:nvGrpSpPr>
          <p:cNvPr id="108" name="组合 107"/>
          <p:cNvGrpSpPr/>
          <p:nvPr/>
        </p:nvGrpSpPr>
        <p:grpSpPr>
          <a:xfrm>
            <a:off x="6389104" y="5517232"/>
            <a:ext cx="1436675" cy="215444"/>
            <a:chOff x="4369395" y="3284984"/>
            <a:chExt cx="1436675" cy="215444"/>
          </a:xfrm>
        </p:grpSpPr>
        <p:sp>
          <p:nvSpPr>
            <p:cNvPr id="109" name="文本框 9"/>
            <p:cNvSpPr txBox="1"/>
            <p:nvPr/>
          </p:nvSpPr>
          <p:spPr>
            <a:xfrm>
              <a:off x="4581935" y="3284984"/>
              <a:ext cx="12241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/>
              <a:r>
                <a:rPr lang="zh-CN" altLang="en-US" sz="1400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结束语</a:t>
              </a:r>
            </a:p>
          </p:txBody>
        </p:sp>
        <p:grpSp>
          <p:nvGrpSpPr>
            <p:cNvPr id="110" name="组合 109"/>
            <p:cNvGrpSpPr/>
            <p:nvPr/>
          </p:nvGrpSpPr>
          <p:grpSpPr>
            <a:xfrm>
              <a:off x="4369395" y="3316401"/>
              <a:ext cx="168551" cy="168551"/>
              <a:chOff x="5005199" y="3717032"/>
              <a:chExt cx="168551" cy="168551"/>
            </a:xfrm>
          </p:grpSpPr>
          <p:sp>
            <p:nvSpPr>
              <p:cNvPr id="111" name="椭圆 110"/>
              <p:cNvSpPr/>
              <p:nvPr/>
            </p:nvSpPr>
            <p:spPr>
              <a:xfrm>
                <a:off x="5005199" y="3717032"/>
                <a:ext cx="168551" cy="16855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12" name="等腰三角形 111"/>
              <p:cNvSpPr/>
              <p:nvPr/>
            </p:nvSpPr>
            <p:spPr>
              <a:xfrm rot="5400000">
                <a:off x="5039924" y="3741566"/>
                <a:ext cx="130606" cy="11948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sp>
        <p:nvSpPr>
          <p:cNvPr id="59" name="Freeform 206"/>
          <p:cNvSpPr>
            <a:spLocks noChangeAspect="1" noEditPoints="1"/>
          </p:cNvSpPr>
          <p:nvPr/>
        </p:nvSpPr>
        <p:spPr bwMode="auto">
          <a:xfrm>
            <a:off x="5701975" y="2028310"/>
            <a:ext cx="860902" cy="104065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59" grpId="0" animBg="1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研究总结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Freeform 6"/>
          <p:cNvSpPr/>
          <p:nvPr/>
        </p:nvSpPr>
        <p:spPr bwMode="auto">
          <a:xfrm>
            <a:off x="2325252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6" name="Freeform 7"/>
          <p:cNvSpPr/>
          <p:nvPr/>
        </p:nvSpPr>
        <p:spPr bwMode="auto">
          <a:xfrm>
            <a:off x="2325252" y="2845255"/>
            <a:ext cx="265129" cy="497364"/>
          </a:xfrm>
          <a:custGeom>
            <a:avLst/>
            <a:gdLst>
              <a:gd name="T0" fmla="*/ 11 w 68"/>
              <a:gd name="T1" fmla="*/ 0 h 128"/>
              <a:gd name="T2" fmla="*/ 57 w 68"/>
              <a:gd name="T3" fmla="*/ 0 h 128"/>
              <a:gd name="T4" fmla="*/ 68 w 68"/>
              <a:gd name="T5" fmla="*/ 11 h 128"/>
              <a:gd name="T6" fmla="*/ 68 w 68"/>
              <a:gd name="T7" fmla="*/ 128 h 128"/>
              <a:gd name="T8" fmla="*/ 0 w 68"/>
              <a:gd name="T9" fmla="*/ 128 h 128"/>
              <a:gd name="T10" fmla="*/ 0 w 68"/>
              <a:gd name="T11" fmla="*/ 11 h 128"/>
              <a:gd name="T12" fmla="*/ 11 w 68"/>
              <a:gd name="T13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8"/>
                  <a:pt x="68" y="128"/>
                  <a:pt x="68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7" name="Freeform 8"/>
          <p:cNvSpPr/>
          <p:nvPr/>
        </p:nvSpPr>
        <p:spPr bwMode="auto">
          <a:xfrm>
            <a:off x="2663553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8" name="Freeform 9"/>
          <p:cNvSpPr/>
          <p:nvPr/>
        </p:nvSpPr>
        <p:spPr bwMode="auto">
          <a:xfrm>
            <a:off x="3001854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79" name="Freeform 10"/>
          <p:cNvSpPr/>
          <p:nvPr/>
        </p:nvSpPr>
        <p:spPr bwMode="auto">
          <a:xfrm>
            <a:off x="3341578" y="1721581"/>
            <a:ext cx="266553" cy="1621037"/>
          </a:xfrm>
          <a:custGeom>
            <a:avLst/>
            <a:gdLst>
              <a:gd name="T0" fmla="*/ 12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2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0" name="Freeform 11"/>
          <p:cNvSpPr/>
          <p:nvPr/>
        </p:nvSpPr>
        <p:spPr bwMode="auto">
          <a:xfrm>
            <a:off x="2663553" y="2506595"/>
            <a:ext cx="265129" cy="836024"/>
          </a:xfrm>
          <a:custGeom>
            <a:avLst/>
            <a:gdLst>
              <a:gd name="T0" fmla="*/ 11 w 68"/>
              <a:gd name="T1" fmla="*/ 0 h 215"/>
              <a:gd name="T2" fmla="*/ 57 w 68"/>
              <a:gd name="T3" fmla="*/ 0 h 215"/>
              <a:gd name="T4" fmla="*/ 68 w 68"/>
              <a:gd name="T5" fmla="*/ 11 h 215"/>
              <a:gd name="T6" fmla="*/ 68 w 68"/>
              <a:gd name="T7" fmla="*/ 215 h 215"/>
              <a:gd name="T8" fmla="*/ 0 w 68"/>
              <a:gd name="T9" fmla="*/ 215 h 215"/>
              <a:gd name="T10" fmla="*/ 0 w 68"/>
              <a:gd name="T11" fmla="*/ 11 h 215"/>
              <a:gd name="T12" fmla="*/ 11 w 68"/>
              <a:gd name="T13" fmla="*/ 0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5"/>
                  <a:pt x="68" y="215"/>
                  <a:pt x="68" y="215"/>
                </a:cubicBezTo>
                <a:cubicBezTo>
                  <a:pt x="0" y="215"/>
                  <a:pt x="0" y="215"/>
                  <a:pt x="0" y="21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1" name="Freeform 12"/>
          <p:cNvSpPr/>
          <p:nvPr/>
        </p:nvSpPr>
        <p:spPr bwMode="auto">
          <a:xfrm>
            <a:off x="3001854" y="2156596"/>
            <a:ext cx="266553" cy="1186021"/>
          </a:xfrm>
          <a:custGeom>
            <a:avLst/>
            <a:gdLst>
              <a:gd name="T0" fmla="*/ 11 w 68"/>
              <a:gd name="T1" fmla="*/ 0 h 305"/>
              <a:gd name="T2" fmla="*/ 57 w 68"/>
              <a:gd name="T3" fmla="*/ 0 h 305"/>
              <a:gd name="T4" fmla="*/ 68 w 68"/>
              <a:gd name="T5" fmla="*/ 11 h 305"/>
              <a:gd name="T6" fmla="*/ 68 w 68"/>
              <a:gd name="T7" fmla="*/ 238 h 305"/>
              <a:gd name="T8" fmla="*/ 68 w 68"/>
              <a:gd name="T9" fmla="*/ 305 h 305"/>
              <a:gd name="T10" fmla="*/ 0 w 68"/>
              <a:gd name="T11" fmla="*/ 305 h 305"/>
              <a:gd name="T12" fmla="*/ 0 w 68"/>
              <a:gd name="T13" fmla="*/ 238 h 305"/>
              <a:gd name="T14" fmla="*/ 0 w 68"/>
              <a:gd name="T15" fmla="*/ 11 h 305"/>
              <a:gd name="T16" fmla="*/ 11 w 68"/>
              <a:gd name="T17" fmla="*/ 0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0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05"/>
                  <a:pt x="68" y="305"/>
                  <a:pt x="68" y="305"/>
                </a:cubicBezTo>
                <a:cubicBezTo>
                  <a:pt x="0" y="305"/>
                  <a:pt x="0" y="305"/>
                  <a:pt x="0" y="305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2" name="Freeform 13"/>
          <p:cNvSpPr/>
          <p:nvPr/>
        </p:nvSpPr>
        <p:spPr bwMode="auto">
          <a:xfrm>
            <a:off x="3341578" y="1927045"/>
            <a:ext cx="266553" cy="1415574"/>
          </a:xfrm>
          <a:custGeom>
            <a:avLst/>
            <a:gdLst>
              <a:gd name="T0" fmla="*/ 12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2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2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2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3" name="Freeform 14"/>
          <p:cNvSpPr/>
          <p:nvPr/>
        </p:nvSpPr>
        <p:spPr bwMode="auto">
          <a:xfrm>
            <a:off x="4387797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4" name="Freeform 15"/>
          <p:cNvSpPr/>
          <p:nvPr/>
        </p:nvSpPr>
        <p:spPr bwMode="auto">
          <a:xfrm>
            <a:off x="4725940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5" name="Freeform 16"/>
          <p:cNvSpPr/>
          <p:nvPr/>
        </p:nvSpPr>
        <p:spPr bwMode="auto">
          <a:xfrm>
            <a:off x="5065507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6" name="Freeform 17"/>
          <p:cNvSpPr/>
          <p:nvPr/>
        </p:nvSpPr>
        <p:spPr bwMode="auto">
          <a:xfrm>
            <a:off x="5405073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7" name="Freeform 18"/>
          <p:cNvSpPr/>
          <p:nvPr/>
        </p:nvSpPr>
        <p:spPr bwMode="auto">
          <a:xfrm>
            <a:off x="4387797" y="3101730"/>
            <a:ext cx="265129" cy="240888"/>
          </a:xfrm>
          <a:custGeom>
            <a:avLst/>
            <a:gdLst>
              <a:gd name="T0" fmla="*/ 11 w 68"/>
              <a:gd name="T1" fmla="*/ 0 h 62"/>
              <a:gd name="T2" fmla="*/ 57 w 68"/>
              <a:gd name="T3" fmla="*/ 0 h 62"/>
              <a:gd name="T4" fmla="*/ 68 w 68"/>
              <a:gd name="T5" fmla="*/ 11 h 62"/>
              <a:gd name="T6" fmla="*/ 68 w 68"/>
              <a:gd name="T7" fmla="*/ 62 h 62"/>
              <a:gd name="T8" fmla="*/ 0 w 68"/>
              <a:gd name="T9" fmla="*/ 62 h 62"/>
              <a:gd name="T10" fmla="*/ 0 w 68"/>
              <a:gd name="T11" fmla="*/ 11 h 62"/>
              <a:gd name="T12" fmla="*/ 11 w 68"/>
              <a:gd name="T1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62"/>
                  <a:pt x="68" y="62"/>
                  <a:pt x="68" y="6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8" name="Freeform 19"/>
          <p:cNvSpPr/>
          <p:nvPr/>
        </p:nvSpPr>
        <p:spPr bwMode="auto">
          <a:xfrm>
            <a:off x="4725940" y="2513678"/>
            <a:ext cx="266553" cy="828940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89" name="Freeform 20"/>
          <p:cNvSpPr/>
          <p:nvPr/>
        </p:nvSpPr>
        <p:spPr bwMode="auto">
          <a:xfrm>
            <a:off x="5065507" y="1927045"/>
            <a:ext cx="266553" cy="1415574"/>
          </a:xfrm>
          <a:custGeom>
            <a:avLst/>
            <a:gdLst>
              <a:gd name="T0" fmla="*/ 11 w 68"/>
              <a:gd name="T1" fmla="*/ 0 h 364"/>
              <a:gd name="T2" fmla="*/ 57 w 68"/>
              <a:gd name="T3" fmla="*/ 0 h 364"/>
              <a:gd name="T4" fmla="*/ 68 w 68"/>
              <a:gd name="T5" fmla="*/ 11 h 364"/>
              <a:gd name="T6" fmla="*/ 68 w 68"/>
              <a:gd name="T7" fmla="*/ 238 h 364"/>
              <a:gd name="T8" fmla="*/ 68 w 68"/>
              <a:gd name="T9" fmla="*/ 364 h 364"/>
              <a:gd name="T10" fmla="*/ 0 w 68"/>
              <a:gd name="T11" fmla="*/ 364 h 364"/>
              <a:gd name="T12" fmla="*/ 0 w 68"/>
              <a:gd name="T13" fmla="*/ 238 h 364"/>
              <a:gd name="T14" fmla="*/ 0 w 68"/>
              <a:gd name="T15" fmla="*/ 11 h 364"/>
              <a:gd name="T16" fmla="*/ 11 w 68"/>
              <a:gd name="T17" fmla="*/ 0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4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4"/>
                  <a:pt x="68" y="364"/>
                  <a:pt x="68" y="364"/>
                </a:cubicBezTo>
                <a:cubicBezTo>
                  <a:pt x="0" y="364"/>
                  <a:pt x="0" y="364"/>
                  <a:pt x="0" y="36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0" name="Freeform 21"/>
          <p:cNvSpPr/>
          <p:nvPr/>
        </p:nvSpPr>
        <p:spPr bwMode="auto">
          <a:xfrm>
            <a:off x="5405073" y="2720560"/>
            <a:ext cx="266553" cy="622059"/>
          </a:xfrm>
          <a:custGeom>
            <a:avLst/>
            <a:gdLst>
              <a:gd name="T0" fmla="*/ 11 w 68"/>
              <a:gd name="T1" fmla="*/ 0 h 160"/>
              <a:gd name="T2" fmla="*/ 57 w 68"/>
              <a:gd name="T3" fmla="*/ 0 h 160"/>
              <a:gd name="T4" fmla="*/ 68 w 68"/>
              <a:gd name="T5" fmla="*/ 11 h 160"/>
              <a:gd name="T6" fmla="*/ 68 w 68"/>
              <a:gd name="T7" fmla="*/ 160 h 160"/>
              <a:gd name="T8" fmla="*/ 0 w 68"/>
              <a:gd name="T9" fmla="*/ 160 h 160"/>
              <a:gd name="T10" fmla="*/ 0 w 68"/>
              <a:gd name="T11" fmla="*/ 11 h 160"/>
              <a:gd name="T12" fmla="*/ 11 w 68"/>
              <a:gd name="T13" fmla="*/ 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6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60"/>
                  <a:pt x="68" y="160"/>
                  <a:pt x="68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1" name="Freeform 22"/>
          <p:cNvSpPr/>
          <p:nvPr/>
        </p:nvSpPr>
        <p:spPr bwMode="auto">
          <a:xfrm>
            <a:off x="6450342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2" name="Freeform 23"/>
          <p:cNvSpPr/>
          <p:nvPr/>
        </p:nvSpPr>
        <p:spPr bwMode="auto">
          <a:xfrm>
            <a:off x="6790700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3" name="Freeform 24"/>
          <p:cNvSpPr/>
          <p:nvPr/>
        </p:nvSpPr>
        <p:spPr bwMode="auto">
          <a:xfrm>
            <a:off x="7129634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4" name="Freeform 25"/>
          <p:cNvSpPr/>
          <p:nvPr/>
        </p:nvSpPr>
        <p:spPr bwMode="auto">
          <a:xfrm>
            <a:off x="7468568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5" name="Freeform 26"/>
          <p:cNvSpPr/>
          <p:nvPr/>
        </p:nvSpPr>
        <p:spPr bwMode="auto">
          <a:xfrm>
            <a:off x="7468568" y="1919958"/>
            <a:ext cx="266553" cy="1422659"/>
          </a:xfrm>
          <a:custGeom>
            <a:avLst/>
            <a:gdLst>
              <a:gd name="T0" fmla="*/ 11 w 68"/>
              <a:gd name="T1" fmla="*/ 0 h 366"/>
              <a:gd name="T2" fmla="*/ 57 w 68"/>
              <a:gd name="T3" fmla="*/ 0 h 366"/>
              <a:gd name="T4" fmla="*/ 68 w 68"/>
              <a:gd name="T5" fmla="*/ 11 h 366"/>
              <a:gd name="T6" fmla="*/ 68 w 68"/>
              <a:gd name="T7" fmla="*/ 238 h 366"/>
              <a:gd name="T8" fmla="*/ 68 w 68"/>
              <a:gd name="T9" fmla="*/ 366 h 366"/>
              <a:gd name="T10" fmla="*/ 0 w 68"/>
              <a:gd name="T11" fmla="*/ 366 h 366"/>
              <a:gd name="T12" fmla="*/ 0 w 68"/>
              <a:gd name="T13" fmla="*/ 238 h 366"/>
              <a:gd name="T14" fmla="*/ 0 w 68"/>
              <a:gd name="T15" fmla="*/ 11 h 366"/>
              <a:gd name="T16" fmla="*/ 11 w 68"/>
              <a:gd name="T17" fmla="*/ 0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6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6"/>
                  <a:pt x="68" y="366"/>
                  <a:pt x="68" y="366"/>
                </a:cubicBezTo>
                <a:cubicBezTo>
                  <a:pt x="0" y="366"/>
                  <a:pt x="0" y="366"/>
                  <a:pt x="0" y="366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6" name="Freeform 27"/>
          <p:cNvSpPr/>
          <p:nvPr/>
        </p:nvSpPr>
        <p:spPr bwMode="auto">
          <a:xfrm>
            <a:off x="7129634" y="2183521"/>
            <a:ext cx="265129" cy="1159099"/>
          </a:xfrm>
          <a:custGeom>
            <a:avLst/>
            <a:gdLst>
              <a:gd name="T0" fmla="*/ 11 w 68"/>
              <a:gd name="T1" fmla="*/ 0 h 298"/>
              <a:gd name="T2" fmla="*/ 57 w 68"/>
              <a:gd name="T3" fmla="*/ 0 h 298"/>
              <a:gd name="T4" fmla="*/ 68 w 68"/>
              <a:gd name="T5" fmla="*/ 11 h 298"/>
              <a:gd name="T6" fmla="*/ 68 w 68"/>
              <a:gd name="T7" fmla="*/ 238 h 298"/>
              <a:gd name="T8" fmla="*/ 68 w 68"/>
              <a:gd name="T9" fmla="*/ 298 h 298"/>
              <a:gd name="T10" fmla="*/ 0 w 68"/>
              <a:gd name="T11" fmla="*/ 298 h 298"/>
              <a:gd name="T12" fmla="*/ 0 w 68"/>
              <a:gd name="T13" fmla="*/ 238 h 298"/>
              <a:gd name="T14" fmla="*/ 0 w 68"/>
              <a:gd name="T15" fmla="*/ 11 h 298"/>
              <a:gd name="T16" fmla="*/ 11 w 68"/>
              <a:gd name="T17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98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98"/>
                  <a:pt x="68" y="298"/>
                  <a:pt x="68" y="298"/>
                </a:cubicBezTo>
                <a:cubicBezTo>
                  <a:pt x="0" y="298"/>
                  <a:pt x="0" y="298"/>
                  <a:pt x="0" y="298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7" name="Freeform 28"/>
          <p:cNvSpPr/>
          <p:nvPr/>
        </p:nvSpPr>
        <p:spPr bwMode="auto">
          <a:xfrm>
            <a:off x="6790700" y="2513678"/>
            <a:ext cx="265129" cy="828940"/>
          </a:xfrm>
          <a:custGeom>
            <a:avLst/>
            <a:gdLst>
              <a:gd name="T0" fmla="*/ 11 w 68"/>
              <a:gd name="T1" fmla="*/ 0 h 213"/>
              <a:gd name="T2" fmla="*/ 57 w 68"/>
              <a:gd name="T3" fmla="*/ 0 h 213"/>
              <a:gd name="T4" fmla="*/ 68 w 68"/>
              <a:gd name="T5" fmla="*/ 11 h 213"/>
              <a:gd name="T6" fmla="*/ 68 w 68"/>
              <a:gd name="T7" fmla="*/ 213 h 213"/>
              <a:gd name="T8" fmla="*/ 0 w 68"/>
              <a:gd name="T9" fmla="*/ 213 h 213"/>
              <a:gd name="T10" fmla="*/ 0 w 68"/>
              <a:gd name="T11" fmla="*/ 11 h 213"/>
              <a:gd name="T12" fmla="*/ 11 w 68"/>
              <a:gd name="T13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213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0" y="213"/>
                  <a:pt x="0" y="213"/>
                  <a:pt x="0" y="21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8" name="Freeform 29"/>
          <p:cNvSpPr/>
          <p:nvPr/>
        </p:nvSpPr>
        <p:spPr bwMode="auto">
          <a:xfrm>
            <a:off x="6450342" y="2856591"/>
            <a:ext cx="266553" cy="486028"/>
          </a:xfrm>
          <a:custGeom>
            <a:avLst/>
            <a:gdLst>
              <a:gd name="T0" fmla="*/ 11 w 68"/>
              <a:gd name="T1" fmla="*/ 0 h 125"/>
              <a:gd name="T2" fmla="*/ 57 w 68"/>
              <a:gd name="T3" fmla="*/ 0 h 125"/>
              <a:gd name="T4" fmla="*/ 68 w 68"/>
              <a:gd name="T5" fmla="*/ 11 h 125"/>
              <a:gd name="T6" fmla="*/ 68 w 68"/>
              <a:gd name="T7" fmla="*/ 125 h 125"/>
              <a:gd name="T8" fmla="*/ 0 w 68"/>
              <a:gd name="T9" fmla="*/ 125 h 125"/>
              <a:gd name="T10" fmla="*/ 0 w 68"/>
              <a:gd name="T11" fmla="*/ 11 h 125"/>
              <a:gd name="T12" fmla="*/ 11 w 68"/>
              <a:gd name="T1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125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125"/>
                  <a:pt x="68" y="125"/>
                  <a:pt x="68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99" name="Freeform 30"/>
          <p:cNvSpPr/>
          <p:nvPr/>
        </p:nvSpPr>
        <p:spPr bwMode="auto">
          <a:xfrm>
            <a:off x="8514311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6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0" name="Freeform 31"/>
          <p:cNvSpPr/>
          <p:nvPr/>
        </p:nvSpPr>
        <p:spPr bwMode="auto">
          <a:xfrm>
            <a:off x="8854036" y="1721581"/>
            <a:ext cx="266553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1" name="Freeform 32"/>
          <p:cNvSpPr/>
          <p:nvPr/>
        </p:nvSpPr>
        <p:spPr bwMode="auto">
          <a:xfrm>
            <a:off x="9193761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2" name="Freeform 33"/>
          <p:cNvSpPr/>
          <p:nvPr/>
        </p:nvSpPr>
        <p:spPr bwMode="auto">
          <a:xfrm>
            <a:off x="9532062" y="1721581"/>
            <a:ext cx="265129" cy="1621037"/>
          </a:xfrm>
          <a:custGeom>
            <a:avLst/>
            <a:gdLst>
              <a:gd name="T0" fmla="*/ 11 w 68"/>
              <a:gd name="T1" fmla="*/ 0 h 417"/>
              <a:gd name="T2" fmla="*/ 57 w 68"/>
              <a:gd name="T3" fmla="*/ 0 h 417"/>
              <a:gd name="T4" fmla="*/ 68 w 68"/>
              <a:gd name="T5" fmla="*/ 11 h 417"/>
              <a:gd name="T6" fmla="*/ 68 w 68"/>
              <a:gd name="T7" fmla="*/ 238 h 417"/>
              <a:gd name="T8" fmla="*/ 68 w 68"/>
              <a:gd name="T9" fmla="*/ 417 h 417"/>
              <a:gd name="T10" fmla="*/ 0 w 68"/>
              <a:gd name="T11" fmla="*/ 417 h 417"/>
              <a:gd name="T12" fmla="*/ 0 w 68"/>
              <a:gd name="T13" fmla="*/ 238 h 417"/>
              <a:gd name="T14" fmla="*/ 0 w 68"/>
              <a:gd name="T15" fmla="*/ 11 h 417"/>
              <a:gd name="T16" fmla="*/ 11 w 68"/>
              <a:gd name="T17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417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417"/>
                  <a:pt x="68" y="417"/>
                  <a:pt x="68" y="417"/>
                </a:cubicBezTo>
                <a:cubicBezTo>
                  <a:pt x="0" y="417"/>
                  <a:pt x="0" y="417"/>
                  <a:pt x="0" y="417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3" name="Freeform 34"/>
          <p:cNvSpPr/>
          <p:nvPr/>
        </p:nvSpPr>
        <p:spPr bwMode="auto">
          <a:xfrm>
            <a:off x="9532062" y="1935546"/>
            <a:ext cx="265129" cy="1407073"/>
          </a:xfrm>
          <a:custGeom>
            <a:avLst/>
            <a:gdLst>
              <a:gd name="T0" fmla="*/ 11 w 68"/>
              <a:gd name="T1" fmla="*/ 0 h 362"/>
              <a:gd name="T2" fmla="*/ 57 w 68"/>
              <a:gd name="T3" fmla="*/ 0 h 362"/>
              <a:gd name="T4" fmla="*/ 68 w 68"/>
              <a:gd name="T5" fmla="*/ 11 h 362"/>
              <a:gd name="T6" fmla="*/ 68 w 68"/>
              <a:gd name="T7" fmla="*/ 238 h 362"/>
              <a:gd name="T8" fmla="*/ 68 w 68"/>
              <a:gd name="T9" fmla="*/ 362 h 362"/>
              <a:gd name="T10" fmla="*/ 0 w 68"/>
              <a:gd name="T11" fmla="*/ 362 h 362"/>
              <a:gd name="T12" fmla="*/ 0 w 68"/>
              <a:gd name="T13" fmla="*/ 238 h 362"/>
              <a:gd name="T14" fmla="*/ 0 w 68"/>
              <a:gd name="T15" fmla="*/ 11 h 362"/>
              <a:gd name="T16" fmla="*/ 11 w 68"/>
              <a:gd name="T17" fmla="*/ 0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62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62"/>
                  <a:pt x="68" y="362"/>
                  <a:pt x="68" y="362"/>
                </a:cubicBezTo>
                <a:cubicBezTo>
                  <a:pt x="0" y="362"/>
                  <a:pt x="0" y="362"/>
                  <a:pt x="0" y="362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4" name="Freeform 35"/>
          <p:cNvSpPr/>
          <p:nvPr/>
        </p:nvSpPr>
        <p:spPr bwMode="auto">
          <a:xfrm>
            <a:off x="9193761" y="2058825"/>
            <a:ext cx="265129" cy="1283793"/>
          </a:xfrm>
          <a:custGeom>
            <a:avLst/>
            <a:gdLst>
              <a:gd name="T0" fmla="*/ 11 w 68"/>
              <a:gd name="T1" fmla="*/ 0 h 330"/>
              <a:gd name="T2" fmla="*/ 57 w 68"/>
              <a:gd name="T3" fmla="*/ 0 h 330"/>
              <a:gd name="T4" fmla="*/ 68 w 68"/>
              <a:gd name="T5" fmla="*/ 11 h 330"/>
              <a:gd name="T6" fmla="*/ 68 w 68"/>
              <a:gd name="T7" fmla="*/ 238 h 330"/>
              <a:gd name="T8" fmla="*/ 68 w 68"/>
              <a:gd name="T9" fmla="*/ 330 h 330"/>
              <a:gd name="T10" fmla="*/ 0 w 68"/>
              <a:gd name="T11" fmla="*/ 330 h 330"/>
              <a:gd name="T12" fmla="*/ 0 w 68"/>
              <a:gd name="T13" fmla="*/ 238 h 330"/>
              <a:gd name="T14" fmla="*/ 0 w 68"/>
              <a:gd name="T15" fmla="*/ 11 h 330"/>
              <a:gd name="T16" fmla="*/ 11 w 68"/>
              <a:gd name="T17" fmla="*/ 0 h 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330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330"/>
                  <a:pt x="68" y="330"/>
                  <a:pt x="68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5" name="Freeform 36"/>
          <p:cNvSpPr/>
          <p:nvPr/>
        </p:nvSpPr>
        <p:spPr bwMode="auto">
          <a:xfrm>
            <a:off x="8854036" y="2996872"/>
            <a:ext cx="266553" cy="345746"/>
          </a:xfrm>
          <a:custGeom>
            <a:avLst/>
            <a:gdLst>
              <a:gd name="T0" fmla="*/ 11 w 68"/>
              <a:gd name="T1" fmla="*/ 0 h 89"/>
              <a:gd name="T2" fmla="*/ 57 w 68"/>
              <a:gd name="T3" fmla="*/ 0 h 89"/>
              <a:gd name="T4" fmla="*/ 68 w 68"/>
              <a:gd name="T5" fmla="*/ 11 h 89"/>
              <a:gd name="T6" fmla="*/ 68 w 68"/>
              <a:gd name="T7" fmla="*/ 89 h 89"/>
              <a:gd name="T8" fmla="*/ 0 w 68"/>
              <a:gd name="T9" fmla="*/ 89 h 89"/>
              <a:gd name="T10" fmla="*/ 0 w 68"/>
              <a:gd name="T11" fmla="*/ 11 h 89"/>
              <a:gd name="T12" fmla="*/ 11 w 68"/>
              <a:gd name="T13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" h="89">
                <a:moveTo>
                  <a:pt x="11" y="0"/>
                </a:moveTo>
                <a:cubicBezTo>
                  <a:pt x="57" y="0"/>
                  <a:pt x="57" y="0"/>
                  <a:pt x="57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89"/>
                  <a:pt x="68" y="89"/>
                  <a:pt x="68" y="89"/>
                </a:cubicBezTo>
                <a:cubicBezTo>
                  <a:pt x="0" y="89"/>
                  <a:pt x="0" y="89"/>
                  <a:pt x="0" y="8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6" name="Freeform 37"/>
          <p:cNvSpPr/>
          <p:nvPr/>
        </p:nvSpPr>
        <p:spPr bwMode="auto">
          <a:xfrm>
            <a:off x="8514311" y="2354974"/>
            <a:ext cx="266553" cy="987643"/>
          </a:xfrm>
          <a:custGeom>
            <a:avLst/>
            <a:gdLst>
              <a:gd name="T0" fmla="*/ 11 w 68"/>
              <a:gd name="T1" fmla="*/ 0 h 254"/>
              <a:gd name="T2" fmla="*/ 56 w 68"/>
              <a:gd name="T3" fmla="*/ 0 h 254"/>
              <a:gd name="T4" fmla="*/ 68 w 68"/>
              <a:gd name="T5" fmla="*/ 11 h 254"/>
              <a:gd name="T6" fmla="*/ 68 w 68"/>
              <a:gd name="T7" fmla="*/ 238 h 254"/>
              <a:gd name="T8" fmla="*/ 68 w 68"/>
              <a:gd name="T9" fmla="*/ 254 h 254"/>
              <a:gd name="T10" fmla="*/ 0 w 68"/>
              <a:gd name="T11" fmla="*/ 254 h 254"/>
              <a:gd name="T12" fmla="*/ 0 w 68"/>
              <a:gd name="T13" fmla="*/ 238 h 254"/>
              <a:gd name="T14" fmla="*/ 0 w 68"/>
              <a:gd name="T15" fmla="*/ 11 h 254"/>
              <a:gd name="T16" fmla="*/ 11 w 68"/>
              <a:gd name="T17" fmla="*/ 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8" h="254">
                <a:moveTo>
                  <a:pt x="11" y="0"/>
                </a:moveTo>
                <a:cubicBezTo>
                  <a:pt x="56" y="0"/>
                  <a:pt x="56" y="0"/>
                  <a:pt x="56" y="0"/>
                </a:cubicBezTo>
                <a:cubicBezTo>
                  <a:pt x="63" y="0"/>
                  <a:pt x="68" y="5"/>
                  <a:pt x="68" y="11"/>
                </a:cubicBezTo>
                <a:cubicBezTo>
                  <a:pt x="68" y="238"/>
                  <a:pt x="68" y="238"/>
                  <a:pt x="68" y="238"/>
                </a:cubicBezTo>
                <a:cubicBezTo>
                  <a:pt x="68" y="254"/>
                  <a:pt x="68" y="254"/>
                  <a:pt x="68" y="254"/>
                </a:cubicBezTo>
                <a:cubicBezTo>
                  <a:pt x="0" y="254"/>
                  <a:pt x="0" y="254"/>
                  <a:pt x="0" y="254"/>
                </a:cubicBezTo>
                <a:cubicBezTo>
                  <a:pt x="0" y="238"/>
                  <a:pt x="0" y="238"/>
                  <a:pt x="0" y="23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7" name="Oval 38"/>
          <p:cNvSpPr>
            <a:spLocks noChangeArrowheads="1"/>
          </p:cNvSpPr>
          <p:nvPr/>
        </p:nvSpPr>
        <p:spPr bwMode="auto">
          <a:xfrm>
            <a:off x="2621739" y="3612842"/>
            <a:ext cx="672799" cy="67107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solidFill>
              <a:schemeClr val="accent5">
                <a:lumMod val="75000"/>
              </a:schemeClr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8" name="Freeform 39"/>
          <p:cNvSpPr>
            <a:spLocks noEditPoints="1"/>
          </p:cNvSpPr>
          <p:nvPr/>
        </p:nvSpPr>
        <p:spPr bwMode="auto">
          <a:xfrm>
            <a:off x="2794550" y="3768749"/>
            <a:ext cx="356856" cy="359265"/>
          </a:xfrm>
          <a:custGeom>
            <a:avLst/>
            <a:gdLst>
              <a:gd name="T0" fmla="*/ 43 w 57"/>
              <a:gd name="T1" fmla="*/ 9 h 58"/>
              <a:gd name="T2" fmla="*/ 4 w 57"/>
              <a:gd name="T3" fmla="*/ 22 h 58"/>
              <a:gd name="T4" fmla="*/ 5 w 57"/>
              <a:gd name="T5" fmla="*/ 25 h 58"/>
              <a:gd name="T6" fmla="*/ 6 w 57"/>
              <a:gd name="T7" fmla="*/ 30 h 58"/>
              <a:gd name="T8" fmla="*/ 7 w 57"/>
              <a:gd name="T9" fmla="*/ 35 h 58"/>
              <a:gd name="T10" fmla="*/ 10 w 57"/>
              <a:gd name="T11" fmla="*/ 39 h 58"/>
              <a:gd name="T12" fmla="*/ 12 w 57"/>
              <a:gd name="T13" fmla="*/ 41 h 58"/>
              <a:gd name="T14" fmla="*/ 13 w 57"/>
              <a:gd name="T15" fmla="*/ 49 h 58"/>
              <a:gd name="T16" fmla="*/ 16 w 57"/>
              <a:gd name="T17" fmla="*/ 52 h 58"/>
              <a:gd name="T18" fmla="*/ 17 w 57"/>
              <a:gd name="T19" fmla="*/ 51 h 58"/>
              <a:gd name="T20" fmla="*/ 18 w 57"/>
              <a:gd name="T21" fmla="*/ 47 h 58"/>
              <a:gd name="T22" fmla="*/ 20 w 57"/>
              <a:gd name="T23" fmla="*/ 41 h 58"/>
              <a:gd name="T24" fmla="*/ 24 w 57"/>
              <a:gd name="T25" fmla="*/ 36 h 58"/>
              <a:gd name="T26" fmla="*/ 26 w 57"/>
              <a:gd name="T27" fmla="*/ 33 h 58"/>
              <a:gd name="T28" fmla="*/ 22 w 57"/>
              <a:gd name="T29" fmla="*/ 30 h 58"/>
              <a:gd name="T30" fmla="*/ 19 w 57"/>
              <a:gd name="T31" fmla="*/ 29 h 58"/>
              <a:gd name="T32" fmla="*/ 16 w 57"/>
              <a:gd name="T33" fmla="*/ 26 h 58"/>
              <a:gd name="T34" fmla="*/ 12 w 57"/>
              <a:gd name="T35" fmla="*/ 24 h 58"/>
              <a:gd name="T36" fmla="*/ 8 w 57"/>
              <a:gd name="T37" fmla="*/ 24 h 58"/>
              <a:gd name="T38" fmla="*/ 6 w 57"/>
              <a:gd name="T39" fmla="*/ 22 h 58"/>
              <a:gd name="T40" fmla="*/ 6 w 57"/>
              <a:gd name="T41" fmla="*/ 18 h 58"/>
              <a:gd name="T42" fmla="*/ 4 w 57"/>
              <a:gd name="T43" fmla="*/ 19 h 58"/>
              <a:gd name="T44" fmla="*/ 6 w 57"/>
              <a:gd name="T45" fmla="*/ 15 h 58"/>
              <a:gd name="T46" fmla="*/ 9 w 57"/>
              <a:gd name="T47" fmla="*/ 15 h 58"/>
              <a:gd name="T48" fmla="*/ 11 w 57"/>
              <a:gd name="T49" fmla="*/ 13 h 58"/>
              <a:gd name="T50" fmla="*/ 15 w 57"/>
              <a:gd name="T51" fmla="*/ 9 h 58"/>
              <a:gd name="T52" fmla="*/ 16 w 57"/>
              <a:gd name="T53" fmla="*/ 8 h 58"/>
              <a:gd name="T54" fmla="*/ 21 w 57"/>
              <a:gd name="T55" fmla="*/ 6 h 58"/>
              <a:gd name="T56" fmla="*/ 17 w 57"/>
              <a:gd name="T57" fmla="*/ 4 h 58"/>
              <a:gd name="T58" fmla="*/ 16 w 57"/>
              <a:gd name="T59" fmla="*/ 4 h 58"/>
              <a:gd name="T60" fmla="*/ 24 w 57"/>
              <a:gd name="T61" fmla="*/ 1 h 58"/>
              <a:gd name="T62" fmla="*/ 27 w 57"/>
              <a:gd name="T63" fmla="*/ 3 h 58"/>
              <a:gd name="T64" fmla="*/ 41 w 57"/>
              <a:gd name="T65" fmla="*/ 3 h 58"/>
              <a:gd name="T66" fmla="*/ 39 w 57"/>
              <a:gd name="T67" fmla="*/ 6 h 58"/>
              <a:gd name="T68" fmla="*/ 42 w 57"/>
              <a:gd name="T69" fmla="*/ 10 h 58"/>
              <a:gd name="T70" fmla="*/ 44 w 57"/>
              <a:gd name="T71" fmla="*/ 10 h 58"/>
              <a:gd name="T72" fmla="*/ 46 w 57"/>
              <a:gd name="T73" fmla="*/ 9 h 58"/>
              <a:gd name="T74" fmla="*/ 48 w 57"/>
              <a:gd name="T75" fmla="*/ 12 h 58"/>
              <a:gd name="T76" fmla="*/ 50 w 57"/>
              <a:gd name="T77" fmla="*/ 13 h 58"/>
              <a:gd name="T78" fmla="*/ 47 w 57"/>
              <a:gd name="T79" fmla="*/ 14 h 58"/>
              <a:gd name="T80" fmla="*/ 44 w 57"/>
              <a:gd name="T81" fmla="*/ 12 h 58"/>
              <a:gd name="T82" fmla="*/ 40 w 57"/>
              <a:gd name="T83" fmla="*/ 12 h 58"/>
              <a:gd name="T84" fmla="*/ 36 w 57"/>
              <a:gd name="T85" fmla="*/ 15 h 58"/>
              <a:gd name="T86" fmla="*/ 34 w 57"/>
              <a:gd name="T87" fmla="*/ 20 h 58"/>
              <a:gd name="T88" fmla="*/ 36 w 57"/>
              <a:gd name="T89" fmla="*/ 25 h 58"/>
              <a:gd name="T90" fmla="*/ 40 w 57"/>
              <a:gd name="T91" fmla="*/ 27 h 58"/>
              <a:gd name="T92" fmla="*/ 45 w 57"/>
              <a:gd name="T93" fmla="*/ 27 h 58"/>
              <a:gd name="T94" fmla="*/ 47 w 57"/>
              <a:gd name="T95" fmla="*/ 30 h 58"/>
              <a:gd name="T96" fmla="*/ 47 w 57"/>
              <a:gd name="T97" fmla="*/ 35 h 58"/>
              <a:gd name="T98" fmla="*/ 47 w 57"/>
              <a:gd name="T99" fmla="*/ 40 h 58"/>
              <a:gd name="T100" fmla="*/ 50 w 57"/>
              <a:gd name="T101" fmla="*/ 45 h 58"/>
              <a:gd name="T102" fmla="*/ 53 w 57"/>
              <a:gd name="T103" fmla="*/ 41 h 58"/>
              <a:gd name="T104" fmla="*/ 56 w 57"/>
              <a:gd name="T105" fmla="*/ 34 h 58"/>
              <a:gd name="T106" fmla="*/ 56 w 57"/>
              <a:gd name="T107" fmla="*/ 26 h 58"/>
              <a:gd name="T108" fmla="*/ 54 w 57"/>
              <a:gd name="T109" fmla="*/ 19 h 58"/>
              <a:gd name="T110" fmla="*/ 52 w 57"/>
              <a:gd name="T111" fmla="*/ 16 h 58"/>
              <a:gd name="T112" fmla="*/ 55 w 57"/>
              <a:gd name="T113" fmla="*/ 20 h 58"/>
              <a:gd name="T114" fmla="*/ 39 w 57"/>
              <a:gd name="T115" fmla="*/ 5 h 58"/>
              <a:gd name="T116" fmla="*/ 37 w 57"/>
              <a:gd name="T117" fmla="*/ 3 h 58"/>
              <a:gd name="T118" fmla="*/ 38 w 57"/>
              <a:gd name="T119" fmla="*/ 5 h 58"/>
              <a:gd name="T120" fmla="*/ 36 w 57"/>
              <a:gd name="T121" fmla="*/ 2 h 58"/>
              <a:gd name="T122" fmla="*/ 54 w 57"/>
              <a:gd name="T123" fmla="*/ 4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" h="58">
                <a:moveTo>
                  <a:pt x="3" y="17"/>
                </a:move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lose/>
                <a:moveTo>
                  <a:pt x="2" y="17"/>
                </a:move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lose/>
                <a:moveTo>
                  <a:pt x="43" y="9"/>
                </a:move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9"/>
                  <a:pt x="43" y="9"/>
                  <a:pt x="43" y="9"/>
                </a:cubicBezTo>
                <a:close/>
                <a:moveTo>
                  <a:pt x="55" y="19"/>
                </a:moveTo>
                <a:cubicBezTo>
                  <a:pt x="56" y="22"/>
                  <a:pt x="57" y="25"/>
                  <a:pt x="57" y="29"/>
                </a:cubicBezTo>
                <a:cubicBezTo>
                  <a:pt x="57" y="45"/>
                  <a:pt x="44" y="58"/>
                  <a:pt x="28" y="58"/>
                </a:cubicBezTo>
                <a:cubicBezTo>
                  <a:pt x="13" y="58"/>
                  <a:pt x="0" y="45"/>
                  <a:pt x="0" y="29"/>
                </a:cubicBezTo>
                <a:cubicBezTo>
                  <a:pt x="0" y="25"/>
                  <a:pt x="1" y="21"/>
                  <a:pt x="2" y="18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3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6" y="25"/>
                  <a:pt x="6" y="25"/>
                </a:cubicBezTo>
                <a:cubicBezTo>
                  <a:pt x="6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6" y="30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3"/>
                  <a:pt x="6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4"/>
                  <a:pt x="7" y="34"/>
                  <a:pt x="7" y="34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9" y="37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0" y="39"/>
                </a:cubicBezTo>
                <a:cubicBezTo>
                  <a:pt x="10" y="39"/>
                  <a:pt x="10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39"/>
                  <a:pt x="11" y="39"/>
                </a:cubicBezTo>
                <a:cubicBezTo>
                  <a:pt x="11" y="39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11" y="40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1"/>
                  <a:pt x="11" y="41"/>
                  <a:pt x="11" y="41"/>
                </a:cubicBezTo>
                <a:cubicBezTo>
                  <a:pt x="12" y="41"/>
                  <a:pt x="12" y="41"/>
                  <a:pt x="12" y="41"/>
                </a:cubicBezTo>
                <a:cubicBezTo>
                  <a:pt x="12" y="41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2"/>
                  <a:pt x="12" y="42"/>
                  <a:pt x="12" y="42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4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2" y="45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6"/>
                </a:cubicBezTo>
                <a:cubicBezTo>
                  <a:pt x="12" y="46"/>
                  <a:pt x="12" y="46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7"/>
                  <a:pt x="12" y="47"/>
                  <a:pt x="12" y="47"/>
                </a:cubicBezTo>
                <a:cubicBezTo>
                  <a:pt x="12" y="48"/>
                  <a:pt x="12" y="48"/>
                  <a:pt x="13" y="48"/>
                </a:cubicBezTo>
                <a:cubicBezTo>
                  <a:pt x="13" y="48"/>
                  <a:pt x="13" y="48"/>
                  <a:pt x="13" y="48"/>
                </a:cubicBezTo>
                <a:cubicBezTo>
                  <a:pt x="13" y="48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3" y="49"/>
                </a:cubicBezTo>
                <a:cubicBezTo>
                  <a:pt x="13" y="49"/>
                  <a:pt x="13" y="49"/>
                  <a:pt x="14" y="49"/>
                </a:cubicBezTo>
                <a:cubicBezTo>
                  <a:pt x="14" y="49"/>
                  <a:pt x="14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1"/>
                  <a:pt x="15" y="51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5" y="52"/>
                  <a:pt x="15" y="52"/>
                  <a:pt x="1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3"/>
                  <a:pt x="17" y="53"/>
                  <a:pt x="17" y="53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50"/>
                  <a:pt x="17" y="50"/>
                  <a:pt x="17" y="49"/>
                </a:cubicBezTo>
                <a:cubicBezTo>
                  <a:pt x="17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8" y="48"/>
                </a:cubicBezTo>
                <a:cubicBezTo>
                  <a:pt x="18" y="48"/>
                  <a:pt x="18" y="47"/>
                  <a:pt x="18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7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7" y="46"/>
                  <a:pt x="17" y="46"/>
                  <a:pt x="17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8" y="46"/>
                  <a:pt x="18" y="46"/>
                  <a:pt x="18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19" y="45"/>
                </a:cubicBezTo>
                <a:cubicBezTo>
                  <a:pt x="19" y="45"/>
                  <a:pt x="19" y="45"/>
                  <a:pt x="20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20" y="42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0" y="41"/>
                  <a:pt x="20" y="41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1"/>
                  <a:pt x="22" y="41"/>
                </a:cubicBezTo>
                <a:cubicBezTo>
                  <a:pt x="22" y="41"/>
                  <a:pt x="22" y="40"/>
                  <a:pt x="22" y="40"/>
                </a:cubicBezTo>
                <a:cubicBezTo>
                  <a:pt x="22" y="40"/>
                  <a:pt x="22" y="40"/>
                  <a:pt x="22" y="40"/>
                </a:cubicBezTo>
                <a:cubicBezTo>
                  <a:pt x="22" y="40"/>
                  <a:pt x="22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8"/>
                  <a:pt x="24" y="38"/>
                  <a:pt x="24" y="37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6"/>
                  <a:pt x="24" y="36"/>
                  <a:pt x="24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5" y="35"/>
                  <a:pt x="25" y="35"/>
                  <a:pt x="25" y="35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3"/>
                  <a:pt x="26" y="33"/>
                  <a:pt x="26" y="33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6" y="32"/>
                </a:cubicBezTo>
                <a:cubicBezTo>
                  <a:pt x="26" y="32"/>
                  <a:pt x="26" y="32"/>
                  <a:pt x="25" y="32"/>
                </a:cubicBezTo>
                <a:cubicBezTo>
                  <a:pt x="25" y="32"/>
                  <a:pt x="25" y="32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5" y="31"/>
                  <a:pt x="25" y="31"/>
                  <a:pt x="25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4" y="31"/>
                  <a:pt x="24" y="31"/>
                  <a:pt x="24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1"/>
                  <a:pt x="23" y="31"/>
                  <a:pt x="23" y="31"/>
                </a:cubicBezTo>
                <a:cubicBezTo>
                  <a:pt x="23" y="30"/>
                  <a:pt x="23" y="30"/>
                  <a:pt x="23" y="30"/>
                </a:cubicBezTo>
                <a:cubicBezTo>
                  <a:pt x="23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22" y="30"/>
                  <a:pt x="22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1" y="30"/>
                </a:cubicBezTo>
                <a:cubicBezTo>
                  <a:pt x="21" y="30"/>
                  <a:pt x="21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20" y="29"/>
                  <a:pt x="20" y="29"/>
                  <a:pt x="20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30"/>
                </a:cubicBezTo>
                <a:cubicBezTo>
                  <a:pt x="19" y="30"/>
                  <a:pt x="19" y="30"/>
                  <a:pt x="19" y="30"/>
                </a:cubicBezTo>
                <a:cubicBezTo>
                  <a:pt x="19" y="30"/>
                  <a:pt x="18" y="30"/>
                  <a:pt x="18" y="30"/>
                </a:cubicBezTo>
                <a:cubicBezTo>
                  <a:pt x="18" y="30"/>
                  <a:pt x="18" y="30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8" y="29"/>
                </a:cubicBezTo>
                <a:cubicBezTo>
                  <a:pt x="18" y="29"/>
                  <a:pt x="18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9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7" y="26"/>
                  <a:pt x="17" y="26"/>
                  <a:pt x="17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5" y="25"/>
                  <a:pt x="15" y="25"/>
                </a:cubicBezTo>
                <a:cubicBezTo>
                  <a:pt x="15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4" y="25"/>
                </a:cubicBezTo>
                <a:cubicBezTo>
                  <a:pt x="14" y="25"/>
                  <a:pt x="14" y="25"/>
                  <a:pt x="13" y="25"/>
                </a:cubicBezTo>
                <a:cubicBezTo>
                  <a:pt x="14" y="25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1" y="24"/>
                  <a:pt x="11" y="24"/>
                </a:cubicBezTo>
                <a:cubicBezTo>
                  <a:pt x="11" y="24"/>
                  <a:pt x="11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10" y="23"/>
                  <a:pt x="10" y="23"/>
                </a:cubicBezTo>
                <a:cubicBezTo>
                  <a:pt x="10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3"/>
                  <a:pt x="9" y="23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4"/>
                  <a:pt x="8" y="24"/>
                  <a:pt x="8" y="24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8" y="25"/>
                </a:cubicBezTo>
                <a:cubicBezTo>
                  <a:pt x="8" y="25"/>
                  <a:pt x="8" y="25"/>
                  <a:pt x="7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24"/>
                  <a:pt x="6" y="24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5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6" y="23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9"/>
                  <a:pt x="6" y="19"/>
                  <a:pt x="6" y="19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9" y="17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1" y="13"/>
                  <a:pt x="11" y="13"/>
                  <a:pt x="11" y="13"/>
                </a:cubicBezTo>
                <a:cubicBezTo>
                  <a:pt x="12" y="13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2" y="11"/>
                  <a:pt x="12" y="11"/>
                </a:cubicBezTo>
                <a:cubicBezTo>
                  <a:pt x="12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5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7"/>
                  <a:pt x="17" y="7"/>
                  <a:pt x="17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6"/>
                </a:cubicBezTo>
                <a:cubicBezTo>
                  <a:pt x="16" y="6"/>
                  <a:pt x="16" y="6"/>
                  <a:pt x="16" y="6"/>
                </a:cubicBezTo>
                <a:cubicBezTo>
                  <a:pt x="16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7" y="4"/>
                  <a:pt x="17" y="4"/>
                </a:cubicBezTo>
                <a:cubicBezTo>
                  <a:pt x="17" y="4"/>
                  <a:pt x="17" y="4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3"/>
                  <a:pt x="18" y="3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20" y="2"/>
                  <a:pt x="22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3"/>
                  <a:pt x="24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5" y="4"/>
                </a:cubicBezTo>
                <a:cubicBezTo>
                  <a:pt x="25" y="4"/>
                  <a:pt x="25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7" y="3"/>
                  <a:pt x="27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3"/>
                  <a:pt x="28" y="3"/>
                </a:cubicBezTo>
                <a:cubicBezTo>
                  <a:pt x="28" y="3"/>
                  <a:pt x="28" y="2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33" y="1"/>
                  <a:pt x="37" y="1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1" y="3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1" y="4"/>
                  <a:pt x="41" y="4"/>
                  <a:pt x="41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1" y="5"/>
                  <a:pt x="41" y="5"/>
                  <a:pt x="41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6"/>
                  <a:pt x="39" y="6"/>
                  <a:pt x="38" y="6"/>
                </a:cubicBezTo>
                <a:cubicBezTo>
                  <a:pt x="38" y="6"/>
                  <a:pt x="38" y="6"/>
                  <a:pt x="38" y="6"/>
                </a:cubicBezTo>
                <a:cubicBezTo>
                  <a:pt x="38" y="6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7" y="7"/>
                  <a:pt x="37" y="7"/>
                  <a:pt x="37" y="7"/>
                </a:cubicBezTo>
                <a:cubicBezTo>
                  <a:pt x="38" y="7"/>
                  <a:pt x="38" y="7"/>
                  <a:pt x="38" y="7"/>
                </a:cubicBezTo>
                <a:cubicBezTo>
                  <a:pt x="38" y="8"/>
                  <a:pt x="38" y="8"/>
                  <a:pt x="38" y="8"/>
                </a:cubicBezTo>
                <a:cubicBezTo>
                  <a:pt x="39" y="8"/>
                  <a:pt x="39" y="8"/>
                  <a:pt x="39" y="9"/>
                </a:cubicBezTo>
                <a:cubicBezTo>
                  <a:pt x="39" y="9"/>
                  <a:pt x="39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0" y="10"/>
                  <a:pt x="40" y="10"/>
                  <a:pt x="40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0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1" y="9"/>
                  <a:pt x="41" y="9"/>
                </a:cubicBezTo>
                <a:cubicBezTo>
                  <a:pt x="41" y="9"/>
                  <a:pt x="42" y="9"/>
                  <a:pt x="42" y="9"/>
                </a:cubicBezTo>
                <a:cubicBezTo>
                  <a:pt x="42" y="9"/>
                  <a:pt x="42" y="9"/>
                  <a:pt x="42" y="9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2" y="10"/>
                </a:cubicBezTo>
                <a:cubicBezTo>
                  <a:pt x="42" y="10"/>
                  <a:pt x="42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3" y="10"/>
                  <a:pt x="43" y="10"/>
                  <a:pt x="43" y="10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2"/>
                </a:cubicBezTo>
                <a:cubicBezTo>
                  <a:pt x="45" y="12"/>
                  <a:pt x="45" y="12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4" y="10"/>
                  <a:pt x="44" y="10"/>
                  <a:pt x="44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0"/>
                  <a:pt x="45" y="10"/>
                  <a:pt x="45" y="10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0"/>
                  <a:pt x="47" y="10"/>
                  <a:pt x="47" y="10"/>
                </a:cubicBezTo>
                <a:cubicBezTo>
                  <a:pt x="47" y="10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9"/>
                  <a:pt x="46" y="9"/>
                  <a:pt x="46" y="9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6" y="8"/>
                </a:cubicBezTo>
                <a:cubicBezTo>
                  <a:pt x="46" y="8"/>
                  <a:pt x="46" y="8"/>
                  <a:pt x="47" y="8"/>
                </a:cubicBezTo>
                <a:cubicBezTo>
                  <a:pt x="47" y="8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8" y="9"/>
                </a:cubicBezTo>
                <a:cubicBezTo>
                  <a:pt x="48" y="9"/>
                  <a:pt x="48" y="9"/>
                  <a:pt x="48" y="9"/>
                </a:cubicBezTo>
                <a:cubicBezTo>
                  <a:pt x="48" y="9"/>
                  <a:pt x="48" y="9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0"/>
                  <a:pt x="47" y="10"/>
                </a:cubicBezTo>
                <a:cubicBezTo>
                  <a:pt x="47" y="10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1"/>
                  <a:pt x="48" y="11"/>
                </a:cubicBezTo>
                <a:cubicBezTo>
                  <a:pt x="48" y="11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8" y="12"/>
                  <a:pt x="48" y="12"/>
                  <a:pt x="48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49" y="12"/>
                  <a:pt x="49" y="12"/>
                </a:cubicBezTo>
                <a:cubicBezTo>
                  <a:pt x="49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3"/>
                  <a:pt x="50" y="13"/>
                </a:cubicBezTo>
                <a:cubicBezTo>
                  <a:pt x="50" y="13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9" y="14"/>
                  <a:pt x="49" y="14"/>
                </a:cubicBezTo>
                <a:cubicBezTo>
                  <a:pt x="49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3"/>
                  <a:pt x="48" y="13"/>
                  <a:pt x="48" y="13"/>
                </a:cubicBezTo>
                <a:cubicBezTo>
                  <a:pt x="48" y="14"/>
                  <a:pt x="48" y="14"/>
                  <a:pt x="48" y="14"/>
                </a:cubicBezTo>
                <a:cubicBezTo>
                  <a:pt x="48" y="14"/>
                  <a:pt x="48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14"/>
                  <a:pt x="47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4"/>
                  <a:pt x="46" y="14"/>
                  <a:pt x="46" y="14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3"/>
                  <a:pt x="45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3"/>
                </a:cubicBezTo>
                <a:cubicBezTo>
                  <a:pt x="44" y="13"/>
                  <a:pt x="44" y="13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3" y="12"/>
                  <a:pt x="43" y="12"/>
                </a:cubicBezTo>
                <a:cubicBezTo>
                  <a:pt x="43" y="12"/>
                  <a:pt x="43" y="12"/>
                  <a:pt x="43" y="12"/>
                </a:cubicBezTo>
                <a:cubicBezTo>
                  <a:pt x="43" y="12"/>
                  <a:pt x="43" y="12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1"/>
                </a:cubicBezTo>
                <a:cubicBezTo>
                  <a:pt x="43" y="11"/>
                  <a:pt x="43" y="11"/>
                  <a:pt x="43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2" y="12"/>
                  <a:pt x="42" y="12"/>
                  <a:pt x="42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2"/>
                  <a:pt x="41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3"/>
                  <a:pt x="38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3"/>
                  <a:pt x="37" y="13"/>
                </a:cubicBezTo>
                <a:cubicBezTo>
                  <a:pt x="37" y="13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37" y="15"/>
                  <a:pt x="37" y="15"/>
                  <a:pt x="37" y="15"/>
                </a:cubicBezTo>
                <a:cubicBezTo>
                  <a:pt x="37" y="15"/>
                  <a:pt x="37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5"/>
                  <a:pt x="36" y="15"/>
                  <a:pt x="35" y="15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21"/>
                  <a:pt x="34" y="21"/>
                  <a:pt x="34" y="21"/>
                </a:cubicBezTo>
                <a:cubicBezTo>
                  <a:pt x="34" y="21"/>
                  <a:pt x="34" y="21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4" y="22"/>
                </a:cubicBezTo>
                <a:cubicBezTo>
                  <a:pt x="34" y="22"/>
                  <a:pt x="34" y="22"/>
                  <a:pt x="35" y="22"/>
                </a:cubicBezTo>
                <a:cubicBezTo>
                  <a:pt x="35" y="22"/>
                  <a:pt x="35" y="22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5" y="23"/>
                  <a:pt x="36" y="23"/>
                  <a:pt x="36" y="24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5"/>
                  <a:pt x="36" y="25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7" y="26"/>
                  <a:pt x="37" y="26"/>
                </a:cubicBezTo>
                <a:cubicBezTo>
                  <a:pt x="37" y="26"/>
                  <a:pt x="37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7"/>
                  <a:pt x="42" y="27"/>
                  <a:pt x="42" y="27"/>
                </a:cubicBezTo>
                <a:cubicBezTo>
                  <a:pt x="42" y="26"/>
                  <a:pt x="42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3" y="26"/>
                  <a:pt x="43" y="26"/>
                  <a:pt x="43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7" y="28"/>
                  <a:pt x="47" y="28"/>
                </a:cubicBezTo>
                <a:cubicBezTo>
                  <a:pt x="47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6" y="30"/>
                  <a:pt x="46" y="30"/>
                </a:cubicBezTo>
                <a:cubicBezTo>
                  <a:pt x="46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0"/>
                  <a:pt x="47" y="30"/>
                </a:cubicBezTo>
                <a:cubicBezTo>
                  <a:pt x="47" y="30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1"/>
                  <a:pt x="47" y="31"/>
                  <a:pt x="47" y="31"/>
                </a:cubicBezTo>
                <a:cubicBezTo>
                  <a:pt x="47" y="32"/>
                  <a:pt x="47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4"/>
                  <a:pt x="48" y="34"/>
                </a:cubicBezTo>
                <a:cubicBezTo>
                  <a:pt x="48" y="34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7" y="35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37"/>
                  <a:pt x="46" y="37"/>
                  <a:pt x="46" y="37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40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7" y="41"/>
                  <a:pt x="47" y="41"/>
                  <a:pt x="47" y="41"/>
                </a:cubicBezTo>
                <a:cubicBezTo>
                  <a:pt x="46" y="41"/>
                  <a:pt x="46" y="41"/>
                  <a:pt x="46" y="41"/>
                </a:cubicBezTo>
                <a:cubicBezTo>
                  <a:pt x="46" y="43"/>
                  <a:pt x="46" y="43"/>
                  <a:pt x="46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47" y="43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4"/>
                  <a:pt x="47" y="45"/>
                  <a:pt x="47" y="45"/>
                </a:cubicBezTo>
                <a:cubicBezTo>
                  <a:pt x="47" y="45"/>
                  <a:pt x="47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6" y="45"/>
                  <a:pt x="46" y="45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6" y="46"/>
                  <a:pt x="46" y="46"/>
                </a:cubicBezTo>
                <a:cubicBezTo>
                  <a:pt x="46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7" y="46"/>
                  <a:pt x="48" y="46"/>
                  <a:pt x="48" y="46"/>
                </a:cubicBezTo>
                <a:cubicBezTo>
                  <a:pt x="48" y="46"/>
                  <a:pt x="48" y="46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49" y="45"/>
                </a:cubicBezTo>
                <a:cubicBezTo>
                  <a:pt x="49" y="45"/>
                  <a:pt x="49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5"/>
                  <a:pt x="50" y="45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4"/>
                  <a:pt x="50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1" y="44"/>
                  <a:pt x="51" y="44"/>
                  <a:pt x="51" y="44"/>
                </a:cubicBezTo>
                <a:cubicBezTo>
                  <a:pt x="52" y="44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3"/>
                  <a:pt x="52" y="43"/>
                  <a:pt x="52" y="43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1" y="42"/>
                  <a:pt x="51" y="42"/>
                </a:cubicBezTo>
                <a:cubicBezTo>
                  <a:pt x="51" y="42"/>
                  <a:pt x="51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2"/>
                  <a:pt x="52" y="42"/>
                  <a:pt x="52" y="42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2" y="41"/>
                  <a:pt x="52" y="41"/>
                </a:cubicBezTo>
                <a:cubicBezTo>
                  <a:pt x="52" y="41"/>
                  <a:pt x="53" y="41"/>
                  <a:pt x="53" y="41"/>
                </a:cubicBezTo>
                <a:cubicBezTo>
                  <a:pt x="53" y="41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40"/>
                  <a:pt x="53" y="40"/>
                  <a:pt x="53" y="40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3" y="39"/>
                  <a:pt x="53" y="39"/>
                </a:cubicBezTo>
                <a:cubicBezTo>
                  <a:pt x="53" y="39"/>
                  <a:pt x="54" y="39"/>
                  <a:pt x="54" y="39"/>
                </a:cubicBezTo>
                <a:cubicBezTo>
                  <a:pt x="54" y="39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7"/>
                  <a:pt x="54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36"/>
                  <a:pt x="55" y="35"/>
                  <a:pt x="55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5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4"/>
                  <a:pt x="56" y="34"/>
                </a:cubicBezTo>
                <a:cubicBezTo>
                  <a:pt x="56" y="34"/>
                  <a:pt x="56" y="33"/>
                  <a:pt x="56" y="33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30"/>
                  <a:pt x="56" y="30"/>
                  <a:pt x="56" y="30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8"/>
                  <a:pt x="56" y="28"/>
                </a:cubicBezTo>
                <a:cubicBezTo>
                  <a:pt x="56" y="28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6"/>
                  <a:pt x="56" y="26"/>
                  <a:pt x="56" y="26"/>
                </a:cubicBezTo>
                <a:cubicBezTo>
                  <a:pt x="56" y="26"/>
                  <a:pt x="56" y="26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5"/>
                  <a:pt x="57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4"/>
                  <a:pt x="56" y="24"/>
                  <a:pt x="56" y="24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3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1"/>
                  <a:pt x="54" y="21"/>
                  <a:pt x="54" y="21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9"/>
                  <a:pt x="53" y="19"/>
                  <a:pt x="53" y="19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1" y="16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2" y="15"/>
                  <a:pt x="52" y="15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2" y="17"/>
                  <a:pt x="52" y="17"/>
                </a:cubicBezTo>
                <a:cubicBezTo>
                  <a:pt x="52" y="17"/>
                  <a:pt x="53" y="17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7"/>
                  <a:pt x="53" y="17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54" y="19"/>
                  <a:pt x="54" y="19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4" y="20"/>
                </a:cubicBezTo>
                <a:cubicBezTo>
                  <a:pt x="54" y="20"/>
                  <a:pt x="54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0"/>
                  <a:pt x="55" y="20"/>
                  <a:pt x="55" y="20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1"/>
                </a:cubicBezTo>
                <a:cubicBezTo>
                  <a:pt x="55" y="21"/>
                  <a:pt x="55" y="21"/>
                  <a:pt x="55" y="22"/>
                </a:cubicBezTo>
                <a:cubicBezTo>
                  <a:pt x="55" y="22"/>
                  <a:pt x="55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2"/>
                  <a:pt x="56" y="22"/>
                  <a:pt x="56" y="22"/>
                </a:cubicBezTo>
                <a:cubicBezTo>
                  <a:pt x="56" y="21"/>
                  <a:pt x="55" y="20"/>
                  <a:pt x="55" y="20"/>
                </a:cubicBezTo>
                <a:cubicBezTo>
                  <a:pt x="55" y="19"/>
                  <a:pt x="55" y="19"/>
                  <a:pt x="55" y="19"/>
                </a:cubicBezTo>
                <a:close/>
                <a:moveTo>
                  <a:pt x="39" y="3"/>
                </a:moveTo>
                <a:cubicBezTo>
                  <a:pt x="39" y="3"/>
                  <a:pt x="39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9" y="3"/>
                  <a:pt x="39" y="3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5"/>
                  <a:pt x="38" y="5"/>
                  <a:pt x="38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39" y="5"/>
                  <a:pt x="39" y="5"/>
                  <a:pt x="39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5"/>
                  <a:pt x="40" y="5"/>
                  <a:pt x="40" y="5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39" y="4"/>
                  <a:pt x="39" y="4"/>
                  <a:pt x="39" y="4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4"/>
                  <a:pt x="40" y="4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ubicBezTo>
                  <a:pt x="39" y="3"/>
                  <a:pt x="39" y="3"/>
                  <a:pt x="39" y="3"/>
                </a:cubicBezTo>
                <a:close/>
                <a:moveTo>
                  <a:pt x="37" y="3"/>
                </a:move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6" y="4"/>
                  <a:pt x="36" y="4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7" y="5"/>
                  <a:pt x="37" y="5"/>
                </a:cubicBezTo>
                <a:cubicBezTo>
                  <a:pt x="37" y="5"/>
                  <a:pt x="38" y="5"/>
                  <a:pt x="38" y="5"/>
                </a:cubicBezTo>
                <a:cubicBezTo>
                  <a:pt x="38" y="5"/>
                  <a:pt x="38" y="5"/>
                  <a:pt x="38" y="5"/>
                </a:cubicBezTo>
                <a:cubicBezTo>
                  <a:pt x="38" y="5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8" y="4"/>
                  <a:pt x="38" y="4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3"/>
                  <a:pt x="38" y="3"/>
                </a:cubicBezTo>
                <a:cubicBezTo>
                  <a:pt x="38" y="3"/>
                  <a:pt x="38" y="2"/>
                  <a:pt x="38" y="2"/>
                </a:cubicBezTo>
                <a:cubicBezTo>
                  <a:pt x="38" y="2"/>
                  <a:pt x="38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lose/>
                <a:moveTo>
                  <a:pt x="55" y="38"/>
                </a:moveTo>
                <a:cubicBezTo>
                  <a:pt x="56" y="38"/>
                  <a:pt x="56" y="38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7"/>
                  <a:pt x="55" y="37"/>
                  <a:pt x="55" y="37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38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4" y="40"/>
                  <a:pt x="54" y="40"/>
                  <a:pt x="54" y="40"/>
                </a:cubicBezTo>
                <a:cubicBezTo>
                  <a:pt x="54" y="40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4" y="41"/>
                  <a:pt x="54" y="41"/>
                  <a:pt x="54" y="41"/>
                </a:cubicBezTo>
                <a:cubicBezTo>
                  <a:pt x="55" y="41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9"/>
                  <a:pt x="55" y="39"/>
                </a:cubicBezTo>
                <a:cubicBezTo>
                  <a:pt x="55" y="39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ubicBezTo>
                  <a:pt x="55" y="38"/>
                  <a:pt x="55" y="38"/>
                  <a:pt x="55" y="3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09" name="Oval 40"/>
          <p:cNvSpPr>
            <a:spLocks noChangeArrowheads="1"/>
          </p:cNvSpPr>
          <p:nvPr/>
        </p:nvSpPr>
        <p:spPr bwMode="auto">
          <a:xfrm>
            <a:off x="4681801" y="3612842"/>
            <a:ext cx="675073" cy="671079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0" name="Oval 41"/>
          <p:cNvSpPr>
            <a:spLocks noChangeArrowheads="1"/>
          </p:cNvSpPr>
          <p:nvPr/>
        </p:nvSpPr>
        <p:spPr bwMode="auto">
          <a:xfrm>
            <a:off x="6748867" y="3612842"/>
            <a:ext cx="672799" cy="671079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12700" cap="flat">
            <a:solidFill>
              <a:schemeClr val="accent5">
                <a:lumMod val="75000"/>
              </a:schemeClr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1" name="Oval 42"/>
          <p:cNvSpPr>
            <a:spLocks noChangeArrowheads="1"/>
          </p:cNvSpPr>
          <p:nvPr/>
        </p:nvSpPr>
        <p:spPr bwMode="auto">
          <a:xfrm>
            <a:off x="8820782" y="3612842"/>
            <a:ext cx="672799" cy="671079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27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2" name="Freeform 43"/>
          <p:cNvSpPr>
            <a:spLocks noEditPoints="1"/>
          </p:cNvSpPr>
          <p:nvPr/>
        </p:nvSpPr>
        <p:spPr bwMode="auto">
          <a:xfrm>
            <a:off x="6945479" y="3836534"/>
            <a:ext cx="279575" cy="223697"/>
          </a:xfrm>
          <a:custGeom>
            <a:avLst/>
            <a:gdLst>
              <a:gd name="T0" fmla="*/ 25 w 45"/>
              <a:gd name="T1" fmla="*/ 23 h 36"/>
              <a:gd name="T2" fmla="*/ 25 w 45"/>
              <a:gd name="T3" fmla="*/ 24 h 36"/>
              <a:gd name="T4" fmla="*/ 24 w 45"/>
              <a:gd name="T5" fmla="*/ 24 h 36"/>
              <a:gd name="T6" fmla="*/ 23 w 45"/>
              <a:gd name="T7" fmla="*/ 24 h 36"/>
              <a:gd name="T8" fmla="*/ 21 w 45"/>
              <a:gd name="T9" fmla="*/ 24 h 36"/>
              <a:gd name="T10" fmla="*/ 21 w 45"/>
              <a:gd name="T11" fmla="*/ 24 h 36"/>
              <a:gd name="T12" fmla="*/ 21 w 45"/>
              <a:gd name="T13" fmla="*/ 23 h 36"/>
              <a:gd name="T14" fmla="*/ 0 w 45"/>
              <a:gd name="T15" fmla="*/ 16 h 36"/>
              <a:gd name="T16" fmla="*/ 0 w 45"/>
              <a:gd name="T17" fmla="*/ 29 h 36"/>
              <a:gd name="T18" fmla="*/ 7 w 45"/>
              <a:gd name="T19" fmla="*/ 36 h 36"/>
              <a:gd name="T20" fmla="*/ 23 w 45"/>
              <a:gd name="T21" fmla="*/ 36 h 36"/>
              <a:gd name="T22" fmla="*/ 38 w 45"/>
              <a:gd name="T23" fmla="*/ 36 h 36"/>
              <a:gd name="T24" fmla="*/ 45 w 45"/>
              <a:gd name="T25" fmla="*/ 29 h 36"/>
              <a:gd name="T26" fmla="*/ 45 w 45"/>
              <a:gd name="T27" fmla="*/ 16 h 36"/>
              <a:gd name="T28" fmla="*/ 25 w 45"/>
              <a:gd name="T29" fmla="*/ 23 h 36"/>
              <a:gd name="T30" fmla="*/ 23 w 45"/>
              <a:gd name="T31" fmla="*/ 21 h 36"/>
              <a:gd name="T32" fmla="*/ 23 w 45"/>
              <a:gd name="T33" fmla="*/ 21 h 36"/>
              <a:gd name="T34" fmla="*/ 24 w 45"/>
              <a:gd name="T35" fmla="*/ 21 h 36"/>
              <a:gd name="T36" fmla="*/ 24 w 45"/>
              <a:gd name="T37" fmla="*/ 23 h 36"/>
              <a:gd name="T38" fmla="*/ 23 w 45"/>
              <a:gd name="T39" fmla="*/ 24 h 36"/>
              <a:gd name="T40" fmla="*/ 23 w 45"/>
              <a:gd name="T41" fmla="*/ 24 h 36"/>
              <a:gd name="T42" fmla="*/ 22 w 45"/>
              <a:gd name="T43" fmla="*/ 24 h 36"/>
              <a:gd name="T44" fmla="*/ 21 w 45"/>
              <a:gd name="T45" fmla="*/ 23 h 36"/>
              <a:gd name="T46" fmla="*/ 21 w 45"/>
              <a:gd name="T47" fmla="*/ 21 h 36"/>
              <a:gd name="T48" fmla="*/ 22 w 45"/>
              <a:gd name="T49" fmla="*/ 21 h 36"/>
              <a:gd name="T50" fmla="*/ 23 w 45"/>
              <a:gd name="T51" fmla="*/ 21 h 36"/>
              <a:gd name="T52" fmla="*/ 21 w 45"/>
              <a:gd name="T53" fmla="*/ 21 h 36"/>
              <a:gd name="T54" fmla="*/ 21 w 45"/>
              <a:gd name="T55" fmla="*/ 22 h 36"/>
              <a:gd name="T56" fmla="*/ 0 w 45"/>
              <a:gd name="T57" fmla="*/ 15 h 36"/>
              <a:gd name="T58" fmla="*/ 7 w 45"/>
              <a:gd name="T59" fmla="*/ 9 h 36"/>
              <a:gd name="T60" fmla="*/ 23 w 45"/>
              <a:gd name="T61" fmla="*/ 9 h 36"/>
              <a:gd name="T62" fmla="*/ 38 w 45"/>
              <a:gd name="T63" fmla="*/ 9 h 36"/>
              <a:gd name="T64" fmla="*/ 45 w 45"/>
              <a:gd name="T65" fmla="*/ 15 h 36"/>
              <a:gd name="T66" fmla="*/ 25 w 45"/>
              <a:gd name="T67" fmla="*/ 22 h 36"/>
              <a:gd name="T68" fmla="*/ 25 w 45"/>
              <a:gd name="T69" fmla="*/ 21 h 36"/>
              <a:gd name="T70" fmla="*/ 24 w 45"/>
              <a:gd name="T71" fmla="*/ 20 h 36"/>
              <a:gd name="T72" fmla="*/ 23 w 45"/>
              <a:gd name="T73" fmla="*/ 20 h 36"/>
              <a:gd name="T74" fmla="*/ 21 w 45"/>
              <a:gd name="T75" fmla="*/ 20 h 36"/>
              <a:gd name="T76" fmla="*/ 21 w 45"/>
              <a:gd name="T77" fmla="*/ 21 h 36"/>
              <a:gd name="T78" fmla="*/ 23 w 45"/>
              <a:gd name="T79" fmla="*/ 1 h 36"/>
              <a:gd name="T80" fmla="*/ 23 w 45"/>
              <a:gd name="T81" fmla="*/ 1 h 36"/>
              <a:gd name="T82" fmla="*/ 30 w 45"/>
              <a:gd name="T83" fmla="*/ 8 h 36"/>
              <a:gd name="T84" fmla="*/ 31 w 45"/>
              <a:gd name="T85" fmla="*/ 8 h 36"/>
              <a:gd name="T86" fmla="*/ 23 w 45"/>
              <a:gd name="T87" fmla="*/ 0 h 36"/>
              <a:gd name="T88" fmla="*/ 23 w 45"/>
              <a:gd name="T89" fmla="*/ 0 h 36"/>
              <a:gd name="T90" fmla="*/ 14 w 45"/>
              <a:gd name="T91" fmla="*/ 8 h 36"/>
              <a:gd name="T92" fmla="*/ 16 w 45"/>
              <a:gd name="T93" fmla="*/ 8 h 36"/>
              <a:gd name="T94" fmla="*/ 23 w 45"/>
              <a:gd name="T9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5" h="36">
                <a:moveTo>
                  <a:pt x="25" y="23"/>
                </a:moveTo>
                <a:cubicBezTo>
                  <a:pt x="25" y="24"/>
                  <a:pt x="25" y="24"/>
                  <a:pt x="25" y="24"/>
                </a:cubicBezTo>
                <a:cubicBezTo>
                  <a:pt x="25" y="24"/>
                  <a:pt x="25" y="24"/>
                  <a:pt x="24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3"/>
                  <a:pt x="21" y="23"/>
                  <a:pt x="21" y="23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3"/>
                  <a:pt x="3" y="36"/>
                  <a:pt x="7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38" y="36"/>
                  <a:pt x="38" y="36"/>
                  <a:pt x="38" y="36"/>
                </a:cubicBezTo>
                <a:cubicBezTo>
                  <a:pt x="42" y="36"/>
                  <a:pt x="45" y="33"/>
                  <a:pt x="45" y="29"/>
                </a:cubicBezTo>
                <a:cubicBezTo>
                  <a:pt x="45" y="16"/>
                  <a:pt x="45" y="16"/>
                  <a:pt x="45" y="16"/>
                </a:cubicBezTo>
                <a:cubicBezTo>
                  <a:pt x="25" y="23"/>
                  <a:pt x="25" y="23"/>
                  <a:pt x="25" y="23"/>
                </a:cubicBezTo>
                <a:close/>
                <a:moveTo>
                  <a:pt x="23" y="21"/>
                </a:moveTo>
                <a:cubicBezTo>
                  <a:pt x="23" y="21"/>
                  <a:pt x="23" y="21"/>
                  <a:pt x="23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3"/>
                  <a:pt x="24" y="23"/>
                  <a:pt x="24" y="23"/>
                </a:cubicBezTo>
                <a:cubicBezTo>
                  <a:pt x="24" y="23"/>
                  <a:pt x="24" y="24"/>
                  <a:pt x="23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4"/>
                  <a:pt x="21" y="23"/>
                  <a:pt x="21" y="23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lose/>
                <a:moveTo>
                  <a:pt x="21" y="21"/>
                </a:moveTo>
                <a:cubicBezTo>
                  <a:pt x="21" y="22"/>
                  <a:pt x="21" y="22"/>
                  <a:pt x="21" y="22"/>
                </a:cubicBezTo>
                <a:cubicBezTo>
                  <a:pt x="0" y="15"/>
                  <a:pt x="0" y="15"/>
                  <a:pt x="0" y="15"/>
                </a:cubicBezTo>
                <a:cubicBezTo>
                  <a:pt x="1" y="11"/>
                  <a:pt x="4" y="9"/>
                  <a:pt x="7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42" y="9"/>
                  <a:pt x="45" y="11"/>
                  <a:pt x="45" y="15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0"/>
                  <a:pt x="25" y="20"/>
                  <a:pt x="24" y="20"/>
                </a:cubicBezTo>
                <a:cubicBezTo>
                  <a:pt x="23" y="20"/>
                  <a:pt x="23" y="20"/>
                  <a:pt x="23" y="20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0"/>
                  <a:pt x="21" y="20"/>
                  <a:pt x="21" y="21"/>
                </a:cubicBezTo>
                <a:close/>
                <a:moveTo>
                  <a:pt x="23" y="1"/>
                </a:moveTo>
                <a:cubicBezTo>
                  <a:pt x="23" y="1"/>
                  <a:pt x="23" y="1"/>
                  <a:pt x="23" y="1"/>
                </a:cubicBezTo>
                <a:cubicBezTo>
                  <a:pt x="27" y="1"/>
                  <a:pt x="30" y="4"/>
                  <a:pt x="30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4"/>
                  <a:pt x="27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8" y="0"/>
                  <a:pt x="14" y="4"/>
                  <a:pt x="14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4"/>
                  <a:pt x="19" y="1"/>
                  <a:pt x="23" y="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3" name="Freeform 44"/>
          <p:cNvSpPr>
            <a:spLocks noEditPoints="1"/>
          </p:cNvSpPr>
          <p:nvPr/>
        </p:nvSpPr>
        <p:spPr bwMode="auto">
          <a:xfrm>
            <a:off x="4825421" y="3781885"/>
            <a:ext cx="386406" cy="334410"/>
          </a:xfrm>
          <a:custGeom>
            <a:avLst/>
            <a:gdLst>
              <a:gd name="T0" fmla="*/ 41 w 62"/>
              <a:gd name="T1" fmla="*/ 31 h 54"/>
              <a:gd name="T2" fmla="*/ 34 w 62"/>
              <a:gd name="T3" fmla="*/ 23 h 54"/>
              <a:gd name="T4" fmla="*/ 33 w 62"/>
              <a:gd name="T5" fmla="*/ 17 h 54"/>
              <a:gd name="T6" fmla="*/ 30 w 62"/>
              <a:gd name="T7" fmla="*/ 20 h 54"/>
              <a:gd name="T8" fmla="*/ 23 w 62"/>
              <a:gd name="T9" fmla="*/ 13 h 54"/>
              <a:gd name="T10" fmla="*/ 18 w 62"/>
              <a:gd name="T11" fmla="*/ 17 h 54"/>
              <a:gd name="T12" fmla="*/ 7 w 62"/>
              <a:gd name="T13" fmla="*/ 17 h 54"/>
              <a:gd name="T14" fmla="*/ 7 w 62"/>
              <a:gd name="T15" fmla="*/ 23 h 54"/>
              <a:gd name="T16" fmla="*/ 0 w 62"/>
              <a:gd name="T17" fmla="*/ 31 h 54"/>
              <a:gd name="T18" fmla="*/ 4 w 62"/>
              <a:gd name="T19" fmla="*/ 36 h 54"/>
              <a:gd name="T20" fmla="*/ 4 w 62"/>
              <a:gd name="T21" fmla="*/ 46 h 54"/>
              <a:gd name="T22" fmla="*/ 10 w 62"/>
              <a:gd name="T23" fmla="*/ 47 h 54"/>
              <a:gd name="T24" fmla="*/ 18 w 62"/>
              <a:gd name="T25" fmla="*/ 54 h 54"/>
              <a:gd name="T26" fmla="*/ 23 w 62"/>
              <a:gd name="T27" fmla="*/ 50 h 54"/>
              <a:gd name="T28" fmla="*/ 32 w 62"/>
              <a:gd name="T29" fmla="*/ 48 h 54"/>
              <a:gd name="T30" fmla="*/ 37 w 62"/>
              <a:gd name="T31" fmla="*/ 46 h 54"/>
              <a:gd name="T32" fmla="*/ 37 w 62"/>
              <a:gd name="T33" fmla="*/ 36 h 54"/>
              <a:gd name="T34" fmla="*/ 32 w 62"/>
              <a:gd name="T35" fmla="*/ 38 h 54"/>
              <a:gd name="T36" fmla="*/ 20 w 62"/>
              <a:gd name="T37" fmla="*/ 46 h 54"/>
              <a:gd name="T38" fmla="*/ 20 w 62"/>
              <a:gd name="T39" fmla="*/ 21 h 54"/>
              <a:gd name="T40" fmla="*/ 33 w 62"/>
              <a:gd name="T41" fmla="*/ 33 h 54"/>
              <a:gd name="T42" fmla="*/ 58 w 62"/>
              <a:gd name="T43" fmla="*/ 35 h 54"/>
              <a:gd name="T44" fmla="*/ 62 w 62"/>
              <a:gd name="T45" fmla="*/ 38 h 54"/>
              <a:gd name="T46" fmla="*/ 60 w 62"/>
              <a:gd name="T47" fmla="*/ 41 h 54"/>
              <a:gd name="T48" fmla="*/ 59 w 62"/>
              <a:gd name="T49" fmla="*/ 46 h 54"/>
              <a:gd name="T50" fmla="*/ 56 w 62"/>
              <a:gd name="T51" fmla="*/ 47 h 54"/>
              <a:gd name="T52" fmla="*/ 52 w 62"/>
              <a:gd name="T53" fmla="*/ 50 h 54"/>
              <a:gd name="T54" fmla="*/ 50 w 62"/>
              <a:gd name="T55" fmla="*/ 48 h 54"/>
              <a:gd name="T56" fmla="*/ 45 w 62"/>
              <a:gd name="T57" fmla="*/ 48 h 54"/>
              <a:gd name="T58" fmla="*/ 44 w 62"/>
              <a:gd name="T59" fmla="*/ 45 h 54"/>
              <a:gd name="T60" fmla="*/ 41 w 62"/>
              <a:gd name="T61" fmla="*/ 41 h 54"/>
              <a:gd name="T62" fmla="*/ 43 w 62"/>
              <a:gd name="T63" fmla="*/ 39 h 54"/>
              <a:gd name="T64" fmla="*/ 43 w 62"/>
              <a:gd name="T65" fmla="*/ 33 h 54"/>
              <a:gd name="T66" fmla="*/ 46 w 62"/>
              <a:gd name="T67" fmla="*/ 33 h 54"/>
              <a:gd name="T68" fmla="*/ 50 w 62"/>
              <a:gd name="T69" fmla="*/ 29 h 54"/>
              <a:gd name="T70" fmla="*/ 52 w 62"/>
              <a:gd name="T71" fmla="*/ 31 h 54"/>
              <a:gd name="T72" fmla="*/ 58 w 62"/>
              <a:gd name="T73" fmla="*/ 31 h 54"/>
              <a:gd name="T74" fmla="*/ 58 w 62"/>
              <a:gd name="T75" fmla="*/ 35 h 54"/>
              <a:gd name="T76" fmla="*/ 57 w 62"/>
              <a:gd name="T77" fmla="*/ 40 h 54"/>
              <a:gd name="T78" fmla="*/ 45 w 62"/>
              <a:gd name="T79" fmla="*/ 40 h 54"/>
              <a:gd name="T80" fmla="*/ 51 w 62"/>
              <a:gd name="T81" fmla="*/ 46 h 54"/>
              <a:gd name="T82" fmla="*/ 62 w 62"/>
              <a:gd name="T83" fmla="*/ 12 h 54"/>
              <a:gd name="T84" fmla="*/ 59 w 62"/>
              <a:gd name="T85" fmla="*/ 15 h 54"/>
              <a:gd name="T86" fmla="*/ 59 w 62"/>
              <a:gd name="T87" fmla="*/ 22 h 54"/>
              <a:gd name="T88" fmla="*/ 55 w 62"/>
              <a:gd name="T89" fmla="*/ 23 h 54"/>
              <a:gd name="T90" fmla="*/ 50 w 62"/>
              <a:gd name="T91" fmla="*/ 28 h 54"/>
              <a:gd name="T92" fmla="*/ 46 w 62"/>
              <a:gd name="T93" fmla="*/ 25 h 54"/>
              <a:gd name="T94" fmla="*/ 39 w 62"/>
              <a:gd name="T95" fmla="*/ 25 h 54"/>
              <a:gd name="T96" fmla="*/ 39 w 62"/>
              <a:gd name="T97" fmla="*/ 20 h 54"/>
              <a:gd name="T98" fmla="*/ 34 w 62"/>
              <a:gd name="T99" fmla="*/ 15 h 54"/>
              <a:gd name="T100" fmla="*/ 37 w 62"/>
              <a:gd name="T101" fmla="*/ 12 h 54"/>
              <a:gd name="T102" fmla="*/ 37 w 62"/>
              <a:gd name="T103" fmla="*/ 5 h 54"/>
              <a:gd name="T104" fmla="*/ 41 w 62"/>
              <a:gd name="T105" fmla="*/ 5 h 54"/>
              <a:gd name="T106" fmla="*/ 46 w 62"/>
              <a:gd name="T107" fmla="*/ 0 h 54"/>
              <a:gd name="T108" fmla="*/ 49 w 62"/>
              <a:gd name="T109" fmla="*/ 3 h 54"/>
              <a:gd name="T110" fmla="*/ 56 w 62"/>
              <a:gd name="T111" fmla="*/ 3 h 54"/>
              <a:gd name="T112" fmla="*/ 57 w 62"/>
              <a:gd name="T113" fmla="*/ 7 h 54"/>
              <a:gd name="T114" fmla="*/ 48 w 62"/>
              <a:gd name="T115" fmla="*/ 22 h 54"/>
              <a:gd name="T116" fmla="*/ 40 w 62"/>
              <a:gd name="T117" fmla="*/ 14 h 54"/>
              <a:gd name="T118" fmla="*/ 56 w 62"/>
              <a:gd name="T119" fmla="*/ 1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2" h="54">
                <a:moveTo>
                  <a:pt x="41" y="36"/>
                </a:moveTo>
                <a:cubicBezTo>
                  <a:pt x="41" y="31"/>
                  <a:pt x="41" y="31"/>
                  <a:pt x="41" y="31"/>
                </a:cubicBezTo>
                <a:cubicBezTo>
                  <a:pt x="37" y="31"/>
                  <a:pt x="37" y="31"/>
                  <a:pt x="37" y="31"/>
                </a:cubicBezTo>
                <a:cubicBezTo>
                  <a:pt x="37" y="28"/>
                  <a:pt x="36" y="25"/>
                  <a:pt x="34" y="23"/>
                </a:cubicBezTo>
                <a:cubicBezTo>
                  <a:pt x="37" y="20"/>
                  <a:pt x="37" y="20"/>
                  <a:pt x="37" y="20"/>
                </a:cubicBezTo>
                <a:cubicBezTo>
                  <a:pt x="33" y="17"/>
                  <a:pt x="33" y="17"/>
                  <a:pt x="33" y="17"/>
                </a:cubicBezTo>
                <a:cubicBezTo>
                  <a:pt x="32" y="18"/>
                  <a:pt x="32" y="18"/>
                  <a:pt x="32" y="18"/>
                </a:cubicBezTo>
                <a:cubicBezTo>
                  <a:pt x="30" y="20"/>
                  <a:pt x="30" y="20"/>
                  <a:pt x="30" y="20"/>
                </a:cubicBezTo>
                <a:cubicBezTo>
                  <a:pt x="28" y="18"/>
                  <a:pt x="26" y="17"/>
                  <a:pt x="23" y="17"/>
                </a:cubicBezTo>
                <a:cubicBezTo>
                  <a:pt x="23" y="13"/>
                  <a:pt x="23" y="13"/>
                  <a:pt x="23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8" y="17"/>
                  <a:pt x="18" y="17"/>
                  <a:pt x="18" y="17"/>
                </a:cubicBezTo>
                <a:cubicBezTo>
                  <a:pt x="15" y="17"/>
                  <a:pt x="12" y="18"/>
                  <a:pt x="10" y="20"/>
                </a:cubicBezTo>
                <a:cubicBezTo>
                  <a:pt x="7" y="17"/>
                  <a:pt x="7" y="17"/>
                  <a:pt x="7" y="17"/>
                </a:cubicBezTo>
                <a:cubicBezTo>
                  <a:pt x="4" y="20"/>
                  <a:pt x="4" y="20"/>
                  <a:pt x="4" y="20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6"/>
                  <a:pt x="4" y="28"/>
                  <a:pt x="4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9"/>
                  <a:pt x="5" y="41"/>
                  <a:pt x="7" y="44"/>
                </a:cubicBezTo>
                <a:cubicBezTo>
                  <a:pt x="4" y="46"/>
                  <a:pt x="4" y="46"/>
                  <a:pt x="4" y="46"/>
                </a:cubicBezTo>
                <a:cubicBezTo>
                  <a:pt x="7" y="50"/>
                  <a:pt x="7" y="50"/>
                  <a:pt x="7" y="50"/>
                </a:cubicBezTo>
                <a:cubicBezTo>
                  <a:pt x="10" y="47"/>
                  <a:pt x="10" y="47"/>
                  <a:pt x="10" y="47"/>
                </a:cubicBezTo>
                <a:cubicBezTo>
                  <a:pt x="12" y="49"/>
                  <a:pt x="15" y="50"/>
                  <a:pt x="18" y="50"/>
                </a:cubicBezTo>
                <a:cubicBezTo>
                  <a:pt x="18" y="54"/>
                  <a:pt x="18" y="54"/>
                  <a:pt x="18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0"/>
                  <a:pt x="23" y="50"/>
                  <a:pt x="23" y="50"/>
                </a:cubicBezTo>
                <a:cubicBezTo>
                  <a:pt x="26" y="50"/>
                  <a:pt x="28" y="49"/>
                  <a:pt x="31" y="47"/>
                </a:cubicBezTo>
                <a:cubicBezTo>
                  <a:pt x="32" y="48"/>
                  <a:pt x="32" y="48"/>
                  <a:pt x="32" y="48"/>
                </a:cubicBezTo>
                <a:cubicBezTo>
                  <a:pt x="33" y="50"/>
                  <a:pt x="33" y="50"/>
                  <a:pt x="33" y="50"/>
                </a:cubicBezTo>
                <a:cubicBezTo>
                  <a:pt x="37" y="46"/>
                  <a:pt x="37" y="46"/>
                  <a:pt x="37" y="46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41"/>
                  <a:pt x="37" y="39"/>
                  <a:pt x="37" y="36"/>
                </a:cubicBezTo>
                <a:cubicBezTo>
                  <a:pt x="41" y="36"/>
                  <a:pt x="41" y="36"/>
                  <a:pt x="41" y="36"/>
                </a:cubicBezTo>
                <a:close/>
                <a:moveTo>
                  <a:pt x="32" y="38"/>
                </a:moveTo>
                <a:cubicBezTo>
                  <a:pt x="32" y="38"/>
                  <a:pt x="32" y="38"/>
                  <a:pt x="32" y="38"/>
                </a:cubicBezTo>
                <a:cubicBezTo>
                  <a:pt x="30" y="43"/>
                  <a:pt x="26" y="46"/>
                  <a:pt x="20" y="46"/>
                </a:cubicBezTo>
                <a:cubicBezTo>
                  <a:pt x="14" y="46"/>
                  <a:pt x="8" y="40"/>
                  <a:pt x="8" y="33"/>
                </a:cubicBezTo>
                <a:cubicBezTo>
                  <a:pt x="8" y="27"/>
                  <a:pt x="14" y="21"/>
                  <a:pt x="20" y="21"/>
                </a:cubicBezTo>
                <a:cubicBezTo>
                  <a:pt x="26" y="21"/>
                  <a:pt x="30" y="24"/>
                  <a:pt x="32" y="29"/>
                </a:cubicBezTo>
                <a:cubicBezTo>
                  <a:pt x="32" y="30"/>
                  <a:pt x="33" y="32"/>
                  <a:pt x="33" y="33"/>
                </a:cubicBezTo>
                <a:cubicBezTo>
                  <a:pt x="33" y="35"/>
                  <a:pt x="32" y="37"/>
                  <a:pt x="32" y="38"/>
                </a:cubicBezTo>
                <a:close/>
                <a:moveTo>
                  <a:pt x="58" y="35"/>
                </a:moveTo>
                <a:cubicBezTo>
                  <a:pt x="59" y="36"/>
                  <a:pt x="59" y="37"/>
                  <a:pt x="60" y="38"/>
                </a:cubicBezTo>
                <a:cubicBezTo>
                  <a:pt x="62" y="38"/>
                  <a:pt x="62" y="38"/>
                  <a:pt x="62" y="38"/>
                </a:cubicBezTo>
                <a:cubicBezTo>
                  <a:pt x="62" y="41"/>
                  <a:pt x="62" y="41"/>
                  <a:pt x="62" y="41"/>
                </a:cubicBezTo>
                <a:cubicBezTo>
                  <a:pt x="60" y="41"/>
                  <a:pt x="60" y="41"/>
                  <a:pt x="60" y="41"/>
                </a:cubicBezTo>
                <a:cubicBezTo>
                  <a:pt x="59" y="42"/>
                  <a:pt x="59" y="44"/>
                  <a:pt x="58" y="45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8"/>
                  <a:pt x="58" y="48"/>
                  <a:pt x="58" y="48"/>
                </a:cubicBezTo>
                <a:cubicBezTo>
                  <a:pt x="56" y="47"/>
                  <a:pt x="56" y="47"/>
                  <a:pt x="56" y="47"/>
                </a:cubicBezTo>
                <a:cubicBezTo>
                  <a:pt x="55" y="47"/>
                  <a:pt x="54" y="48"/>
                  <a:pt x="52" y="48"/>
                </a:cubicBezTo>
                <a:cubicBezTo>
                  <a:pt x="52" y="50"/>
                  <a:pt x="52" y="50"/>
                  <a:pt x="52" y="50"/>
                </a:cubicBezTo>
                <a:cubicBezTo>
                  <a:pt x="50" y="50"/>
                  <a:pt x="50" y="50"/>
                  <a:pt x="50" y="50"/>
                </a:cubicBezTo>
                <a:cubicBezTo>
                  <a:pt x="50" y="48"/>
                  <a:pt x="50" y="48"/>
                  <a:pt x="50" y="48"/>
                </a:cubicBezTo>
                <a:cubicBezTo>
                  <a:pt x="49" y="48"/>
                  <a:pt x="47" y="47"/>
                  <a:pt x="46" y="47"/>
                </a:cubicBezTo>
                <a:cubicBezTo>
                  <a:pt x="45" y="48"/>
                  <a:pt x="45" y="48"/>
                  <a:pt x="45" y="48"/>
                </a:cubicBezTo>
                <a:cubicBezTo>
                  <a:pt x="43" y="46"/>
                  <a:pt x="43" y="46"/>
                  <a:pt x="43" y="46"/>
                </a:cubicBezTo>
                <a:cubicBezTo>
                  <a:pt x="44" y="45"/>
                  <a:pt x="44" y="45"/>
                  <a:pt x="44" y="45"/>
                </a:cubicBezTo>
                <a:cubicBezTo>
                  <a:pt x="43" y="44"/>
                  <a:pt x="43" y="42"/>
                  <a:pt x="43" y="41"/>
                </a:cubicBezTo>
                <a:cubicBezTo>
                  <a:pt x="41" y="41"/>
                  <a:pt x="41" y="41"/>
                  <a:pt x="41" y="41"/>
                </a:cubicBezTo>
                <a:cubicBezTo>
                  <a:pt x="41" y="39"/>
                  <a:pt x="41" y="39"/>
                  <a:pt x="41" y="39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37"/>
                  <a:pt x="43" y="36"/>
                  <a:pt x="44" y="35"/>
                </a:cubicBezTo>
                <a:cubicBezTo>
                  <a:pt x="43" y="33"/>
                  <a:pt x="43" y="33"/>
                  <a:pt x="43" y="33"/>
                </a:cubicBezTo>
                <a:cubicBezTo>
                  <a:pt x="45" y="32"/>
                  <a:pt x="45" y="32"/>
                  <a:pt x="45" y="32"/>
                </a:cubicBezTo>
                <a:cubicBezTo>
                  <a:pt x="46" y="33"/>
                  <a:pt x="46" y="33"/>
                  <a:pt x="46" y="33"/>
                </a:cubicBezTo>
                <a:cubicBezTo>
                  <a:pt x="47" y="32"/>
                  <a:pt x="48" y="32"/>
                  <a:pt x="50" y="31"/>
                </a:cubicBezTo>
                <a:cubicBezTo>
                  <a:pt x="50" y="29"/>
                  <a:pt x="50" y="29"/>
                  <a:pt x="50" y="29"/>
                </a:cubicBezTo>
                <a:cubicBezTo>
                  <a:pt x="52" y="29"/>
                  <a:pt x="52" y="29"/>
                  <a:pt x="52" y="29"/>
                </a:cubicBezTo>
                <a:cubicBezTo>
                  <a:pt x="52" y="31"/>
                  <a:pt x="52" y="31"/>
                  <a:pt x="52" y="31"/>
                </a:cubicBezTo>
                <a:cubicBezTo>
                  <a:pt x="54" y="32"/>
                  <a:pt x="55" y="32"/>
                  <a:pt x="56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9" y="33"/>
                  <a:pt x="59" y="33"/>
                  <a:pt x="59" y="33"/>
                </a:cubicBezTo>
                <a:cubicBezTo>
                  <a:pt x="58" y="35"/>
                  <a:pt x="58" y="35"/>
                  <a:pt x="58" y="35"/>
                </a:cubicBezTo>
                <a:close/>
                <a:moveTo>
                  <a:pt x="51" y="46"/>
                </a:moveTo>
                <a:cubicBezTo>
                  <a:pt x="55" y="46"/>
                  <a:pt x="57" y="43"/>
                  <a:pt x="57" y="40"/>
                </a:cubicBezTo>
                <a:cubicBezTo>
                  <a:pt x="57" y="36"/>
                  <a:pt x="55" y="34"/>
                  <a:pt x="51" y="34"/>
                </a:cubicBezTo>
                <a:cubicBezTo>
                  <a:pt x="48" y="34"/>
                  <a:pt x="45" y="36"/>
                  <a:pt x="45" y="40"/>
                </a:cubicBezTo>
                <a:cubicBezTo>
                  <a:pt x="45" y="43"/>
                  <a:pt x="48" y="46"/>
                  <a:pt x="51" y="46"/>
                </a:cubicBezTo>
                <a:cubicBezTo>
                  <a:pt x="51" y="46"/>
                  <a:pt x="51" y="46"/>
                  <a:pt x="51" y="46"/>
                </a:cubicBezTo>
                <a:close/>
                <a:moveTo>
                  <a:pt x="59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15"/>
                  <a:pt x="62" y="15"/>
                  <a:pt x="62" y="15"/>
                </a:cubicBezTo>
                <a:cubicBezTo>
                  <a:pt x="59" y="15"/>
                  <a:pt x="59" y="15"/>
                  <a:pt x="59" y="15"/>
                </a:cubicBezTo>
                <a:cubicBezTo>
                  <a:pt x="59" y="17"/>
                  <a:pt x="58" y="19"/>
                  <a:pt x="57" y="20"/>
                </a:cubicBezTo>
                <a:cubicBezTo>
                  <a:pt x="59" y="22"/>
                  <a:pt x="59" y="22"/>
                  <a:pt x="59" y="22"/>
                </a:cubicBezTo>
                <a:cubicBezTo>
                  <a:pt x="56" y="25"/>
                  <a:pt x="56" y="25"/>
                  <a:pt x="56" y="25"/>
                </a:cubicBezTo>
                <a:cubicBezTo>
                  <a:pt x="55" y="23"/>
                  <a:pt x="55" y="23"/>
                  <a:pt x="55" y="23"/>
                </a:cubicBezTo>
                <a:cubicBezTo>
                  <a:pt x="53" y="24"/>
                  <a:pt x="51" y="25"/>
                  <a:pt x="50" y="25"/>
                </a:cubicBezTo>
                <a:cubicBezTo>
                  <a:pt x="50" y="28"/>
                  <a:pt x="50" y="28"/>
                  <a:pt x="50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5"/>
                  <a:pt x="46" y="25"/>
                  <a:pt x="46" y="25"/>
                </a:cubicBezTo>
                <a:cubicBezTo>
                  <a:pt x="44" y="25"/>
                  <a:pt x="43" y="24"/>
                  <a:pt x="41" y="23"/>
                </a:cubicBezTo>
                <a:cubicBezTo>
                  <a:pt x="39" y="25"/>
                  <a:pt x="39" y="25"/>
                  <a:pt x="39" y="25"/>
                </a:cubicBezTo>
                <a:cubicBezTo>
                  <a:pt x="37" y="22"/>
                  <a:pt x="37" y="22"/>
                  <a:pt x="37" y="22"/>
                </a:cubicBezTo>
                <a:cubicBezTo>
                  <a:pt x="39" y="20"/>
                  <a:pt x="39" y="20"/>
                  <a:pt x="39" y="20"/>
                </a:cubicBezTo>
                <a:cubicBezTo>
                  <a:pt x="38" y="19"/>
                  <a:pt x="37" y="17"/>
                  <a:pt x="37" y="15"/>
                </a:cubicBezTo>
                <a:cubicBezTo>
                  <a:pt x="34" y="15"/>
                  <a:pt x="34" y="15"/>
                  <a:pt x="34" y="15"/>
                </a:cubicBezTo>
                <a:cubicBezTo>
                  <a:pt x="34" y="12"/>
                  <a:pt x="34" y="12"/>
                  <a:pt x="34" y="12"/>
                </a:cubicBezTo>
                <a:cubicBezTo>
                  <a:pt x="37" y="12"/>
                  <a:pt x="37" y="12"/>
                  <a:pt x="37" y="12"/>
                </a:cubicBezTo>
                <a:cubicBezTo>
                  <a:pt x="37" y="10"/>
                  <a:pt x="38" y="9"/>
                  <a:pt x="39" y="7"/>
                </a:cubicBezTo>
                <a:cubicBezTo>
                  <a:pt x="37" y="5"/>
                  <a:pt x="37" y="5"/>
                  <a:pt x="37" y="5"/>
                </a:cubicBezTo>
                <a:cubicBezTo>
                  <a:pt x="39" y="3"/>
                  <a:pt x="39" y="3"/>
                  <a:pt x="39" y="3"/>
                </a:cubicBezTo>
                <a:cubicBezTo>
                  <a:pt x="41" y="5"/>
                  <a:pt x="41" y="5"/>
                  <a:pt x="41" y="5"/>
                </a:cubicBezTo>
                <a:cubicBezTo>
                  <a:pt x="43" y="4"/>
                  <a:pt x="44" y="3"/>
                  <a:pt x="46" y="3"/>
                </a:cubicBezTo>
                <a:cubicBezTo>
                  <a:pt x="46" y="0"/>
                  <a:pt x="46" y="0"/>
                  <a:pt x="46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9" y="3"/>
                  <a:pt x="49" y="3"/>
                  <a:pt x="49" y="3"/>
                </a:cubicBezTo>
                <a:cubicBezTo>
                  <a:pt x="51" y="3"/>
                  <a:pt x="53" y="4"/>
                  <a:pt x="54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9" y="5"/>
                  <a:pt x="59" y="5"/>
                  <a:pt x="59" y="5"/>
                </a:cubicBezTo>
                <a:cubicBezTo>
                  <a:pt x="57" y="7"/>
                  <a:pt x="57" y="7"/>
                  <a:pt x="57" y="7"/>
                </a:cubicBezTo>
                <a:cubicBezTo>
                  <a:pt x="58" y="8"/>
                  <a:pt x="59" y="10"/>
                  <a:pt x="59" y="12"/>
                </a:cubicBezTo>
                <a:close/>
                <a:moveTo>
                  <a:pt x="48" y="22"/>
                </a:moveTo>
                <a:cubicBezTo>
                  <a:pt x="48" y="22"/>
                  <a:pt x="48" y="22"/>
                  <a:pt x="48" y="22"/>
                </a:cubicBezTo>
                <a:cubicBezTo>
                  <a:pt x="43" y="22"/>
                  <a:pt x="40" y="18"/>
                  <a:pt x="40" y="14"/>
                </a:cubicBezTo>
                <a:cubicBezTo>
                  <a:pt x="40" y="9"/>
                  <a:pt x="43" y="6"/>
                  <a:pt x="48" y="6"/>
                </a:cubicBezTo>
                <a:cubicBezTo>
                  <a:pt x="52" y="6"/>
                  <a:pt x="56" y="9"/>
                  <a:pt x="56" y="14"/>
                </a:cubicBezTo>
                <a:cubicBezTo>
                  <a:pt x="56" y="18"/>
                  <a:pt x="52" y="22"/>
                  <a:pt x="48" y="2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4" name="Freeform 45"/>
          <p:cNvSpPr>
            <a:spLocks noEditPoints="1"/>
          </p:cNvSpPr>
          <p:nvPr/>
        </p:nvSpPr>
        <p:spPr bwMode="auto">
          <a:xfrm>
            <a:off x="8977907" y="3788090"/>
            <a:ext cx="286396" cy="316333"/>
          </a:xfrm>
          <a:custGeom>
            <a:avLst/>
            <a:gdLst>
              <a:gd name="T0" fmla="*/ 40 w 46"/>
              <a:gd name="T1" fmla="*/ 28 h 51"/>
              <a:gd name="T2" fmla="*/ 35 w 46"/>
              <a:gd name="T3" fmla="*/ 41 h 51"/>
              <a:gd name="T4" fmla="*/ 34 w 46"/>
              <a:gd name="T5" fmla="*/ 34 h 51"/>
              <a:gd name="T6" fmla="*/ 29 w 46"/>
              <a:gd name="T7" fmla="*/ 30 h 51"/>
              <a:gd name="T8" fmla="*/ 29 w 46"/>
              <a:gd name="T9" fmla="*/ 30 h 51"/>
              <a:gd name="T10" fmla="*/ 27 w 46"/>
              <a:gd name="T11" fmla="*/ 30 h 51"/>
              <a:gd name="T12" fmla="*/ 25 w 46"/>
              <a:gd name="T13" fmla="*/ 35 h 51"/>
              <a:gd name="T14" fmla="*/ 24 w 46"/>
              <a:gd name="T15" fmla="*/ 38 h 51"/>
              <a:gd name="T16" fmla="*/ 24 w 46"/>
              <a:gd name="T17" fmla="*/ 32 h 51"/>
              <a:gd name="T18" fmla="*/ 24 w 46"/>
              <a:gd name="T19" fmla="*/ 31 h 51"/>
              <a:gd name="T20" fmla="*/ 23 w 46"/>
              <a:gd name="T21" fmla="*/ 30 h 51"/>
              <a:gd name="T22" fmla="*/ 22 w 46"/>
              <a:gd name="T23" fmla="*/ 31 h 51"/>
              <a:gd name="T24" fmla="*/ 22 w 46"/>
              <a:gd name="T25" fmla="*/ 32 h 51"/>
              <a:gd name="T26" fmla="*/ 21 w 46"/>
              <a:gd name="T27" fmla="*/ 38 h 51"/>
              <a:gd name="T28" fmla="*/ 20 w 46"/>
              <a:gd name="T29" fmla="*/ 35 h 51"/>
              <a:gd name="T30" fmla="*/ 19 w 46"/>
              <a:gd name="T31" fmla="*/ 30 h 51"/>
              <a:gd name="T32" fmla="*/ 15 w 46"/>
              <a:gd name="T33" fmla="*/ 30 h 51"/>
              <a:gd name="T34" fmla="*/ 15 w 46"/>
              <a:gd name="T35" fmla="*/ 30 h 51"/>
              <a:gd name="T36" fmla="*/ 11 w 46"/>
              <a:gd name="T37" fmla="*/ 34 h 51"/>
              <a:gd name="T38" fmla="*/ 10 w 46"/>
              <a:gd name="T39" fmla="*/ 41 h 51"/>
              <a:gd name="T40" fmla="*/ 5 w 46"/>
              <a:gd name="T41" fmla="*/ 28 h 51"/>
              <a:gd name="T42" fmla="*/ 23 w 46"/>
              <a:gd name="T43" fmla="*/ 11 h 51"/>
              <a:gd name="T44" fmla="*/ 23 w 46"/>
              <a:gd name="T45" fmla="*/ 14 h 51"/>
              <a:gd name="T46" fmla="*/ 25 w 46"/>
              <a:gd name="T47" fmla="*/ 15 h 51"/>
              <a:gd name="T48" fmla="*/ 28 w 46"/>
              <a:gd name="T49" fmla="*/ 13 h 51"/>
              <a:gd name="T50" fmla="*/ 32 w 46"/>
              <a:gd name="T51" fmla="*/ 11 h 51"/>
              <a:gd name="T52" fmla="*/ 34 w 46"/>
              <a:gd name="T53" fmla="*/ 9 h 51"/>
              <a:gd name="T54" fmla="*/ 34 w 46"/>
              <a:gd name="T55" fmla="*/ 7 h 51"/>
              <a:gd name="T56" fmla="*/ 32 w 46"/>
              <a:gd name="T57" fmla="*/ 5 h 51"/>
              <a:gd name="T58" fmla="*/ 28 w 46"/>
              <a:gd name="T59" fmla="*/ 3 h 51"/>
              <a:gd name="T60" fmla="*/ 25 w 46"/>
              <a:gd name="T61" fmla="*/ 1 h 51"/>
              <a:gd name="T62" fmla="*/ 23 w 46"/>
              <a:gd name="T63" fmla="*/ 2 h 51"/>
              <a:gd name="T64" fmla="*/ 23 w 46"/>
              <a:gd name="T65" fmla="*/ 5 h 51"/>
              <a:gd name="T66" fmla="*/ 0 w 46"/>
              <a:gd name="T67" fmla="*/ 28 h 51"/>
              <a:gd name="T68" fmla="*/ 23 w 46"/>
              <a:gd name="T69" fmla="*/ 51 h 51"/>
              <a:gd name="T70" fmla="*/ 46 w 46"/>
              <a:gd name="T71" fmla="*/ 28 h 51"/>
              <a:gd name="T72" fmla="*/ 40 w 46"/>
              <a:gd name="T73" fmla="*/ 28 h 51"/>
              <a:gd name="T74" fmla="*/ 23 w 46"/>
              <a:gd name="T75" fmla="*/ 19 h 51"/>
              <a:gd name="T76" fmla="*/ 28 w 46"/>
              <a:gd name="T77" fmla="*/ 24 h 51"/>
              <a:gd name="T78" fmla="*/ 23 w 46"/>
              <a:gd name="T79" fmla="*/ 29 h 51"/>
              <a:gd name="T80" fmla="*/ 17 w 46"/>
              <a:gd name="T81" fmla="*/ 24 h 51"/>
              <a:gd name="T82" fmla="*/ 23 w 46"/>
              <a:gd name="T83" fmla="*/ 19 h 51"/>
              <a:gd name="T84" fmla="*/ 30 w 46"/>
              <a:gd name="T85" fmla="*/ 37 h 51"/>
              <a:gd name="T86" fmla="*/ 30 w 46"/>
              <a:gd name="T87" fmla="*/ 37 h 51"/>
              <a:gd name="T88" fmla="*/ 30 w 46"/>
              <a:gd name="T89" fmla="*/ 37 h 51"/>
              <a:gd name="T90" fmla="*/ 30 w 46"/>
              <a:gd name="T91" fmla="*/ 44 h 51"/>
              <a:gd name="T92" fmla="*/ 30 w 46"/>
              <a:gd name="T93" fmla="*/ 44 h 51"/>
              <a:gd name="T94" fmla="*/ 29 w 46"/>
              <a:gd name="T95" fmla="*/ 37 h 51"/>
              <a:gd name="T96" fmla="*/ 30 w 46"/>
              <a:gd name="T97" fmla="*/ 37 h 51"/>
              <a:gd name="T98" fmla="*/ 15 w 46"/>
              <a:gd name="T99" fmla="*/ 37 h 51"/>
              <a:gd name="T100" fmla="*/ 15 w 46"/>
              <a:gd name="T101" fmla="*/ 37 h 51"/>
              <a:gd name="T102" fmla="*/ 15 w 46"/>
              <a:gd name="T103" fmla="*/ 44 h 51"/>
              <a:gd name="T104" fmla="*/ 14 w 46"/>
              <a:gd name="T105" fmla="*/ 44 h 51"/>
              <a:gd name="T106" fmla="*/ 14 w 46"/>
              <a:gd name="T107" fmla="*/ 37 h 51"/>
              <a:gd name="T108" fmla="*/ 15 w 46"/>
              <a:gd name="T109" fmla="*/ 37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6" h="51">
                <a:moveTo>
                  <a:pt x="40" y="28"/>
                </a:moveTo>
                <a:cubicBezTo>
                  <a:pt x="40" y="33"/>
                  <a:pt x="38" y="38"/>
                  <a:pt x="35" y="41"/>
                </a:cubicBezTo>
                <a:cubicBezTo>
                  <a:pt x="34" y="38"/>
                  <a:pt x="34" y="35"/>
                  <a:pt x="34" y="34"/>
                </a:cubicBezTo>
                <a:cubicBezTo>
                  <a:pt x="33" y="31"/>
                  <a:pt x="30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5" y="35"/>
                  <a:pt x="25" y="35"/>
                  <a:pt x="25" y="35"/>
                </a:cubicBezTo>
                <a:cubicBezTo>
                  <a:pt x="24" y="38"/>
                  <a:pt x="24" y="38"/>
                  <a:pt x="24" y="38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2"/>
                  <a:pt x="24" y="31"/>
                  <a:pt x="24" y="31"/>
                </a:cubicBezTo>
                <a:cubicBezTo>
                  <a:pt x="24" y="31"/>
                  <a:pt x="23" y="30"/>
                  <a:pt x="23" y="30"/>
                </a:cubicBezTo>
                <a:cubicBezTo>
                  <a:pt x="22" y="30"/>
                  <a:pt x="22" y="31"/>
                  <a:pt x="22" y="31"/>
                </a:cubicBezTo>
                <a:cubicBezTo>
                  <a:pt x="22" y="31"/>
                  <a:pt x="22" y="32"/>
                  <a:pt x="22" y="32"/>
                </a:cubicBezTo>
                <a:cubicBezTo>
                  <a:pt x="21" y="38"/>
                  <a:pt x="21" y="38"/>
                  <a:pt x="21" y="38"/>
                </a:cubicBezTo>
                <a:cubicBezTo>
                  <a:pt x="20" y="35"/>
                  <a:pt x="20" y="35"/>
                  <a:pt x="20" y="35"/>
                </a:cubicBezTo>
                <a:cubicBezTo>
                  <a:pt x="19" y="30"/>
                  <a:pt x="19" y="30"/>
                  <a:pt x="19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3" y="31"/>
                  <a:pt x="11" y="31"/>
                  <a:pt x="11" y="34"/>
                </a:cubicBezTo>
                <a:cubicBezTo>
                  <a:pt x="10" y="35"/>
                  <a:pt x="10" y="37"/>
                  <a:pt x="10" y="41"/>
                </a:cubicBezTo>
                <a:cubicBezTo>
                  <a:pt x="7" y="37"/>
                  <a:pt x="5" y="33"/>
                  <a:pt x="5" y="28"/>
                </a:cubicBezTo>
                <a:cubicBezTo>
                  <a:pt x="5" y="19"/>
                  <a:pt x="13" y="11"/>
                  <a:pt x="23" y="11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15"/>
                  <a:pt x="24" y="15"/>
                  <a:pt x="25" y="15"/>
                </a:cubicBezTo>
                <a:cubicBezTo>
                  <a:pt x="28" y="13"/>
                  <a:pt x="28" y="13"/>
                  <a:pt x="28" y="13"/>
                </a:cubicBezTo>
                <a:cubicBezTo>
                  <a:pt x="29" y="12"/>
                  <a:pt x="30" y="11"/>
                  <a:pt x="32" y="11"/>
                </a:cubicBezTo>
                <a:cubicBezTo>
                  <a:pt x="34" y="9"/>
                  <a:pt x="34" y="9"/>
                  <a:pt x="34" y="9"/>
                </a:cubicBezTo>
                <a:cubicBezTo>
                  <a:pt x="36" y="8"/>
                  <a:pt x="36" y="7"/>
                  <a:pt x="34" y="7"/>
                </a:cubicBezTo>
                <a:cubicBezTo>
                  <a:pt x="32" y="5"/>
                  <a:pt x="32" y="5"/>
                  <a:pt x="32" y="5"/>
                </a:cubicBezTo>
                <a:cubicBezTo>
                  <a:pt x="30" y="4"/>
                  <a:pt x="29" y="3"/>
                  <a:pt x="28" y="3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3" y="1"/>
                  <a:pt x="23" y="2"/>
                </a:cubicBezTo>
                <a:cubicBezTo>
                  <a:pt x="23" y="5"/>
                  <a:pt x="23" y="5"/>
                  <a:pt x="23" y="5"/>
                </a:cubicBezTo>
                <a:cubicBezTo>
                  <a:pt x="10" y="5"/>
                  <a:pt x="0" y="16"/>
                  <a:pt x="0" y="28"/>
                </a:cubicBezTo>
                <a:cubicBezTo>
                  <a:pt x="0" y="41"/>
                  <a:pt x="10" y="51"/>
                  <a:pt x="23" y="51"/>
                </a:cubicBezTo>
                <a:cubicBezTo>
                  <a:pt x="35" y="51"/>
                  <a:pt x="46" y="41"/>
                  <a:pt x="46" y="28"/>
                </a:cubicBezTo>
                <a:cubicBezTo>
                  <a:pt x="40" y="28"/>
                  <a:pt x="40" y="28"/>
                  <a:pt x="40" y="28"/>
                </a:cubicBezTo>
                <a:close/>
                <a:moveTo>
                  <a:pt x="23" y="19"/>
                </a:moveTo>
                <a:cubicBezTo>
                  <a:pt x="26" y="19"/>
                  <a:pt x="28" y="21"/>
                  <a:pt x="28" y="24"/>
                </a:cubicBezTo>
                <a:cubicBezTo>
                  <a:pt x="28" y="27"/>
                  <a:pt x="26" y="29"/>
                  <a:pt x="23" y="29"/>
                </a:cubicBezTo>
                <a:cubicBezTo>
                  <a:pt x="20" y="29"/>
                  <a:pt x="17" y="27"/>
                  <a:pt x="17" y="24"/>
                </a:cubicBezTo>
                <a:cubicBezTo>
                  <a:pt x="17" y="21"/>
                  <a:pt x="20" y="19"/>
                  <a:pt x="23" y="19"/>
                </a:cubicBezTo>
                <a:close/>
                <a:moveTo>
                  <a:pt x="30" y="37"/>
                </a:moveTo>
                <a:cubicBezTo>
                  <a:pt x="30" y="37"/>
                  <a:pt x="30" y="37"/>
                  <a:pt x="30" y="37"/>
                </a:cubicBezTo>
                <a:cubicBezTo>
                  <a:pt x="30" y="37"/>
                  <a:pt x="30" y="37"/>
                  <a:pt x="30" y="37"/>
                </a:cubicBezTo>
                <a:cubicBezTo>
                  <a:pt x="30" y="44"/>
                  <a:pt x="30" y="44"/>
                  <a:pt x="30" y="44"/>
                </a:cubicBezTo>
                <a:cubicBezTo>
                  <a:pt x="30" y="44"/>
                  <a:pt x="30" y="44"/>
                  <a:pt x="30" y="44"/>
                </a:cubicBezTo>
                <a:cubicBezTo>
                  <a:pt x="29" y="37"/>
                  <a:pt x="29" y="37"/>
                  <a:pt x="29" y="37"/>
                </a:cubicBezTo>
                <a:cubicBezTo>
                  <a:pt x="30" y="37"/>
                  <a:pt x="30" y="37"/>
                  <a:pt x="30" y="37"/>
                </a:cubicBezTo>
                <a:close/>
                <a:moveTo>
                  <a:pt x="15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4"/>
                  <a:pt x="15" y="44"/>
                  <a:pt x="15" y="44"/>
                </a:cubicBezTo>
                <a:cubicBezTo>
                  <a:pt x="15" y="44"/>
                  <a:pt x="14" y="44"/>
                  <a:pt x="14" y="44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4" y="37"/>
                  <a:pt x="15" y="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81887" tIns="40943" rIns="81887" bIns="40943" numCol="1" anchor="t" anchorCtr="0" compatLnSpc="1"/>
          <a:lstStyle/>
          <a:p>
            <a:endParaRPr lang="zh-CN" altLang="en-US"/>
          </a:p>
        </p:txBody>
      </p:sp>
      <p:sp>
        <p:nvSpPr>
          <p:cNvPr id="115" name="TextBox 114"/>
          <p:cNvSpPr txBox="1"/>
          <p:nvPr/>
        </p:nvSpPr>
        <p:spPr>
          <a:xfrm>
            <a:off x="2065139" y="4721318"/>
            <a:ext cx="18837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076725" y="437937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1859C"/>
                </a:solidFill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153371" y="4721318"/>
            <a:ext cx="18837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164957" y="44132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1859C"/>
                </a:solidFill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241603" y="4721318"/>
            <a:ext cx="18837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您的内容打在这里，或者通过复制您的文本后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267705" y="44132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1859C"/>
                </a:solidFill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8257827" y="4721318"/>
            <a:ext cx="1883794" cy="858283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269413" y="441324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31859C"/>
                </a:solidFill>
                <a:cs typeface="Arial" panose="020B0604020202020204" pitchFamily="34" charset="0"/>
              </a:rPr>
              <a:t>点击输入标题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500"/>
                            </p:stCondLst>
                            <p:childTnLst>
                              <p:par>
                                <p:cTn id="1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0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5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成绩与思考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1672379" y="4482123"/>
            <a:ext cx="2408984" cy="1035109"/>
          </a:xfrm>
          <a:custGeom>
            <a:avLst/>
            <a:gdLst>
              <a:gd name="T0" fmla="*/ 465 w 641"/>
              <a:gd name="T1" fmla="*/ 0 h 284"/>
              <a:gd name="T2" fmla="*/ 641 w 641"/>
              <a:gd name="T3" fmla="*/ 284 h 284"/>
              <a:gd name="T4" fmla="*/ 4 w 641"/>
              <a:gd name="T5" fmla="*/ 284 h 284"/>
              <a:gd name="T6" fmla="*/ 37 w 641"/>
              <a:gd name="T7" fmla="*/ 70 h 284"/>
              <a:gd name="T8" fmla="*/ 0 w 641"/>
              <a:gd name="T9" fmla="*/ 0 h 284"/>
              <a:gd name="T10" fmla="*/ 465 w 641"/>
              <a:gd name="T11" fmla="*/ 0 h 284"/>
              <a:gd name="connsiteX0" fmla="*/ 7175 w 10000"/>
              <a:gd name="connsiteY0" fmla="*/ 23 h 10000"/>
              <a:gd name="connsiteX1" fmla="*/ 10000 w 10000"/>
              <a:gd name="connsiteY1" fmla="*/ 10000 h 10000"/>
              <a:gd name="connsiteX2" fmla="*/ 62 w 10000"/>
              <a:gd name="connsiteY2" fmla="*/ 10000 h 10000"/>
              <a:gd name="connsiteX3" fmla="*/ 577 w 10000"/>
              <a:gd name="connsiteY3" fmla="*/ 2465 h 10000"/>
              <a:gd name="connsiteX4" fmla="*/ 0 w 10000"/>
              <a:gd name="connsiteY4" fmla="*/ 0 h 10000"/>
              <a:gd name="connsiteX5" fmla="*/ 7175 w 10000"/>
              <a:gd name="connsiteY5" fmla="*/ 2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7175" y="23"/>
                </a:moveTo>
                <a:cubicBezTo>
                  <a:pt x="7893" y="4777"/>
                  <a:pt x="9563" y="7641"/>
                  <a:pt x="10000" y="10000"/>
                </a:cubicBezTo>
                <a:lnTo>
                  <a:pt x="62" y="10000"/>
                </a:lnTo>
                <a:cubicBezTo>
                  <a:pt x="359" y="7535"/>
                  <a:pt x="983" y="5317"/>
                  <a:pt x="577" y="2465"/>
                </a:cubicBezTo>
                <a:cubicBezTo>
                  <a:pt x="437" y="1408"/>
                  <a:pt x="234" y="599"/>
                  <a:pt x="0" y="0"/>
                </a:cubicBezTo>
                <a:lnTo>
                  <a:pt x="7175" y="23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Freeform 6"/>
          <p:cNvSpPr/>
          <p:nvPr/>
        </p:nvSpPr>
        <p:spPr bwMode="auto">
          <a:xfrm>
            <a:off x="1086893" y="1239799"/>
            <a:ext cx="2642162" cy="1240925"/>
          </a:xfrm>
          <a:custGeom>
            <a:avLst/>
            <a:gdLst>
              <a:gd name="T0" fmla="*/ 0 w 751"/>
              <a:gd name="T1" fmla="*/ 353 h 353"/>
              <a:gd name="T2" fmla="*/ 57 w 751"/>
              <a:gd name="T3" fmla="*/ 201 h 353"/>
              <a:gd name="T4" fmla="*/ 680 w 751"/>
              <a:gd name="T5" fmla="*/ 150 h 353"/>
              <a:gd name="T6" fmla="*/ 751 w 751"/>
              <a:gd name="T7" fmla="*/ 353 h 353"/>
              <a:gd name="T8" fmla="*/ 0 w 751"/>
              <a:gd name="T9" fmla="*/ 353 h 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1" h="353">
                <a:moveTo>
                  <a:pt x="0" y="353"/>
                </a:moveTo>
                <a:cubicBezTo>
                  <a:pt x="14" y="313"/>
                  <a:pt x="20" y="305"/>
                  <a:pt x="57" y="201"/>
                </a:cubicBezTo>
                <a:cubicBezTo>
                  <a:pt x="126" y="10"/>
                  <a:pt x="558" y="0"/>
                  <a:pt x="680" y="150"/>
                </a:cubicBezTo>
                <a:cubicBezTo>
                  <a:pt x="730" y="213"/>
                  <a:pt x="751" y="284"/>
                  <a:pt x="751" y="353"/>
                </a:cubicBezTo>
                <a:lnTo>
                  <a:pt x="0" y="35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7"/>
          <p:cNvSpPr/>
          <p:nvPr/>
        </p:nvSpPr>
        <p:spPr bwMode="auto">
          <a:xfrm>
            <a:off x="768995" y="2480724"/>
            <a:ext cx="2960060" cy="1011986"/>
          </a:xfrm>
          <a:custGeom>
            <a:avLst/>
            <a:gdLst>
              <a:gd name="T0" fmla="*/ 77 w 839"/>
              <a:gd name="T1" fmla="*/ 287 h 287"/>
              <a:gd name="T2" fmla="*/ 71 w 839"/>
              <a:gd name="T3" fmla="*/ 275 h 287"/>
              <a:gd name="T4" fmla="*/ 42 w 839"/>
              <a:gd name="T5" fmla="*/ 261 h 287"/>
              <a:gd name="T6" fmla="*/ 13 w 839"/>
              <a:gd name="T7" fmla="*/ 219 h 287"/>
              <a:gd name="T8" fmla="*/ 51 w 839"/>
              <a:gd name="T9" fmla="*/ 165 h 287"/>
              <a:gd name="T10" fmla="*/ 102 w 839"/>
              <a:gd name="T11" fmla="*/ 86 h 287"/>
              <a:gd name="T12" fmla="*/ 78 w 839"/>
              <a:gd name="T13" fmla="*/ 31 h 287"/>
              <a:gd name="T14" fmla="*/ 88 w 839"/>
              <a:gd name="T15" fmla="*/ 0 h 287"/>
              <a:gd name="T16" fmla="*/ 839 w 839"/>
              <a:gd name="T17" fmla="*/ 0 h 287"/>
              <a:gd name="T18" fmla="*/ 779 w 839"/>
              <a:gd name="T19" fmla="*/ 199 h 287"/>
              <a:gd name="T20" fmla="*/ 737 w 839"/>
              <a:gd name="T21" fmla="*/ 287 h 287"/>
              <a:gd name="T22" fmla="*/ 77 w 839"/>
              <a:gd name="T23" fmla="*/ 28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39" h="287">
                <a:moveTo>
                  <a:pt x="77" y="287"/>
                </a:moveTo>
                <a:cubicBezTo>
                  <a:pt x="76" y="283"/>
                  <a:pt x="74" y="279"/>
                  <a:pt x="71" y="275"/>
                </a:cubicBezTo>
                <a:cubicBezTo>
                  <a:pt x="63" y="266"/>
                  <a:pt x="55" y="265"/>
                  <a:pt x="42" y="261"/>
                </a:cubicBezTo>
                <a:cubicBezTo>
                  <a:pt x="18" y="253"/>
                  <a:pt x="0" y="244"/>
                  <a:pt x="13" y="219"/>
                </a:cubicBezTo>
                <a:cubicBezTo>
                  <a:pt x="24" y="197"/>
                  <a:pt x="26" y="198"/>
                  <a:pt x="51" y="165"/>
                </a:cubicBezTo>
                <a:cubicBezTo>
                  <a:pt x="77" y="129"/>
                  <a:pt x="102" y="96"/>
                  <a:pt x="102" y="86"/>
                </a:cubicBezTo>
                <a:cubicBezTo>
                  <a:pt x="102" y="60"/>
                  <a:pt x="69" y="60"/>
                  <a:pt x="78" y="31"/>
                </a:cubicBezTo>
                <a:cubicBezTo>
                  <a:pt x="82" y="18"/>
                  <a:pt x="85" y="9"/>
                  <a:pt x="88" y="0"/>
                </a:cubicBezTo>
                <a:cubicBezTo>
                  <a:pt x="839" y="0"/>
                  <a:pt x="839" y="0"/>
                  <a:pt x="839" y="0"/>
                </a:cubicBezTo>
                <a:cubicBezTo>
                  <a:pt x="839" y="74"/>
                  <a:pt x="815" y="145"/>
                  <a:pt x="779" y="199"/>
                </a:cubicBezTo>
                <a:cubicBezTo>
                  <a:pt x="764" y="222"/>
                  <a:pt x="749" y="248"/>
                  <a:pt x="737" y="287"/>
                </a:cubicBezTo>
                <a:lnTo>
                  <a:pt x="77" y="28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8"/>
          <p:cNvSpPr/>
          <p:nvPr/>
        </p:nvSpPr>
        <p:spPr bwMode="auto">
          <a:xfrm>
            <a:off x="856526" y="3427467"/>
            <a:ext cx="2546937" cy="1065140"/>
          </a:xfrm>
          <a:custGeom>
            <a:avLst/>
            <a:gdLst>
              <a:gd name="T0" fmla="*/ 666 w 686"/>
              <a:gd name="T1" fmla="*/ 99 h 287"/>
              <a:gd name="T2" fmla="*/ 686 w 686"/>
              <a:gd name="T3" fmla="*/ 287 h 287"/>
              <a:gd name="T4" fmla="*/ 221 w 686"/>
              <a:gd name="T5" fmla="*/ 287 h 287"/>
              <a:gd name="T6" fmla="*/ 53 w 686"/>
              <a:gd name="T7" fmla="*/ 222 h 287"/>
              <a:gd name="T8" fmla="*/ 15 w 686"/>
              <a:gd name="T9" fmla="*/ 184 h 287"/>
              <a:gd name="T10" fmla="*/ 25 w 686"/>
              <a:gd name="T11" fmla="*/ 130 h 287"/>
              <a:gd name="T12" fmla="*/ 15 w 686"/>
              <a:gd name="T13" fmla="*/ 94 h 287"/>
              <a:gd name="T14" fmla="*/ 20 w 686"/>
              <a:gd name="T15" fmla="*/ 75 h 287"/>
              <a:gd name="T16" fmla="*/ 8 w 686"/>
              <a:gd name="T17" fmla="*/ 64 h 287"/>
              <a:gd name="T18" fmla="*/ 14 w 686"/>
              <a:gd name="T19" fmla="*/ 35 h 287"/>
              <a:gd name="T20" fmla="*/ 25 w 686"/>
              <a:gd name="T21" fmla="*/ 0 h 287"/>
              <a:gd name="T22" fmla="*/ 685 w 686"/>
              <a:gd name="T23" fmla="*/ 0 h 287"/>
              <a:gd name="T24" fmla="*/ 666 w 686"/>
              <a:gd name="T25" fmla="*/ 99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6" h="287">
                <a:moveTo>
                  <a:pt x="666" y="99"/>
                </a:moveTo>
                <a:cubicBezTo>
                  <a:pt x="658" y="172"/>
                  <a:pt x="668" y="233"/>
                  <a:pt x="686" y="287"/>
                </a:cubicBezTo>
                <a:cubicBezTo>
                  <a:pt x="221" y="287"/>
                  <a:pt x="221" y="287"/>
                  <a:pt x="221" y="287"/>
                </a:cubicBezTo>
                <a:cubicBezTo>
                  <a:pt x="167" y="221"/>
                  <a:pt x="86" y="228"/>
                  <a:pt x="53" y="222"/>
                </a:cubicBezTo>
                <a:cubicBezTo>
                  <a:pt x="26" y="217"/>
                  <a:pt x="16" y="192"/>
                  <a:pt x="15" y="184"/>
                </a:cubicBezTo>
                <a:cubicBezTo>
                  <a:pt x="12" y="171"/>
                  <a:pt x="12" y="151"/>
                  <a:pt x="25" y="130"/>
                </a:cubicBezTo>
                <a:cubicBezTo>
                  <a:pt x="37" y="108"/>
                  <a:pt x="22" y="109"/>
                  <a:pt x="15" y="94"/>
                </a:cubicBezTo>
                <a:cubicBezTo>
                  <a:pt x="11" y="87"/>
                  <a:pt x="18" y="76"/>
                  <a:pt x="20" y="75"/>
                </a:cubicBezTo>
                <a:cubicBezTo>
                  <a:pt x="24" y="73"/>
                  <a:pt x="16" y="73"/>
                  <a:pt x="8" y="64"/>
                </a:cubicBezTo>
                <a:cubicBezTo>
                  <a:pt x="0" y="54"/>
                  <a:pt x="8" y="45"/>
                  <a:pt x="14" y="35"/>
                </a:cubicBezTo>
                <a:cubicBezTo>
                  <a:pt x="19" y="27"/>
                  <a:pt x="28" y="14"/>
                  <a:pt x="25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77" y="27"/>
                  <a:pt x="670" y="59"/>
                  <a:pt x="666" y="9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12" name="Group 9"/>
          <p:cNvGrpSpPr/>
          <p:nvPr/>
        </p:nvGrpSpPr>
        <p:grpSpPr>
          <a:xfrm>
            <a:off x="1302395" y="2855646"/>
            <a:ext cx="424283" cy="449241"/>
            <a:chOff x="3659074" y="3351023"/>
            <a:chExt cx="424283" cy="44924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3" name="Freeform 47"/>
            <p:cNvSpPr/>
            <p:nvPr/>
          </p:nvSpPr>
          <p:spPr bwMode="auto">
            <a:xfrm>
              <a:off x="3659074" y="3518240"/>
              <a:ext cx="199662" cy="282024"/>
            </a:xfrm>
            <a:custGeom>
              <a:avLst/>
              <a:gdLst>
                <a:gd name="T0" fmla="*/ 43 w 60"/>
                <a:gd name="T1" fmla="*/ 49 h 85"/>
                <a:gd name="T2" fmla="*/ 44 w 60"/>
                <a:gd name="T3" fmla="*/ 40 h 85"/>
                <a:gd name="T4" fmla="*/ 32 w 60"/>
                <a:gd name="T5" fmla="*/ 4 h 85"/>
                <a:gd name="T6" fmla="*/ 26 w 60"/>
                <a:gd name="T7" fmla="*/ 2 h 85"/>
                <a:gd name="T8" fmla="*/ 12 w 60"/>
                <a:gd name="T9" fmla="*/ 7 h 85"/>
                <a:gd name="T10" fmla="*/ 4 w 60"/>
                <a:gd name="T11" fmla="*/ 22 h 85"/>
                <a:gd name="T12" fmla="*/ 9 w 60"/>
                <a:gd name="T13" fmla="*/ 37 h 85"/>
                <a:gd name="T14" fmla="*/ 25 w 60"/>
                <a:gd name="T15" fmla="*/ 46 h 85"/>
                <a:gd name="T16" fmla="*/ 31 w 60"/>
                <a:gd name="T17" fmla="*/ 52 h 85"/>
                <a:gd name="T18" fmla="*/ 41 w 60"/>
                <a:gd name="T19" fmla="*/ 80 h 85"/>
                <a:gd name="T20" fmla="*/ 46 w 60"/>
                <a:gd name="T21" fmla="*/ 83 h 85"/>
                <a:gd name="T22" fmla="*/ 49 w 60"/>
                <a:gd name="T23" fmla="*/ 70 h 85"/>
                <a:gd name="T24" fmla="*/ 43 w 60"/>
                <a:gd name="T25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85">
                  <a:moveTo>
                    <a:pt x="43" y="49"/>
                  </a:moveTo>
                  <a:cubicBezTo>
                    <a:pt x="43" y="49"/>
                    <a:pt x="45" y="43"/>
                    <a:pt x="44" y="40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4"/>
                    <a:pt x="31" y="0"/>
                    <a:pt x="26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0" y="11"/>
                    <a:pt x="4" y="22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4" y="50"/>
                    <a:pt x="25" y="46"/>
                  </a:cubicBezTo>
                  <a:cubicBezTo>
                    <a:pt x="25" y="46"/>
                    <a:pt x="29" y="45"/>
                    <a:pt x="31" y="52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5"/>
                    <a:pt x="46" y="83"/>
                  </a:cubicBezTo>
                  <a:cubicBezTo>
                    <a:pt x="46" y="83"/>
                    <a:pt x="60" y="81"/>
                    <a:pt x="49" y="70"/>
                  </a:cubicBezTo>
                  <a:cubicBezTo>
                    <a:pt x="52" y="63"/>
                    <a:pt x="43" y="58"/>
                    <a:pt x="43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48"/>
            <p:cNvSpPr/>
            <p:nvPr/>
          </p:nvSpPr>
          <p:spPr bwMode="auto">
            <a:xfrm>
              <a:off x="3768888" y="3351023"/>
              <a:ext cx="272041" cy="316965"/>
            </a:xfrm>
            <a:custGeom>
              <a:avLst/>
              <a:gdLst>
                <a:gd name="T0" fmla="*/ 70 w 82"/>
                <a:gd name="T1" fmla="*/ 58 h 95"/>
                <a:gd name="T2" fmla="*/ 73 w 82"/>
                <a:gd name="T3" fmla="*/ 45 h 95"/>
                <a:gd name="T4" fmla="*/ 62 w 82"/>
                <a:gd name="T5" fmla="*/ 36 h 95"/>
                <a:gd name="T6" fmla="*/ 52 w 82"/>
                <a:gd name="T7" fmla="*/ 4 h 95"/>
                <a:gd name="T8" fmla="*/ 48 w 82"/>
                <a:gd name="T9" fmla="*/ 6 h 95"/>
                <a:gd name="T10" fmla="*/ 4 w 82"/>
                <a:gd name="T11" fmla="*/ 47 h 95"/>
                <a:gd name="T12" fmla="*/ 2 w 82"/>
                <a:gd name="T13" fmla="*/ 52 h 95"/>
                <a:gd name="T14" fmla="*/ 12 w 82"/>
                <a:gd name="T15" fmla="*/ 83 h 95"/>
                <a:gd name="T16" fmla="*/ 17 w 82"/>
                <a:gd name="T17" fmla="*/ 85 h 95"/>
                <a:gd name="T18" fmla="*/ 78 w 82"/>
                <a:gd name="T19" fmla="*/ 92 h 95"/>
                <a:gd name="T20" fmla="*/ 81 w 82"/>
                <a:gd name="T21" fmla="*/ 91 h 95"/>
                <a:gd name="T22" fmla="*/ 70 w 82"/>
                <a:gd name="T23" fmla="*/ 5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95">
                  <a:moveTo>
                    <a:pt x="70" y="58"/>
                  </a:moveTo>
                  <a:cubicBezTo>
                    <a:pt x="73" y="55"/>
                    <a:pt x="75" y="50"/>
                    <a:pt x="73" y="45"/>
                  </a:cubicBezTo>
                  <a:cubicBezTo>
                    <a:pt x="71" y="40"/>
                    <a:pt x="67" y="37"/>
                    <a:pt x="62" y="36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0" y="0"/>
                    <a:pt x="48" y="6"/>
                    <a:pt x="48" y="6"/>
                  </a:cubicBezTo>
                  <a:cubicBezTo>
                    <a:pt x="40" y="38"/>
                    <a:pt x="4" y="47"/>
                    <a:pt x="4" y="47"/>
                  </a:cubicBezTo>
                  <a:cubicBezTo>
                    <a:pt x="0" y="49"/>
                    <a:pt x="2" y="52"/>
                    <a:pt x="2" y="52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14" y="86"/>
                    <a:pt x="17" y="85"/>
                    <a:pt x="17" y="85"/>
                  </a:cubicBezTo>
                  <a:cubicBezTo>
                    <a:pt x="56" y="72"/>
                    <a:pt x="78" y="92"/>
                    <a:pt x="78" y="92"/>
                  </a:cubicBezTo>
                  <a:cubicBezTo>
                    <a:pt x="78" y="92"/>
                    <a:pt x="82" y="95"/>
                    <a:pt x="81" y="91"/>
                  </a:cubicBezTo>
                  <a:lnTo>
                    <a:pt x="7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Freeform 49"/>
            <p:cNvSpPr/>
            <p:nvPr/>
          </p:nvSpPr>
          <p:spPr bwMode="auto">
            <a:xfrm>
              <a:off x="4003491" y="3410922"/>
              <a:ext cx="44924" cy="57404"/>
            </a:xfrm>
            <a:custGeom>
              <a:avLst/>
              <a:gdLst>
                <a:gd name="T0" fmla="*/ 18 w 18"/>
                <a:gd name="T1" fmla="*/ 3 h 23"/>
                <a:gd name="T2" fmla="*/ 15 w 18"/>
                <a:gd name="T3" fmla="*/ 0 h 23"/>
                <a:gd name="T4" fmla="*/ 0 w 18"/>
                <a:gd name="T5" fmla="*/ 20 h 23"/>
                <a:gd name="T6" fmla="*/ 3 w 18"/>
                <a:gd name="T7" fmla="*/ 23 h 23"/>
                <a:gd name="T8" fmla="*/ 18 w 18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3">
                  <a:moveTo>
                    <a:pt x="18" y="3"/>
                  </a:moveTo>
                  <a:lnTo>
                    <a:pt x="15" y="0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1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Freeform 50"/>
            <p:cNvSpPr/>
            <p:nvPr/>
          </p:nvSpPr>
          <p:spPr bwMode="auto">
            <a:xfrm>
              <a:off x="4023458" y="3538206"/>
              <a:ext cx="59899" cy="37438"/>
            </a:xfrm>
            <a:custGeom>
              <a:avLst/>
              <a:gdLst>
                <a:gd name="T0" fmla="*/ 0 w 24"/>
                <a:gd name="T1" fmla="*/ 3 h 15"/>
                <a:gd name="T2" fmla="*/ 23 w 24"/>
                <a:gd name="T3" fmla="*/ 15 h 15"/>
                <a:gd name="T4" fmla="*/ 24 w 24"/>
                <a:gd name="T5" fmla="*/ 12 h 15"/>
                <a:gd name="T6" fmla="*/ 3 w 24"/>
                <a:gd name="T7" fmla="*/ 0 h 15"/>
                <a:gd name="T8" fmla="*/ 0 w 24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0" y="3"/>
                  </a:moveTo>
                  <a:lnTo>
                    <a:pt x="23" y="15"/>
                  </a:lnTo>
                  <a:lnTo>
                    <a:pt x="24" y="12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51"/>
            <p:cNvSpPr/>
            <p:nvPr/>
          </p:nvSpPr>
          <p:spPr bwMode="auto">
            <a:xfrm>
              <a:off x="4023458" y="3478307"/>
              <a:ext cx="59899" cy="27454"/>
            </a:xfrm>
            <a:custGeom>
              <a:avLst/>
              <a:gdLst>
                <a:gd name="T0" fmla="*/ 0 w 24"/>
                <a:gd name="T1" fmla="*/ 11 h 11"/>
                <a:gd name="T2" fmla="*/ 24 w 24"/>
                <a:gd name="T3" fmla="*/ 3 h 11"/>
                <a:gd name="T4" fmla="*/ 24 w 24"/>
                <a:gd name="T5" fmla="*/ 0 h 11"/>
                <a:gd name="T6" fmla="*/ 0 w 24"/>
                <a:gd name="T7" fmla="*/ 7 h 11"/>
                <a:gd name="T8" fmla="*/ 0 w 24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0" y="11"/>
                  </a:moveTo>
                  <a:lnTo>
                    <a:pt x="24" y="3"/>
                  </a:lnTo>
                  <a:lnTo>
                    <a:pt x="24" y="0"/>
                  </a:lnTo>
                  <a:lnTo>
                    <a:pt x="0" y="7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1" name="Freeform 64"/>
          <p:cNvSpPr>
            <a:spLocks noEditPoints="1"/>
          </p:cNvSpPr>
          <p:nvPr/>
        </p:nvSpPr>
        <p:spPr bwMode="auto">
          <a:xfrm>
            <a:off x="2371097" y="3882844"/>
            <a:ext cx="382284" cy="365006"/>
          </a:xfrm>
          <a:custGeom>
            <a:avLst/>
            <a:gdLst>
              <a:gd name="T0" fmla="*/ 125 w 133"/>
              <a:gd name="T1" fmla="*/ 0 h 127"/>
              <a:gd name="T2" fmla="*/ 9 w 133"/>
              <a:gd name="T3" fmla="*/ 0 h 127"/>
              <a:gd name="T4" fmla="*/ 0 w 133"/>
              <a:gd name="T5" fmla="*/ 9 h 127"/>
              <a:gd name="T6" fmla="*/ 0 w 133"/>
              <a:gd name="T7" fmla="*/ 91 h 127"/>
              <a:gd name="T8" fmla="*/ 9 w 133"/>
              <a:gd name="T9" fmla="*/ 100 h 127"/>
              <a:gd name="T10" fmla="*/ 53 w 133"/>
              <a:gd name="T11" fmla="*/ 100 h 127"/>
              <a:gd name="T12" fmla="*/ 40 w 133"/>
              <a:gd name="T13" fmla="*/ 118 h 127"/>
              <a:gd name="T14" fmla="*/ 40 w 133"/>
              <a:gd name="T15" fmla="*/ 127 h 127"/>
              <a:gd name="T16" fmla="*/ 53 w 133"/>
              <a:gd name="T17" fmla="*/ 127 h 127"/>
              <a:gd name="T18" fmla="*/ 80 w 133"/>
              <a:gd name="T19" fmla="*/ 127 h 127"/>
              <a:gd name="T20" fmla="*/ 94 w 133"/>
              <a:gd name="T21" fmla="*/ 127 h 127"/>
              <a:gd name="T22" fmla="*/ 94 w 133"/>
              <a:gd name="T23" fmla="*/ 118 h 127"/>
              <a:gd name="T24" fmla="*/ 80 w 133"/>
              <a:gd name="T25" fmla="*/ 100 h 127"/>
              <a:gd name="T26" fmla="*/ 125 w 133"/>
              <a:gd name="T27" fmla="*/ 100 h 127"/>
              <a:gd name="T28" fmla="*/ 133 w 133"/>
              <a:gd name="T29" fmla="*/ 91 h 127"/>
              <a:gd name="T30" fmla="*/ 133 w 133"/>
              <a:gd name="T31" fmla="*/ 9 h 127"/>
              <a:gd name="T32" fmla="*/ 125 w 133"/>
              <a:gd name="T33" fmla="*/ 0 h 127"/>
              <a:gd name="T34" fmla="*/ 60 w 133"/>
              <a:gd name="T35" fmla="*/ 89 h 127"/>
              <a:gd name="T36" fmla="*/ 67 w 133"/>
              <a:gd name="T37" fmla="*/ 82 h 127"/>
              <a:gd name="T38" fmla="*/ 75 w 133"/>
              <a:gd name="T39" fmla="*/ 89 h 127"/>
              <a:gd name="T40" fmla="*/ 67 w 133"/>
              <a:gd name="T41" fmla="*/ 97 h 127"/>
              <a:gd name="T42" fmla="*/ 60 w 133"/>
              <a:gd name="T43" fmla="*/ 89 h 127"/>
              <a:gd name="T44" fmla="*/ 124 w 133"/>
              <a:gd name="T45" fmla="*/ 79 h 127"/>
              <a:gd name="T46" fmla="*/ 10 w 133"/>
              <a:gd name="T47" fmla="*/ 79 h 127"/>
              <a:gd name="T48" fmla="*/ 10 w 133"/>
              <a:gd name="T49" fmla="*/ 10 h 127"/>
              <a:gd name="T50" fmla="*/ 124 w 133"/>
              <a:gd name="T51" fmla="*/ 10 h 127"/>
              <a:gd name="T52" fmla="*/ 124 w 133"/>
              <a:gd name="T53" fmla="*/ 79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3" h="127">
                <a:moveTo>
                  <a:pt x="125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96"/>
                  <a:pt x="4" y="100"/>
                  <a:pt x="9" y="100"/>
                </a:cubicBezTo>
                <a:cubicBezTo>
                  <a:pt x="53" y="100"/>
                  <a:pt x="53" y="100"/>
                  <a:pt x="53" y="100"/>
                </a:cubicBezTo>
                <a:cubicBezTo>
                  <a:pt x="53" y="100"/>
                  <a:pt x="55" y="118"/>
                  <a:pt x="40" y="118"/>
                </a:cubicBezTo>
                <a:cubicBezTo>
                  <a:pt x="40" y="127"/>
                  <a:pt x="40" y="127"/>
                  <a:pt x="40" y="127"/>
                </a:cubicBezTo>
                <a:cubicBezTo>
                  <a:pt x="53" y="127"/>
                  <a:pt x="53" y="127"/>
                  <a:pt x="53" y="127"/>
                </a:cubicBezTo>
                <a:cubicBezTo>
                  <a:pt x="80" y="127"/>
                  <a:pt x="80" y="127"/>
                  <a:pt x="80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18"/>
                  <a:pt x="94" y="118"/>
                  <a:pt x="94" y="118"/>
                </a:cubicBezTo>
                <a:cubicBezTo>
                  <a:pt x="78" y="118"/>
                  <a:pt x="80" y="100"/>
                  <a:pt x="80" y="100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9" y="100"/>
                  <a:pt x="133" y="96"/>
                  <a:pt x="133" y="91"/>
                </a:cubicBezTo>
                <a:cubicBezTo>
                  <a:pt x="133" y="9"/>
                  <a:pt x="133" y="9"/>
                  <a:pt x="133" y="9"/>
                </a:cubicBezTo>
                <a:cubicBezTo>
                  <a:pt x="133" y="4"/>
                  <a:pt x="129" y="0"/>
                  <a:pt x="125" y="0"/>
                </a:cubicBezTo>
                <a:close/>
                <a:moveTo>
                  <a:pt x="60" y="89"/>
                </a:moveTo>
                <a:cubicBezTo>
                  <a:pt x="60" y="85"/>
                  <a:pt x="63" y="82"/>
                  <a:pt x="67" y="82"/>
                </a:cubicBezTo>
                <a:cubicBezTo>
                  <a:pt x="72" y="82"/>
                  <a:pt x="75" y="85"/>
                  <a:pt x="75" y="89"/>
                </a:cubicBezTo>
                <a:cubicBezTo>
                  <a:pt x="75" y="94"/>
                  <a:pt x="72" y="97"/>
                  <a:pt x="67" y="97"/>
                </a:cubicBezTo>
                <a:cubicBezTo>
                  <a:pt x="63" y="97"/>
                  <a:pt x="60" y="94"/>
                  <a:pt x="60" y="89"/>
                </a:cubicBezTo>
                <a:close/>
                <a:moveTo>
                  <a:pt x="124" y="79"/>
                </a:moveTo>
                <a:cubicBezTo>
                  <a:pt x="10" y="79"/>
                  <a:pt x="10" y="79"/>
                  <a:pt x="10" y="79"/>
                </a:cubicBezTo>
                <a:cubicBezTo>
                  <a:pt x="10" y="10"/>
                  <a:pt x="10" y="10"/>
                  <a:pt x="10" y="10"/>
                </a:cubicBezTo>
                <a:cubicBezTo>
                  <a:pt x="124" y="10"/>
                  <a:pt x="124" y="10"/>
                  <a:pt x="124" y="10"/>
                </a:cubicBezTo>
                <a:lnTo>
                  <a:pt x="124" y="79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23" name="Group 16"/>
          <p:cNvGrpSpPr/>
          <p:nvPr/>
        </p:nvGrpSpPr>
        <p:grpSpPr>
          <a:xfrm>
            <a:off x="2654865" y="1878177"/>
            <a:ext cx="346378" cy="471236"/>
            <a:chOff x="8248816" y="4047345"/>
            <a:chExt cx="429274" cy="584013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4" name="Freeform 136"/>
            <p:cNvSpPr/>
            <p:nvPr/>
          </p:nvSpPr>
          <p:spPr bwMode="auto">
            <a:xfrm>
              <a:off x="8281260" y="4049842"/>
              <a:ext cx="19966" cy="529106"/>
            </a:xfrm>
            <a:custGeom>
              <a:avLst/>
              <a:gdLst>
                <a:gd name="T0" fmla="*/ 8 w 8"/>
                <a:gd name="T1" fmla="*/ 8 h 212"/>
                <a:gd name="T2" fmla="*/ 0 w 8"/>
                <a:gd name="T3" fmla="*/ 0 h 212"/>
                <a:gd name="T4" fmla="*/ 0 w 8"/>
                <a:gd name="T5" fmla="*/ 1 h 212"/>
                <a:gd name="T6" fmla="*/ 0 w 8"/>
                <a:gd name="T7" fmla="*/ 7 h 212"/>
                <a:gd name="T8" fmla="*/ 0 w 8"/>
                <a:gd name="T9" fmla="*/ 212 h 212"/>
                <a:gd name="T10" fmla="*/ 8 w 8"/>
                <a:gd name="T11" fmla="*/ 212 h 212"/>
                <a:gd name="T12" fmla="*/ 8 w 8"/>
                <a:gd name="T13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12">
                  <a:moveTo>
                    <a:pt x="8" y="8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0" y="212"/>
                  </a:lnTo>
                  <a:lnTo>
                    <a:pt x="8" y="212"/>
                  </a:ln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137"/>
            <p:cNvSpPr/>
            <p:nvPr/>
          </p:nvSpPr>
          <p:spPr bwMode="auto">
            <a:xfrm>
              <a:off x="8283757" y="4047345"/>
              <a:ext cx="354401" cy="19966"/>
            </a:xfrm>
            <a:custGeom>
              <a:avLst/>
              <a:gdLst>
                <a:gd name="T0" fmla="*/ 135 w 142"/>
                <a:gd name="T1" fmla="*/ 8 h 8"/>
                <a:gd name="T2" fmla="*/ 142 w 142"/>
                <a:gd name="T3" fmla="*/ 0 h 8"/>
                <a:gd name="T4" fmla="*/ 0 w 142"/>
                <a:gd name="T5" fmla="*/ 0 h 8"/>
                <a:gd name="T6" fmla="*/ 8 w 142"/>
                <a:gd name="T7" fmla="*/ 8 h 8"/>
                <a:gd name="T8" fmla="*/ 135 w 142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8">
                  <a:moveTo>
                    <a:pt x="135" y="8"/>
                  </a:moveTo>
                  <a:lnTo>
                    <a:pt x="142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13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38"/>
            <p:cNvSpPr/>
            <p:nvPr/>
          </p:nvSpPr>
          <p:spPr bwMode="auto">
            <a:xfrm>
              <a:off x="8620686" y="4049842"/>
              <a:ext cx="22463" cy="529106"/>
            </a:xfrm>
            <a:custGeom>
              <a:avLst/>
              <a:gdLst>
                <a:gd name="T0" fmla="*/ 0 w 9"/>
                <a:gd name="T1" fmla="*/ 8 h 212"/>
                <a:gd name="T2" fmla="*/ 0 w 9"/>
                <a:gd name="T3" fmla="*/ 212 h 212"/>
                <a:gd name="T4" fmla="*/ 9 w 9"/>
                <a:gd name="T5" fmla="*/ 212 h 212"/>
                <a:gd name="T6" fmla="*/ 9 w 9"/>
                <a:gd name="T7" fmla="*/ 7 h 212"/>
                <a:gd name="T8" fmla="*/ 9 w 9"/>
                <a:gd name="T9" fmla="*/ 1 h 212"/>
                <a:gd name="T10" fmla="*/ 9 w 9"/>
                <a:gd name="T11" fmla="*/ 0 h 212"/>
                <a:gd name="T12" fmla="*/ 0 w 9"/>
                <a:gd name="T13" fmla="*/ 9 h 212"/>
                <a:gd name="T14" fmla="*/ 0 w 9"/>
                <a:gd name="T15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12">
                  <a:moveTo>
                    <a:pt x="0" y="8"/>
                  </a:moveTo>
                  <a:lnTo>
                    <a:pt x="0" y="212"/>
                  </a:lnTo>
                  <a:lnTo>
                    <a:pt x="9" y="212"/>
                  </a:lnTo>
                  <a:lnTo>
                    <a:pt x="9" y="7"/>
                  </a:lnTo>
                  <a:lnTo>
                    <a:pt x="9" y="1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Rectangle 139"/>
            <p:cNvSpPr>
              <a:spLocks noChangeArrowheads="1"/>
            </p:cNvSpPr>
            <p:nvPr/>
          </p:nvSpPr>
          <p:spPr bwMode="auto">
            <a:xfrm>
              <a:off x="8248816" y="4596417"/>
              <a:ext cx="429274" cy="349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140"/>
            <p:cNvSpPr>
              <a:spLocks noEditPoints="1"/>
            </p:cNvSpPr>
            <p:nvPr/>
          </p:nvSpPr>
          <p:spPr bwMode="auto">
            <a:xfrm>
              <a:off x="8323689" y="4089774"/>
              <a:ext cx="159730" cy="476695"/>
            </a:xfrm>
            <a:custGeom>
              <a:avLst/>
              <a:gdLst>
                <a:gd name="T0" fmla="*/ 0 w 48"/>
                <a:gd name="T1" fmla="*/ 0 h 143"/>
                <a:gd name="T2" fmla="*/ 0 w 48"/>
                <a:gd name="T3" fmla="*/ 143 h 143"/>
                <a:gd name="T4" fmla="*/ 48 w 48"/>
                <a:gd name="T5" fmla="*/ 134 h 143"/>
                <a:gd name="T6" fmla="*/ 48 w 48"/>
                <a:gd name="T7" fmla="*/ 9 h 143"/>
                <a:gd name="T8" fmla="*/ 0 w 48"/>
                <a:gd name="T9" fmla="*/ 0 h 143"/>
                <a:gd name="T10" fmla="*/ 6 w 48"/>
                <a:gd name="T11" fmla="*/ 12 h 143"/>
                <a:gd name="T12" fmla="*/ 42 w 48"/>
                <a:gd name="T13" fmla="*/ 19 h 143"/>
                <a:gd name="T14" fmla="*/ 42 w 48"/>
                <a:gd name="T15" fmla="*/ 65 h 143"/>
                <a:gd name="T16" fmla="*/ 6 w 48"/>
                <a:gd name="T17" fmla="*/ 62 h 143"/>
                <a:gd name="T18" fmla="*/ 6 w 48"/>
                <a:gd name="T19" fmla="*/ 12 h 143"/>
                <a:gd name="T20" fmla="*/ 42 w 48"/>
                <a:gd name="T21" fmla="*/ 127 h 143"/>
                <a:gd name="T22" fmla="*/ 6 w 48"/>
                <a:gd name="T23" fmla="*/ 132 h 143"/>
                <a:gd name="T24" fmla="*/ 6 w 48"/>
                <a:gd name="T25" fmla="*/ 72 h 143"/>
                <a:gd name="T26" fmla="*/ 42 w 48"/>
                <a:gd name="T27" fmla="*/ 74 h 143"/>
                <a:gd name="T28" fmla="*/ 42 w 48"/>
                <a:gd name="T29" fmla="*/ 127 h 143"/>
                <a:gd name="T30" fmla="*/ 44 w 48"/>
                <a:gd name="T31" fmla="*/ 69 h 143"/>
                <a:gd name="T32" fmla="*/ 43 w 48"/>
                <a:gd name="T33" fmla="*/ 71 h 143"/>
                <a:gd name="T34" fmla="*/ 36 w 48"/>
                <a:gd name="T35" fmla="*/ 70 h 143"/>
                <a:gd name="T36" fmla="*/ 35 w 48"/>
                <a:gd name="T37" fmla="*/ 69 h 143"/>
                <a:gd name="T38" fmla="*/ 35 w 48"/>
                <a:gd name="T39" fmla="*/ 69 h 143"/>
                <a:gd name="T40" fmla="*/ 36 w 48"/>
                <a:gd name="T41" fmla="*/ 68 h 143"/>
                <a:gd name="T42" fmla="*/ 43 w 48"/>
                <a:gd name="T43" fmla="*/ 68 h 143"/>
                <a:gd name="T44" fmla="*/ 44 w 48"/>
                <a:gd name="T45" fmla="*/ 69 h 143"/>
                <a:gd name="T46" fmla="*/ 45 w 48"/>
                <a:gd name="T47" fmla="*/ 70 h 143"/>
                <a:gd name="T48" fmla="*/ 43 w 48"/>
                <a:gd name="T49" fmla="*/ 72 h 143"/>
                <a:gd name="T50" fmla="*/ 40 w 48"/>
                <a:gd name="T51" fmla="*/ 70 h 143"/>
                <a:gd name="T52" fmla="*/ 43 w 48"/>
                <a:gd name="T53" fmla="*/ 67 h 143"/>
                <a:gd name="T54" fmla="*/ 45 w 48"/>
                <a:gd name="T55" fmla="*/ 7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8" h="143">
                  <a:moveTo>
                    <a:pt x="0" y="0"/>
                  </a:moveTo>
                  <a:cubicBezTo>
                    <a:pt x="0" y="143"/>
                    <a:pt x="0" y="143"/>
                    <a:pt x="0" y="143"/>
                  </a:cubicBezTo>
                  <a:cubicBezTo>
                    <a:pt x="48" y="134"/>
                    <a:pt x="48" y="134"/>
                    <a:pt x="48" y="134"/>
                  </a:cubicBezTo>
                  <a:cubicBezTo>
                    <a:pt x="48" y="9"/>
                    <a:pt x="48" y="9"/>
                    <a:pt x="48" y="9"/>
                  </a:cubicBezTo>
                  <a:lnTo>
                    <a:pt x="0" y="0"/>
                  </a:lnTo>
                  <a:close/>
                  <a:moveTo>
                    <a:pt x="6" y="12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6" y="62"/>
                    <a:pt x="6" y="62"/>
                    <a:pt x="6" y="62"/>
                  </a:cubicBezTo>
                  <a:lnTo>
                    <a:pt x="6" y="12"/>
                  </a:lnTo>
                  <a:close/>
                  <a:moveTo>
                    <a:pt x="42" y="127"/>
                  </a:moveTo>
                  <a:cubicBezTo>
                    <a:pt x="6" y="132"/>
                    <a:pt x="6" y="132"/>
                    <a:pt x="6" y="13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42" y="74"/>
                    <a:pt x="42" y="74"/>
                    <a:pt x="42" y="74"/>
                  </a:cubicBezTo>
                  <a:lnTo>
                    <a:pt x="42" y="127"/>
                  </a:lnTo>
                  <a:close/>
                  <a:moveTo>
                    <a:pt x="44" y="69"/>
                  </a:moveTo>
                  <a:cubicBezTo>
                    <a:pt x="44" y="70"/>
                    <a:pt x="44" y="71"/>
                    <a:pt x="43" y="71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5" y="70"/>
                    <a:pt x="35" y="70"/>
                    <a:pt x="35" y="69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5" y="68"/>
                    <a:pt x="35" y="68"/>
                    <a:pt x="36" y="68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4" y="68"/>
                    <a:pt x="44" y="69"/>
                    <a:pt x="44" y="69"/>
                  </a:cubicBezTo>
                  <a:close/>
                  <a:moveTo>
                    <a:pt x="45" y="70"/>
                  </a:moveTo>
                  <a:cubicBezTo>
                    <a:pt x="45" y="71"/>
                    <a:pt x="44" y="72"/>
                    <a:pt x="43" y="72"/>
                  </a:cubicBezTo>
                  <a:cubicBezTo>
                    <a:pt x="41" y="72"/>
                    <a:pt x="40" y="71"/>
                    <a:pt x="40" y="70"/>
                  </a:cubicBezTo>
                  <a:cubicBezTo>
                    <a:pt x="40" y="68"/>
                    <a:pt x="41" y="67"/>
                    <a:pt x="43" y="67"/>
                  </a:cubicBezTo>
                  <a:cubicBezTo>
                    <a:pt x="44" y="67"/>
                    <a:pt x="45" y="68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9" name="Group 22"/>
          <p:cNvGrpSpPr/>
          <p:nvPr/>
        </p:nvGrpSpPr>
        <p:grpSpPr>
          <a:xfrm>
            <a:off x="1999526" y="4727638"/>
            <a:ext cx="379359" cy="376864"/>
            <a:chOff x="6853673" y="3715407"/>
            <a:chExt cx="379359" cy="376864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0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2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3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4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5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6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7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8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0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1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1826895" y="2964851"/>
            <a:ext cx="1063836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defTabSz="1087755"/>
            <a:r>
              <a:rPr lang="zh-CN" altLang="en-US" sz="1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2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1480474" y="1998379"/>
            <a:ext cx="1091138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r" defTabSz="1087755"/>
            <a:r>
              <a:rPr lang="zh-CN" altLang="en-US" sz="1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2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0" name="Text Box 10"/>
          <p:cNvSpPr txBox="1">
            <a:spLocks noChangeArrowheads="1"/>
          </p:cNvSpPr>
          <p:nvPr/>
        </p:nvSpPr>
        <p:spPr bwMode="auto">
          <a:xfrm>
            <a:off x="1313726" y="3949931"/>
            <a:ext cx="935028" cy="2308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algn="r" defTabSz="1087755"/>
            <a:r>
              <a:rPr lang="zh-CN" altLang="en-US" sz="1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altLang="zh-CN" sz="12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2436098" y="4800654"/>
            <a:ext cx="935028" cy="2000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0" tIns="22860" rIns="45720" bIns="22860">
            <a:spAutoFit/>
          </a:bodyPr>
          <a:lstStyle/>
          <a:p>
            <a:pPr defTabSz="1087755"/>
            <a:r>
              <a:rPr lang="zh-CN" altLang="en-US" sz="1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输入标题</a:t>
            </a:r>
            <a:endParaRPr lang="en-US" sz="10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  <p:sp>
        <p:nvSpPr>
          <p:cNvPr id="52" name="燕尾形 51"/>
          <p:cNvSpPr/>
          <p:nvPr/>
        </p:nvSpPr>
        <p:spPr>
          <a:xfrm rot="5400000">
            <a:off x="4369395" y="2060848"/>
            <a:ext cx="360040" cy="576064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4549415" y="2636912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4886413" y="1622791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 47"/>
          <p:cNvSpPr>
            <a:spLocks noChangeArrowheads="1"/>
          </p:cNvSpPr>
          <p:nvPr/>
        </p:nvSpPr>
        <p:spPr bwMode="auto">
          <a:xfrm>
            <a:off x="4873451" y="1955514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56" name="燕尾形 55"/>
          <p:cNvSpPr/>
          <p:nvPr/>
        </p:nvSpPr>
        <p:spPr>
          <a:xfrm rot="5400000">
            <a:off x="4369395" y="3429000"/>
            <a:ext cx="360040" cy="576064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4549415" y="4005064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4886413" y="2990943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47"/>
          <p:cNvSpPr>
            <a:spLocks noChangeArrowheads="1"/>
          </p:cNvSpPr>
          <p:nvPr/>
        </p:nvSpPr>
        <p:spPr bwMode="auto">
          <a:xfrm>
            <a:off x="4873451" y="3323666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0" name="燕尾形 59"/>
          <p:cNvSpPr/>
          <p:nvPr/>
        </p:nvSpPr>
        <p:spPr>
          <a:xfrm rot="5400000">
            <a:off x="8185819" y="2076864"/>
            <a:ext cx="360040" cy="576064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1" name="直接连接符 60"/>
          <p:cNvCxnSpPr/>
          <p:nvPr/>
        </p:nvCxnSpPr>
        <p:spPr>
          <a:xfrm>
            <a:off x="8365839" y="2652928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>
            <a:off x="8702837" y="163880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8689875" y="1971530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4" name="燕尾形 63"/>
          <p:cNvSpPr/>
          <p:nvPr/>
        </p:nvSpPr>
        <p:spPr>
          <a:xfrm rot="5400000">
            <a:off x="8185819" y="3445016"/>
            <a:ext cx="360040" cy="576064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8365839" y="4021080"/>
            <a:ext cx="31323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8702837" y="3006959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8689875" y="3339682"/>
            <a:ext cx="2664296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的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综合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描述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说明，在此录入上述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图表。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81363" y="4760457"/>
            <a:ext cx="7560840" cy="858283"/>
          </a:xfrm>
          <a:prstGeom prst="rect">
            <a:avLst/>
          </a:prstGeom>
          <a:noFill/>
        </p:spPr>
        <p:txBody>
          <a:bodyPr wrap="square" lIns="81887" tIns="40943" rIns="81887" bIns="40943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您的内容打在这里，或者通过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复亮亮图文旗舰店</a:t>
            </a:r>
          </a:p>
          <a:p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https://liangliangtuwen.tmall.com</a:t>
            </a:r>
          </a:p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入上述图表的综合描述说明</a:t>
            </a:r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85991" y="442782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>
            <a:defPPr>
              <a:defRPr lang="zh-CN"/>
            </a:defPPr>
            <a:lvl1pPr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>
                <a:solidFill>
                  <a:srgbClr val="31859C"/>
                </a:solidFill>
              </a:rPr>
              <a:t>添加标题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1" grpId="0" animBg="1"/>
      <p:bldP spid="48" grpId="0"/>
      <p:bldP spid="49" grpId="0"/>
      <p:bldP spid="50" grpId="0"/>
      <p:bldP spid="51" grpId="0"/>
      <p:bldP spid="52" grpId="0" animBg="1"/>
      <p:bldP spid="54" grpId="0"/>
      <p:bldP spid="55" grpId="0"/>
      <p:bldP spid="56" grpId="0" animBg="1"/>
      <p:bldP spid="58" grpId="0"/>
      <p:bldP spid="59" grpId="0"/>
      <p:bldP spid="60" grpId="0" animBg="1"/>
      <p:bldP spid="62" grpId="0"/>
      <p:bldP spid="63" grpId="0"/>
      <p:bldP spid="64" grpId="0" animBg="1"/>
      <p:bldP spid="66" grpId="0"/>
      <p:bldP spid="67" grpId="0"/>
      <p:bldP spid="68" grpId="0"/>
      <p:bldP spid="69" grpId="0"/>
      <p:bldP spid="7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相关建议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191172" y="2117010"/>
            <a:ext cx="2708066" cy="2708008"/>
          </a:xfrm>
          <a:custGeom>
            <a:avLst/>
            <a:gdLst>
              <a:gd name="connsiteX0" fmla="*/ 0 w 2708066"/>
              <a:gd name="connsiteY0" fmla="*/ 1354004 h 2708008"/>
              <a:gd name="connsiteX1" fmla="*/ 1354033 w 2708066"/>
              <a:gd name="connsiteY1" fmla="*/ 0 h 2708008"/>
              <a:gd name="connsiteX2" fmla="*/ 2708066 w 2708066"/>
              <a:gd name="connsiteY2" fmla="*/ 1354004 h 2708008"/>
              <a:gd name="connsiteX3" fmla="*/ 1354033 w 2708066"/>
              <a:gd name="connsiteY3" fmla="*/ 2708008 h 2708008"/>
              <a:gd name="connsiteX4" fmla="*/ 0 w 2708066"/>
              <a:gd name="connsiteY4" fmla="*/ 1354004 h 270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066" h="2708008">
                <a:moveTo>
                  <a:pt x="0" y="1354004"/>
                </a:moveTo>
                <a:cubicBezTo>
                  <a:pt x="0" y="606208"/>
                  <a:pt x="606221" y="0"/>
                  <a:pt x="1354033" y="0"/>
                </a:cubicBezTo>
                <a:cubicBezTo>
                  <a:pt x="2101845" y="0"/>
                  <a:pt x="2708066" y="606208"/>
                  <a:pt x="2708066" y="1354004"/>
                </a:cubicBezTo>
                <a:cubicBezTo>
                  <a:pt x="2708066" y="2101800"/>
                  <a:pt x="2101845" y="2708008"/>
                  <a:pt x="1354033" y="2708008"/>
                </a:cubicBezTo>
                <a:cubicBezTo>
                  <a:pt x="606221" y="2708008"/>
                  <a:pt x="0" y="2101800"/>
                  <a:pt x="0" y="1354004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707" tIns="594699" rIns="594707" bIns="594699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5200" kern="120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736337" y="1993632"/>
            <a:ext cx="301176" cy="301171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3023184" y="4623816"/>
            <a:ext cx="218075" cy="2182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6240"/>
              <a:satOff val="2879"/>
              <a:lumOff val="1209"/>
              <a:alphaOff val="0"/>
            </a:schemeClr>
          </a:fillRef>
          <a:effectRef idx="0">
            <a:schemeClr val="accent3">
              <a:hueOff val="56240"/>
              <a:satOff val="2879"/>
              <a:lumOff val="1209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Oval 10"/>
          <p:cNvSpPr/>
          <p:nvPr/>
        </p:nvSpPr>
        <p:spPr>
          <a:xfrm>
            <a:off x="5073498" y="3216031"/>
            <a:ext cx="218075" cy="2182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12479"/>
              <a:satOff val="5757"/>
              <a:lumOff val="2418"/>
              <a:alphaOff val="0"/>
            </a:schemeClr>
          </a:fillRef>
          <a:effectRef idx="0">
            <a:schemeClr val="accent3">
              <a:hueOff val="112479"/>
              <a:satOff val="5757"/>
              <a:lumOff val="2418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4029958" y="4856021"/>
            <a:ext cx="301176" cy="30117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68719"/>
              <a:satOff val="8636"/>
              <a:lumOff val="3628"/>
              <a:alphaOff val="0"/>
            </a:schemeClr>
          </a:fillRef>
          <a:effectRef idx="0">
            <a:schemeClr val="accent3">
              <a:hueOff val="168719"/>
              <a:satOff val="8636"/>
              <a:lumOff val="3628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2723356" y="2638207"/>
            <a:ext cx="218075" cy="218285"/>
          </a:xfrm>
          <a:prstGeom prst="ellipse">
            <a:avLst/>
          </a:prstGeom>
          <a:solidFill>
            <a:srgbClr val="93CDDD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24959"/>
              <a:satOff val="11515"/>
              <a:lumOff val="4837"/>
              <a:alphaOff val="0"/>
            </a:schemeClr>
          </a:fillRef>
          <a:effectRef idx="0">
            <a:schemeClr val="accent3">
              <a:hueOff val="224959"/>
              <a:satOff val="11515"/>
              <a:lumOff val="4837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Oval 14"/>
          <p:cNvSpPr/>
          <p:nvPr/>
        </p:nvSpPr>
        <p:spPr>
          <a:xfrm>
            <a:off x="4433403" y="3671360"/>
            <a:ext cx="301176" cy="30117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93678"/>
              <a:satOff val="20151"/>
              <a:lumOff val="8464"/>
              <a:alphaOff val="0"/>
            </a:schemeClr>
          </a:fillRef>
          <a:effectRef idx="0">
            <a:schemeClr val="accent3">
              <a:hueOff val="393678"/>
              <a:satOff val="20151"/>
              <a:lumOff val="8464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Oval 15"/>
          <p:cNvSpPr/>
          <p:nvPr/>
        </p:nvSpPr>
        <p:spPr>
          <a:xfrm>
            <a:off x="1606448" y="3908912"/>
            <a:ext cx="544433" cy="54444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449917"/>
              <a:satOff val="23029"/>
              <a:lumOff val="9673"/>
              <a:alphaOff val="0"/>
            </a:schemeClr>
          </a:fillRef>
          <a:effectRef idx="0">
            <a:schemeClr val="accent3">
              <a:hueOff val="449917"/>
              <a:satOff val="23029"/>
              <a:lumOff val="9673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 16"/>
          <p:cNvSpPr/>
          <p:nvPr/>
        </p:nvSpPr>
        <p:spPr>
          <a:xfrm>
            <a:off x="4729435" y="1340768"/>
            <a:ext cx="1100954" cy="1100602"/>
          </a:xfrm>
          <a:custGeom>
            <a:avLst/>
            <a:gdLst>
              <a:gd name="connsiteX0" fmla="*/ 0 w 1100954"/>
              <a:gd name="connsiteY0" fmla="*/ 550301 h 1100602"/>
              <a:gd name="connsiteX1" fmla="*/ 550477 w 1100954"/>
              <a:gd name="connsiteY1" fmla="*/ 0 h 1100602"/>
              <a:gd name="connsiteX2" fmla="*/ 1100954 w 1100954"/>
              <a:gd name="connsiteY2" fmla="*/ 550301 h 1100602"/>
              <a:gd name="connsiteX3" fmla="*/ 550477 w 1100954"/>
              <a:gd name="connsiteY3" fmla="*/ 1100602 h 1100602"/>
              <a:gd name="connsiteX4" fmla="*/ 0 w 1100954"/>
              <a:gd name="connsiteY4" fmla="*/ 550301 h 11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54" h="1100602">
                <a:moveTo>
                  <a:pt x="0" y="550301"/>
                </a:moveTo>
                <a:cubicBezTo>
                  <a:pt x="0" y="246378"/>
                  <a:pt x="246457" y="0"/>
                  <a:pt x="550477" y="0"/>
                </a:cubicBezTo>
                <a:cubicBezTo>
                  <a:pt x="854497" y="0"/>
                  <a:pt x="1100954" y="246378"/>
                  <a:pt x="1100954" y="550301"/>
                </a:cubicBezTo>
                <a:cubicBezTo>
                  <a:pt x="1100954" y="854224"/>
                  <a:pt x="854497" y="1100602"/>
                  <a:pt x="550477" y="1100602"/>
                </a:cubicBezTo>
                <a:cubicBezTo>
                  <a:pt x="246457" y="1100602"/>
                  <a:pt x="0" y="854224"/>
                  <a:pt x="0" y="550301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06157"/>
              <a:satOff val="25908"/>
              <a:lumOff val="10883"/>
              <a:alphaOff val="0"/>
            </a:schemeClr>
          </a:fillRef>
          <a:effectRef idx="0">
            <a:schemeClr val="accent3">
              <a:hueOff val="506157"/>
              <a:satOff val="25908"/>
              <a:lumOff val="10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1241" tIns="241189" rIns="241241" bIns="24118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2100" kern="1200">
              <a:solidFill>
                <a:schemeClr val="bg1"/>
              </a:solidFill>
            </a:endParaRPr>
          </a:p>
        </p:txBody>
      </p:sp>
      <p:sp>
        <p:nvSpPr>
          <p:cNvPr id="17" name="Oval 19"/>
          <p:cNvSpPr/>
          <p:nvPr/>
        </p:nvSpPr>
        <p:spPr>
          <a:xfrm>
            <a:off x="1388373" y="4521670"/>
            <a:ext cx="218075" cy="21828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18636"/>
              <a:satOff val="31665"/>
              <a:lumOff val="13301"/>
              <a:alphaOff val="0"/>
            </a:schemeClr>
          </a:fillRef>
          <a:effectRef idx="0">
            <a:schemeClr val="accent3">
              <a:hueOff val="618636"/>
              <a:satOff val="31665"/>
              <a:lumOff val="13301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Oval 22"/>
          <p:cNvSpPr/>
          <p:nvPr/>
        </p:nvSpPr>
        <p:spPr>
          <a:xfrm>
            <a:off x="2879013" y="4237385"/>
            <a:ext cx="218075" cy="2182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674876"/>
              <a:satOff val="34544"/>
              <a:lumOff val="14510"/>
              <a:alphaOff val="0"/>
            </a:schemeClr>
          </a:fillRef>
          <a:effectRef idx="0">
            <a:schemeClr val="accent3">
              <a:hueOff val="674876"/>
              <a:satOff val="34544"/>
              <a:lumOff val="1451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3" name="组合 22"/>
          <p:cNvGrpSpPr/>
          <p:nvPr/>
        </p:nvGrpSpPr>
        <p:grpSpPr>
          <a:xfrm>
            <a:off x="3097088" y="2749536"/>
            <a:ext cx="889731" cy="1161595"/>
            <a:chOff x="3097088" y="2749536"/>
            <a:chExt cx="889731" cy="116159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4" name="Freeform 37"/>
            <p:cNvSpPr>
              <a:spLocks noEditPoints="1"/>
            </p:cNvSpPr>
            <p:nvPr/>
          </p:nvSpPr>
          <p:spPr bwMode="auto">
            <a:xfrm>
              <a:off x="3097088" y="2749536"/>
              <a:ext cx="889731" cy="1161595"/>
            </a:xfrm>
            <a:custGeom>
              <a:avLst/>
              <a:gdLst>
                <a:gd name="T0" fmla="*/ 103 w 109"/>
                <a:gd name="T1" fmla="*/ 68 h 142"/>
                <a:gd name="T2" fmla="*/ 96 w 109"/>
                <a:gd name="T3" fmla="*/ 68 h 142"/>
                <a:gd name="T4" fmla="*/ 96 w 109"/>
                <a:gd name="T5" fmla="*/ 44 h 142"/>
                <a:gd name="T6" fmla="*/ 84 w 109"/>
                <a:gd name="T7" fmla="*/ 13 h 142"/>
                <a:gd name="T8" fmla="*/ 54 w 109"/>
                <a:gd name="T9" fmla="*/ 0 h 142"/>
                <a:gd name="T10" fmla="*/ 25 w 109"/>
                <a:gd name="T11" fmla="*/ 13 h 142"/>
                <a:gd name="T12" fmla="*/ 13 w 109"/>
                <a:gd name="T13" fmla="*/ 44 h 142"/>
                <a:gd name="T14" fmla="*/ 13 w 109"/>
                <a:gd name="T15" fmla="*/ 68 h 142"/>
                <a:gd name="T16" fmla="*/ 5 w 109"/>
                <a:gd name="T17" fmla="*/ 68 h 142"/>
                <a:gd name="T18" fmla="*/ 0 w 109"/>
                <a:gd name="T19" fmla="*/ 73 h 142"/>
                <a:gd name="T20" fmla="*/ 0 w 109"/>
                <a:gd name="T21" fmla="*/ 137 h 142"/>
                <a:gd name="T22" fmla="*/ 5 w 109"/>
                <a:gd name="T23" fmla="*/ 142 h 142"/>
                <a:gd name="T24" fmla="*/ 103 w 109"/>
                <a:gd name="T25" fmla="*/ 142 h 142"/>
                <a:gd name="T26" fmla="*/ 109 w 109"/>
                <a:gd name="T27" fmla="*/ 137 h 142"/>
                <a:gd name="T28" fmla="*/ 109 w 109"/>
                <a:gd name="T29" fmla="*/ 73 h 142"/>
                <a:gd name="T30" fmla="*/ 103 w 109"/>
                <a:gd name="T31" fmla="*/ 68 h 142"/>
                <a:gd name="T32" fmla="*/ 66 w 109"/>
                <a:gd name="T33" fmla="*/ 124 h 142"/>
                <a:gd name="T34" fmla="*/ 54 w 109"/>
                <a:gd name="T35" fmla="*/ 136 h 142"/>
                <a:gd name="T36" fmla="*/ 42 w 109"/>
                <a:gd name="T37" fmla="*/ 124 h 142"/>
                <a:gd name="T38" fmla="*/ 42 w 109"/>
                <a:gd name="T39" fmla="*/ 102 h 142"/>
                <a:gd name="T40" fmla="*/ 54 w 109"/>
                <a:gd name="T41" fmla="*/ 91 h 142"/>
                <a:gd name="T42" fmla="*/ 66 w 109"/>
                <a:gd name="T43" fmla="*/ 102 h 142"/>
                <a:gd name="T44" fmla="*/ 66 w 109"/>
                <a:gd name="T45" fmla="*/ 124 h 142"/>
                <a:gd name="T46" fmla="*/ 76 w 109"/>
                <a:gd name="T47" fmla="*/ 68 h 142"/>
                <a:gd name="T48" fmla="*/ 32 w 109"/>
                <a:gd name="T49" fmla="*/ 68 h 142"/>
                <a:gd name="T50" fmla="*/ 32 w 109"/>
                <a:gd name="T51" fmla="*/ 44 h 142"/>
                <a:gd name="T52" fmla="*/ 39 w 109"/>
                <a:gd name="T53" fmla="*/ 27 h 142"/>
                <a:gd name="T54" fmla="*/ 54 w 109"/>
                <a:gd name="T55" fmla="*/ 20 h 142"/>
                <a:gd name="T56" fmla="*/ 70 w 109"/>
                <a:gd name="T57" fmla="*/ 27 h 142"/>
                <a:gd name="T58" fmla="*/ 76 w 109"/>
                <a:gd name="T59" fmla="*/ 44 h 142"/>
                <a:gd name="T60" fmla="*/ 76 w 109"/>
                <a:gd name="T61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2">
                  <a:moveTo>
                    <a:pt x="103" y="68"/>
                  </a:moveTo>
                  <a:cubicBezTo>
                    <a:pt x="96" y="68"/>
                    <a:pt x="96" y="68"/>
                    <a:pt x="96" y="68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4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7" y="21"/>
                    <a:pt x="13" y="32"/>
                    <a:pt x="13" y="44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2" y="68"/>
                    <a:pt x="0" y="70"/>
                    <a:pt x="0" y="7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0"/>
                    <a:pt x="2" y="142"/>
                    <a:pt x="5" y="142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6" y="142"/>
                    <a:pt x="109" y="140"/>
                    <a:pt x="109" y="137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0"/>
                    <a:pt x="106" y="68"/>
                    <a:pt x="103" y="68"/>
                  </a:cubicBezTo>
                  <a:close/>
                  <a:moveTo>
                    <a:pt x="66" y="124"/>
                  </a:moveTo>
                  <a:cubicBezTo>
                    <a:pt x="66" y="131"/>
                    <a:pt x="61" y="136"/>
                    <a:pt x="54" y="136"/>
                  </a:cubicBezTo>
                  <a:cubicBezTo>
                    <a:pt x="48" y="136"/>
                    <a:pt x="42" y="131"/>
                    <a:pt x="42" y="124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42" y="96"/>
                    <a:pt x="48" y="91"/>
                    <a:pt x="54" y="91"/>
                  </a:cubicBezTo>
                  <a:cubicBezTo>
                    <a:pt x="61" y="91"/>
                    <a:pt x="66" y="96"/>
                    <a:pt x="66" y="102"/>
                  </a:cubicBezTo>
                  <a:lnTo>
                    <a:pt x="66" y="124"/>
                  </a:lnTo>
                  <a:close/>
                  <a:moveTo>
                    <a:pt x="76" y="68"/>
                  </a:moveTo>
                  <a:cubicBezTo>
                    <a:pt x="32" y="68"/>
                    <a:pt x="32" y="68"/>
                    <a:pt x="32" y="68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2" y="37"/>
                    <a:pt x="35" y="31"/>
                    <a:pt x="39" y="27"/>
                  </a:cubicBezTo>
                  <a:cubicBezTo>
                    <a:pt x="43" y="22"/>
                    <a:pt x="48" y="20"/>
                    <a:pt x="54" y="20"/>
                  </a:cubicBezTo>
                  <a:cubicBezTo>
                    <a:pt x="60" y="20"/>
                    <a:pt x="66" y="22"/>
                    <a:pt x="70" y="27"/>
                  </a:cubicBezTo>
                  <a:cubicBezTo>
                    <a:pt x="74" y="31"/>
                    <a:pt x="76" y="37"/>
                    <a:pt x="76" y="44"/>
                  </a:cubicBezTo>
                  <a:lnTo>
                    <a:pt x="76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 38"/>
            <p:cNvSpPr/>
            <p:nvPr/>
          </p:nvSpPr>
          <p:spPr bwMode="auto">
            <a:xfrm>
              <a:off x="3477694" y="3540408"/>
              <a:ext cx="118631" cy="261978"/>
            </a:xfrm>
            <a:custGeom>
              <a:avLst/>
              <a:gdLst>
                <a:gd name="T0" fmla="*/ 7 w 14"/>
                <a:gd name="T1" fmla="*/ 0 h 32"/>
                <a:gd name="T2" fmla="*/ 0 w 14"/>
                <a:gd name="T3" fmla="*/ 7 h 32"/>
                <a:gd name="T4" fmla="*/ 0 w 14"/>
                <a:gd name="T5" fmla="*/ 25 h 32"/>
                <a:gd name="T6" fmla="*/ 7 w 14"/>
                <a:gd name="T7" fmla="*/ 32 h 32"/>
                <a:gd name="T8" fmla="*/ 14 w 14"/>
                <a:gd name="T9" fmla="*/ 25 h 32"/>
                <a:gd name="T10" fmla="*/ 14 w 14"/>
                <a:gd name="T11" fmla="*/ 7 h 32"/>
                <a:gd name="T12" fmla="*/ 7 w 14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2">
                  <a:moveTo>
                    <a:pt x="7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4" y="32"/>
                    <a:pt x="7" y="32"/>
                  </a:cubicBezTo>
                  <a:cubicBezTo>
                    <a:pt x="11" y="32"/>
                    <a:pt x="14" y="29"/>
                    <a:pt x="14" y="2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6" name="Title 13"/>
          <p:cNvSpPr txBox="1"/>
          <p:nvPr/>
        </p:nvSpPr>
        <p:spPr>
          <a:xfrm>
            <a:off x="3001243" y="3967532"/>
            <a:ext cx="1276250" cy="255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800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itle 13"/>
          <p:cNvSpPr txBox="1"/>
          <p:nvPr/>
        </p:nvSpPr>
        <p:spPr>
          <a:xfrm>
            <a:off x="4798180" y="1763260"/>
            <a:ext cx="963463" cy="255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en-US" sz="14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Roboto" pitchFamily="2" charset="0"/>
            </a:endParaRPr>
          </a:p>
        </p:txBody>
      </p:sp>
      <p:sp>
        <p:nvSpPr>
          <p:cNvPr id="28" name="Freeform 7"/>
          <p:cNvSpPr/>
          <p:nvPr/>
        </p:nvSpPr>
        <p:spPr>
          <a:xfrm>
            <a:off x="2065139" y="1988840"/>
            <a:ext cx="2948001" cy="2947938"/>
          </a:xfrm>
          <a:custGeom>
            <a:avLst/>
            <a:gdLst>
              <a:gd name="connsiteX0" fmla="*/ 0 w 2708066"/>
              <a:gd name="connsiteY0" fmla="*/ 1354004 h 2708008"/>
              <a:gd name="connsiteX1" fmla="*/ 1354033 w 2708066"/>
              <a:gd name="connsiteY1" fmla="*/ 0 h 2708008"/>
              <a:gd name="connsiteX2" fmla="*/ 2708066 w 2708066"/>
              <a:gd name="connsiteY2" fmla="*/ 1354004 h 2708008"/>
              <a:gd name="connsiteX3" fmla="*/ 1354033 w 2708066"/>
              <a:gd name="connsiteY3" fmla="*/ 2708008 h 2708008"/>
              <a:gd name="connsiteX4" fmla="*/ 0 w 2708066"/>
              <a:gd name="connsiteY4" fmla="*/ 1354004 h 270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066" h="2708008">
                <a:moveTo>
                  <a:pt x="0" y="1354004"/>
                </a:moveTo>
                <a:cubicBezTo>
                  <a:pt x="0" y="606208"/>
                  <a:pt x="606221" y="0"/>
                  <a:pt x="1354033" y="0"/>
                </a:cubicBezTo>
                <a:cubicBezTo>
                  <a:pt x="2101845" y="0"/>
                  <a:pt x="2708066" y="606208"/>
                  <a:pt x="2708066" y="1354004"/>
                </a:cubicBezTo>
                <a:cubicBezTo>
                  <a:pt x="2708066" y="2101800"/>
                  <a:pt x="2101845" y="2708008"/>
                  <a:pt x="1354033" y="2708008"/>
                </a:cubicBezTo>
                <a:cubicBezTo>
                  <a:pt x="606221" y="2708008"/>
                  <a:pt x="0" y="2101800"/>
                  <a:pt x="0" y="1354004"/>
                </a:cubicBezTo>
                <a:close/>
              </a:path>
            </a:pathLst>
          </a:custGeom>
          <a:noFill/>
          <a:ln w="3175"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707" tIns="594699" rIns="594707" bIns="594699" numCol="1" spcCol="1270" anchor="ctr" anchorCtr="0">
            <a:noAutofit/>
          </a:bodyPr>
          <a:lstStyle/>
          <a:p>
            <a:pPr lvl="0" algn="ctr" defTabSz="2311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5200" kern="1200">
              <a:solidFill>
                <a:schemeClr val="bg1"/>
              </a:solidFill>
            </a:endParaRPr>
          </a:p>
        </p:txBody>
      </p:sp>
      <p:sp>
        <p:nvSpPr>
          <p:cNvPr id="29" name="Oval 17"/>
          <p:cNvSpPr/>
          <p:nvPr/>
        </p:nvSpPr>
        <p:spPr>
          <a:xfrm>
            <a:off x="4685696" y="2847793"/>
            <a:ext cx="301176" cy="301171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54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562397"/>
              <a:satOff val="28787"/>
              <a:lumOff val="12092"/>
              <a:alphaOff val="0"/>
            </a:schemeClr>
          </a:fillRef>
          <a:effectRef idx="0">
            <a:schemeClr val="accent3">
              <a:hueOff val="562397"/>
              <a:satOff val="28787"/>
              <a:lumOff val="12092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0" name="组合 29"/>
          <p:cNvGrpSpPr/>
          <p:nvPr/>
        </p:nvGrpSpPr>
        <p:grpSpPr>
          <a:xfrm>
            <a:off x="6019195" y="2636912"/>
            <a:ext cx="715716" cy="719823"/>
            <a:chOff x="6461991" y="3429000"/>
            <a:chExt cx="715716" cy="719823"/>
          </a:xfrm>
        </p:grpSpPr>
        <p:sp>
          <p:nvSpPr>
            <p:cNvPr id="31" name="Oval 28"/>
            <p:cNvSpPr/>
            <p:nvPr/>
          </p:nvSpPr>
          <p:spPr>
            <a:xfrm>
              <a:off x="6461991" y="3429000"/>
              <a:ext cx="715716" cy="71982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35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2" name="Freeform 110"/>
            <p:cNvSpPr>
              <a:spLocks noEditPoints="1"/>
            </p:cNvSpPr>
            <p:nvPr/>
          </p:nvSpPr>
          <p:spPr bwMode="auto">
            <a:xfrm>
              <a:off x="6637799" y="3671397"/>
              <a:ext cx="364100" cy="343645"/>
            </a:xfrm>
            <a:custGeom>
              <a:avLst/>
              <a:gdLst>
                <a:gd name="T0" fmla="*/ 99 w 197"/>
                <a:gd name="T1" fmla="*/ 186 h 186"/>
                <a:gd name="T2" fmla="*/ 0 w 197"/>
                <a:gd name="T3" fmla="*/ 65 h 186"/>
                <a:gd name="T4" fmla="*/ 0 w 197"/>
                <a:gd name="T5" fmla="*/ 54 h 186"/>
                <a:gd name="T6" fmla="*/ 44 w 197"/>
                <a:gd name="T7" fmla="*/ 1 h 186"/>
                <a:gd name="T8" fmla="*/ 53 w 197"/>
                <a:gd name="T9" fmla="*/ 0 h 186"/>
                <a:gd name="T10" fmla="*/ 99 w 197"/>
                <a:gd name="T11" fmla="*/ 24 h 186"/>
                <a:gd name="T12" fmla="*/ 144 w 197"/>
                <a:gd name="T13" fmla="*/ 0 h 186"/>
                <a:gd name="T14" fmla="*/ 153 w 197"/>
                <a:gd name="T15" fmla="*/ 1 h 186"/>
                <a:gd name="T16" fmla="*/ 197 w 197"/>
                <a:gd name="T17" fmla="*/ 54 h 186"/>
                <a:gd name="T18" fmla="*/ 197 w 197"/>
                <a:gd name="T19" fmla="*/ 65 h 186"/>
                <a:gd name="T20" fmla="*/ 99 w 197"/>
                <a:gd name="T21" fmla="*/ 186 h 186"/>
                <a:gd name="T22" fmla="*/ 136 w 197"/>
                <a:gd name="T23" fmla="*/ 123 h 186"/>
                <a:gd name="T24" fmla="*/ 118 w 197"/>
                <a:gd name="T25" fmla="*/ 72 h 186"/>
                <a:gd name="T26" fmla="*/ 109 w 197"/>
                <a:gd name="T27" fmla="*/ 112 h 186"/>
                <a:gd name="T28" fmla="*/ 91 w 197"/>
                <a:gd name="T29" fmla="*/ 32 h 186"/>
                <a:gd name="T30" fmla="*/ 67 w 197"/>
                <a:gd name="T31" fmla="*/ 115 h 186"/>
                <a:gd name="T32" fmla="*/ 37 w 197"/>
                <a:gd name="T33" fmla="*/ 127 h 186"/>
                <a:gd name="T34" fmla="*/ 78 w 197"/>
                <a:gd name="T35" fmla="*/ 127 h 186"/>
                <a:gd name="T36" fmla="*/ 90 w 197"/>
                <a:gd name="T37" fmla="*/ 77 h 186"/>
                <a:gd name="T38" fmla="*/ 107 w 197"/>
                <a:gd name="T39" fmla="*/ 154 h 186"/>
                <a:gd name="T40" fmla="*/ 121 w 197"/>
                <a:gd name="T41" fmla="*/ 106 h 186"/>
                <a:gd name="T42" fmla="*/ 131 w 197"/>
                <a:gd name="T43" fmla="*/ 135 h 186"/>
                <a:gd name="T44" fmla="*/ 158 w 197"/>
                <a:gd name="T45" fmla="*/ 135 h 186"/>
                <a:gd name="T46" fmla="*/ 136 w 197"/>
                <a:gd name="T47" fmla="*/ 12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186">
                  <a:moveTo>
                    <a:pt x="99" y="186"/>
                  </a:moveTo>
                  <a:cubicBezTo>
                    <a:pt x="27" y="136"/>
                    <a:pt x="0" y="97"/>
                    <a:pt x="0" y="65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0"/>
                    <a:pt x="25" y="3"/>
                    <a:pt x="44" y="1"/>
                  </a:cubicBezTo>
                  <a:cubicBezTo>
                    <a:pt x="47" y="0"/>
                    <a:pt x="50" y="0"/>
                    <a:pt x="53" y="0"/>
                  </a:cubicBezTo>
                  <a:cubicBezTo>
                    <a:pt x="76" y="0"/>
                    <a:pt x="86" y="10"/>
                    <a:pt x="99" y="24"/>
                  </a:cubicBezTo>
                  <a:cubicBezTo>
                    <a:pt x="111" y="10"/>
                    <a:pt x="122" y="0"/>
                    <a:pt x="144" y="0"/>
                  </a:cubicBezTo>
                  <a:cubicBezTo>
                    <a:pt x="147" y="0"/>
                    <a:pt x="150" y="0"/>
                    <a:pt x="153" y="1"/>
                  </a:cubicBezTo>
                  <a:cubicBezTo>
                    <a:pt x="172" y="3"/>
                    <a:pt x="197" y="20"/>
                    <a:pt x="197" y="54"/>
                  </a:cubicBezTo>
                  <a:cubicBezTo>
                    <a:pt x="197" y="65"/>
                    <a:pt x="197" y="65"/>
                    <a:pt x="197" y="65"/>
                  </a:cubicBezTo>
                  <a:cubicBezTo>
                    <a:pt x="197" y="97"/>
                    <a:pt x="170" y="136"/>
                    <a:pt x="99" y="186"/>
                  </a:cubicBezTo>
                  <a:close/>
                  <a:moveTo>
                    <a:pt x="136" y="123"/>
                  </a:moveTo>
                  <a:cubicBezTo>
                    <a:pt x="118" y="72"/>
                    <a:pt x="118" y="72"/>
                    <a:pt x="118" y="7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37" y="127"/>
                    <a:pt x="37" y="127"/>
                    <a:pt x="37" y="127"/>
                  </a:cubicBezTo>
                  <a:cubicBezTo>
                    <a:pt x="78" y="127"/>
                    <a:pt x="78" y="127"/>
                    <a:pt x="78" y="12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107" y="154"/>
                    <a:pt x="107" y="154"/>
                    <a:pt x="107" y="154"/>
                  </a:cubicBezTo>
                  <a:cubicBezTo>
                    <a:pt x="121" y="106"/>
                    <a:pt x="121" y="106"/>
                    <a:pt x="121" y="106"/>
                  </a:cubicBezTo>
                  <a:cubicBezTo>
                    <a:pt x="131" y="135"/>
                    <a:pt x="131" y="135"/>
                    <a:pt x="131" y="135"/>
                  </a:cubicBezTo>
                  <a:cubicBezTo>
                    <a:pt x="158" y="135"/>
                    <a:pt x="158" y="135"/>
                    <a:pt x="158" y="135"/>
                  </a:cubicBezTo>
                  <a:lnTo>
                    <a:pt x="136" y="12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6817667" y="3548609"/>
            <a:ext cx="4323847" cy="60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4" name="矩形 3"/>
          <p:cNvSpPr>
            <a:spLocks noChangeArrowheads="1"/>
          </p:cNvSpPr>
          <p:nvPr/>
        </p:nvSpPr>
        <p:spPr bwMode="auto">
          <a:xfrm>
            <a:off x="6834190" y="2996952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893313" y="3457903"/>
            <a:ext cx="599800" cy="4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474875" y="3457903"/>
            <a:ext cx="1215000" cy="40500"/>
          </a:xfrm>
          <a:prstGeom prst="rect">
            <a:avLst/>
          </a:prstGeom>
          <a:solidFill>
            <a:srgbClr val="21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025579" y="4293096"/>
            <a:ext cx="715716" cy="719823"/>
            <a:chOff x="6313611" y="5157449"/>
            <a:chExt cx="715716" cy="719823"/>
          </a:xfrm>
        </p:grpSpPr>
        <p:sp>
          <p:nvSpPr>
            <p:cNvPr id="38" name="Oval 28"/>
            <p:cNvSpPr/>
            <p:nvPr/>
          </p:nvSpPr>
          <p:spPr>
            <a:xfrm>
              <a:off x="6313611" y="5157449"/>
              <a:ext cx="715716" cy="719823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735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9" name="Freeform 126"/>
            <p:cNvSpPr>
              <a:spLocks noEditPoints="1"/>
            </p:cNvSpPr>
            <p:nvPr/>
          </p:nvSpPr>
          <p:spPr bwMode="auto">
            <a:xfrm>
              <a:off x="6493783" y="5342119"/>
              <a:ext cx="342605" cy="350481"/>
            </a:xfrm>
            <a:custGeom>
              <a:avLst/>
              <a:gdLst>
                <a:gd name="T0" fmla="*/ 118 w 192"/>
                <a:gd name="T1" fmla="*/ 196 h 196"/>
                <a:gd name="T2" fmla="*/ 118 w 192"/>
                <a:gd name="T3" fmla="*/ 196 h 196"/>
                <a:gd name="T4" fmla="*/ 117 w 192"/>
                <a:gd name="T5" fmla="*/ 196 h 196"/>
                <a:gd name="T6" fmla="*/ 116 w 192"/>
                <a:gd name="T7" fmla="*/ 196 h 196"/>
                <a:gd name="T8" fmla="*/ 116 w 192"/>
                <a:gd name="T9" fmla="*/ 196 h 196"/>
                <a:gd name="T10" fmla="*/ 72 w 192"/>
                <a:gd name="T11" fmla="*/ 159 h 196"/>
                <a:gd name="T12" fmla="*/ 73 w 192"/>
                <a:gd name="T13" fmla="*/ 159 h 196"/>
                <a:gd name="T14" fmla="*/ 73 w 192"/>
                <a:gd name="T15" fmla="*/ 159 h 196"/>
                <a:gd name="T16" fmla="*/ 74 w 192"/>
                <a:gd name="T17" fmla="*/ 159 h 196"/>
                <a:gd name="T18" fmla="*/ 76 w 192"/>
                <a:gd name="T19" fmla="*/ 159 h 196"/>
                <a:gd name="T20" fmla="*/ 76 w 192"/>
                <a:gd name="T21" fmla="*/ 159 h 196"/>
                <a:gd name="T22" fmla="*/ 97 w 192"/>
                <a:gd name="T23" fmla="*/ 151 h 196"/>
                <a:gd name="T24" fmla="*/ 93 w 192"/>
                <a:gd name="T25" fmla="*/ 172 h 196"/>
                <a:gd name="T26" fmla="*/ 146 w 192"/>
                <a:gd name="T27" fmla="*/ 172 h 196"/>
                <a:gd name="T28" fmla="*/ 122 w 192"/>
                <a:gd name="T29" fmla="*/ 133 h 196"/>
                <a:gd name="T30" fmla="*/ 116 w 192"/>
                <a:gd name="T31" fmla="*/ 134 h 196"/>
                <a:gd name="T32" fmla="*/ 135 w 192"/>
                <a:gd name="T33" fmla="*/ 106 h 196"/>
                <a:gd name="T34" fmla="*/ 147 w 192"/>
                <a:gd name="T35" fmla="*/ 114 h 196"/>
                <a:gd name="T36" fmla="*/ 160 w 192"/>
                <a:gd name="T37" fmla="*/ 102 h 196"/>
                <a:gd name="T38" fmla="*/ 147 w 192"/>
                <a:gd name="T39" fmla="*/ 89 h 196"/>
                <a:gd name="T40" fmla="*/ 143 w 192"/>
                <a:gd name="T41" fmla="*/ 90 h 196"/>
                <a:gd name="T42" fmla="*/ 152 w 192"/>
                <a:gd name="T43" fmla="*/ 64 h 196"/>
                <a:gd name="T44" fmla="*/ 192 w 192"/>
                <a:gd name="T45" fmla="*/ 55 h 196"/>
                <a:gd name="T46" fmla="*/ 118 w 192"/>
                <a:gd name="T47" fmla="*/ 196 h 196"/>
                <a:gd name="T48" fmla="*/ 75 w 192"/>
                <a:gd name="T49" fmla="*/ 141 h 196"/>
                <a:gd name="T50" fmla="*/ 75 w 192"/>
                <a:gd name="T51" fmla="*/ 141 h 196"/>
                <a:gd name="T52" fmla="*/ 74 w 192"/>
                <a:gd name="T53" fmla="*/ 141 h 196"/>
                <a:gd name="T54" fmla="*/ 73 w 192"/>
                <a:gd name="T55" fmla="*/ 141 h 196"/>
                <a:gd name="T56" fmla="*/ 73 w 192"/>
                <a:gd name="T57" fmla="*/ 141 h 196"/>
                <a:gd name="T58" fmla="*/ 0 w 192"/>
                <a:gd name="T59" fmla="*/ 0 h 196"/>
                <a:gd name="T60" fmla="*/ 74 w 192"/>
                <a:gd name="T61" fmla="*/ 11 h 196"/>
                <a:gd name="T62" fmla="*/ 149 w 192"/>
                <a:gd name="T63" fmla="*/ 0 h 196"/>
                <a:gd name="T64" fmla="*/ 75 w 192"/>
                <a:gd name="T65" fmla="*/ 141 h 196"/>
                <a:gd name="T66" fmla="*/ 49 w 192"/>
                <a:gd name="T67" fmla="*/ 34 h 196"/>
                <a:gd name="T68" fmla="*/ 36 w 192"/>
                <a:gd name="T69" fmla="*/ 47 h 196"/>
                <a:gd name="T70" fmla="*/ 49 w 192"/>
                <a:gd name="T71" fmla="*/ 59 h 196"/>
                <a:gd name="T72" fmla="*/ 61 w 192"/>
                <a:gd name="T73" fmla="*/ 47 h 196"/>
                <a:gd name="T74" fmla="*/ 49 w 192"/>
                <a:gd name="T75" fmla="*/ 34 h 196"/>
                <a:gd name="T76" fmla="*/ 112 w 192"/>
                <a:gd name="T77" fmla="*/ 47 h 196"/>
                <a:gd name="T78" fmla="*/ 100 w 192"/>
                <a:gd name="T79" fmla="*/ 34 h 196"/>
                <a:gd name="T80" fmla="*/ 87 w 192"/>
                <a:gd name="T81" fmla="*/ 47 h 196"/>
                <a:gd name="T82" fmla="*/ 100 w 192"/>
                <a:gd name="T83" fmla="*/ 59 h 196"/>
                <a:gd name="T84" fmla="*/ 112 w 192"/>
                <a:gd name="T85" fmla="*/ 47 h 196"/>
                <a:gd name="T86" fmla="*/ 38 w 192"/>
                <a:gd name="T87" fmla="*/ 83 h 196"/>
                <a:gd name="T88" fmla="*/ 74 w 192"/>
                <a:gd name="T89" fmla="*/ 122 h 196"/>
                <a:gd name="T90" fmla="*/ 108 w 192"/>
                <a:gd name="T91" fmla="*/ 83 h 196"/>
                <a:gd name="T92" fmla="*/ 38 w 192"/>
                <a:gd name="T93" fmla="*/ 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2" h="196">
                  <a:moveTo>
                    <a:pt x="118" y="196"/>
                  </a:moveTo>
                  <a:cubicBezTo>
                    <a:pt x="118" y="196"/>
                    <a:pt x="118" y="196"/>
                    <a:pt x="118" y="196"/>
                  </a:cubicBezTo>
                  <a:cubicBezTo>
                    <a:pt x="118" y="196"/>
                    <a:pt x="118" y="196"/>
                    <a:pt x="117" y="196"/>
                  </a:cubicBezTo>
                  <a:cubicBezTo>
                    <a:pt x="117" y="196"/>
                    <a:pt x="117" y="196"/>
                    <a:pt x="116" y="196"/>
                  </a:cubicBezTo>
                  <a:cubicBezTo>
                    <a:pt x="116" y="196"/>
                    <a:pt x="116" y="196"/>
                    <a:pt x="116" y="196"/>
                  </a:cubicBezTo>
                  <a:cubicBezTo>
                    <a:pt x="85" y="196"/>
                    <a:pt x="84" y="180"/>
                    <a:pt x="72" y="159"/>
                  </a:cubicBezTo>
                  <a:cubicBezTo>
                    <a:pt x="72" y="159"/>
                    <a:pt x="73" y="159"/>
                    <a:pt x="73" y="159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3" y="159"/>
                    <a:pt x="74" y="159"/>
                    <a:pt x="74" y="159"/>
                  </a:cubicBezTo>
                  <a:cubicBezTo>
                    <a:pt x="75" y="159"/>
                    <a:pt x="75" y="159"/>
                    <a:pt x="76" y="159"/>
                  </a:cubicBezTo>
                  <a:cubicBezTo>
                    <a:pt x="76" y="159"/>
                    <a:pt x="76" y="159"/>
                    <a:pt x="76" y="159"/>
                  </a:cubicBezTo>
                  <a:cubicBezTo>
                    <a:pt x="83" y="158"/>
                    <a:pt x="90" y="156"/>
                    <a:pt x="97" y="151"/>
                  </a:cubicBezTo>
                  <a:cubicBezTo>
                    <a:pt x="93" y="161"/>
                    <a:pt x="93" y="172"/>
                    <a:pt x="93" y="172"/>
                  </a:cubicBezTo>
                  <a:cubicBezTo>
                    <a:pt x="93" y="172"/>
                    <a:pt x="118" y="122"/>
                    <a:pt x="146" y="172"/>
                  </a:cubicBezTo>
                  <a:cubicBezTo>
                    <a:pt x="146" y="174"/>
                    <a:pt x="149" y="133"/>
                    <a:pt x="122" y="133"/>
                  </a:cubicBezTo>
                  <a:cubicBezTo>
                    <a:pt x="120" y="133"/>
                    <a:pt x="118" y="133"/>
                    <a:pt x="116" y="134"/>
                  </a:cubicBezTo>
                  <a:cubicBezTo>
                    <a:pt x="123" y="126"/>
                    <a:pt x="129" y="116"/>
                    <a:pt x="135" y="106"/>
                  </a:cubicBezTo>
                  <a:cubicBezTo>
                    <a:pt x="136" y="111"/>
                    <a:pt x="141" y="114"/>
                    <a:pt x="147" y="114"/>
                  </a:cubicBezTo>
                  <a:cubicBezTo>
                    <a:pt x="154" y="114"/>
                    <a:pt x="160" y="109"/>
                    <a:pt x="160" y="102"/>
                  </a:cubicBezTo>
                  <a:cubicBezTo>
                    <a:pt x="160" y="95"/>
                    <a:pt x="154" y="89"/>
                    <a:pt x="147" y="89"/>
                  </a:cubicBezTo>
                  <a:cubicBezTo>
                    <a:pt x="145" y="89"/>
                    <a:pt x="144" y="89"/>
                    <a:pt x="143" y="90"/>
                  </a:cubicBezTo>
                  <a:cubicBezTo>
                    <a:pt x="146" y="82"/>
                    <a:pt x="150" y="73"/>
                    <a:pt x="152" y="64"/>
                  </a:cubicBezTo>
                  <a:cubicBezTo>
                    <a:pt x="166" y="63"/>
                    <a:pt x="180" y="60"/>
                    <a:pt x="192" y="55"/>
                  </a:cubicBezTo>
                  <a:cubicBezTo>
                    <a:pt x="192" y="108"/>
                    <a:pt x="177" y="196"/>
                    <a:pt x="118" y="196"/>
                  </a:cubicBezTo>
                  <a:close/>
                  <a:moveTo>
                    <a:pt x="75" y="141"/>
                  </a:moveTo>
                  <a:cubicBezTo>
                    <a:pt x="75" y="141"/>
                    <a:pt x="75" y="141"/>
                    <a:pt x="75" y="141"/>
                  </a:cubicBezTo>
                  <a:cubicBezTo>
                    <a:pt x="75" y="141"/>
                    <a:pt x="75" y="141"/>
                    <a:pt x="74" y="141"/>
                  </a:cubicBezTo>
                  <a:cubicBezTo>
                    <a:pt x="74" y="141"/>
                    <a:pt x="73" y="141"/>
                    <a:pt x="73" y="141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18" y="141"/>
                    <a:pt x="0" y="53"/>
                    <a:pt x="0" y="0"/>
                  </a:cubicBezTo>
                  <a:cubicBezTo>
                    <a:pt x="22" y="9"/>
                    <a:pt x="48" y="11"/>
                    <a:pt x="74" y="11"/>
                  </a:cubicBezTo>
                  <a:cubicBezTo>
                    <a:pt x="101" y="11"/>
                    <a:pt x="127" y="9"/>
                    <a:pt x="149" y="0"/>
                  </a:cubicBezTo>
                  <a:cubicBezTo>
                    <a:pt x="149" y="53"/>
                    <a:pt x="132" y="141"/>
                    <a:pt x="75" y="141"/>
                  </a:cubicBezTo>
                  <a:close/>
                  <a:moveTo>
                    <a:pt x="49" y="34"/>
                  </a:moveTo>
                  <a:cubicBezTo>
                    <a:pt x="41" y="34"/>
                    <a:pt x="36" y="40"/>
                    <a:pt x="36" y="47"/>
                  </a:cubicBezTo>
                  <a:cubicBezTo>
                    <a:pt x="36" y="54"/>
                    <a:pt x="41" y="59"/>
                    <a:pt x="49" y="59"/>
                  </a:cubicBezTo>
                  <a:cubicBezTo>
                    <a:pt x="56" y="59"/>
                    <a:pt x="61" y="54"/>
                    <a:pt x="61" y="47"/>
                  </a:cubicBezTo>
                  <a:cubicBezTo>
                    <a:pt x="61" y="40"/>
                    <a:pt x="56" y="34"/>
                    <a:pt x="49" y="34"/>
                  </a:cubicBezTo>
                  <a:close/>
                  <a:moveTo>
                    <a:pt x="112" y="47"/>
                  </a:moveTo>
                  <a:cubicBezTo>
                    <a:pt x="112" y="40"/>
                    <a:pt x="107" y="34"/>
                    <a:pt x="100" y="34"/>
                  </a:cubicBezTo>
                  <a:cubicBezTo>
                    <a:pt x="93" y="34"/>
                    <a:pt x="87" y="40"/>
                    <a:pt x="87" y="47"/>
                  </a:cubicBezTo>
                  <a:cubicBezTo>
                    <a:pt x="87" y="54"/>
                    <a:pt x="93" y="59"/>
                    <a:pt x="100" y="59"/>
                  </a:cubicBezTo>
                  <a:cubicBezTo>
                    <a:pt x="107" y="59"/>
                    <a:pt x="112" y="54"/>
                    <a:pt x="112" y="47"/>
                  </a:cubicBezTo>
                  <a:close/>
                  <a:moveTo>
                    <a:pt x="38" y="83"/>
                  </a:moveTo>
                  <a:cubicBezTo>
                    <a:pt x="38" y="83"/>
                    <a:pt x="46" y="122"/>
                    <a:pt x="74" y="122"/>
                  </a:cubicBezTo>
                  <a:cubicBezTo>
                    <a:pt x="102" y="122"/>
                    <a:pt x="109" y="81"/>
                    <a:pt x="108" y="83"/>
                  </a:cubicBezTo>
                  <a:cubicBezTo>
                    <a:pt x="74" y="109"/>
                    <a:pt x="38" y="83"/>
                    <a:pt x="38" y="8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0" name="矩形 47"/>
          <p:cNvSpPr>
            <a:spLocks noChangeArrowheads="1"/>
          </p:cNvSpPr>
          <p:nvPr/>
        </p:nvSpPr>
        <p:spPr bwMode="auto">
          <a:xfrm>
            <a:off x="6817667" y="5060520"/>
            <a:ext cx="4323847" cy="60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矩形 3"/>
          <p:cNvSpPr>
            <a:spLocks noChangeArrowheads="1"/>
          </p:cNvSpPr>
          <p:nvPr/>
        </p:nvSpPr>
        <p:spPr bwMode="auto">
          <a:xfrm>
            <a:off x="6834190" y="4508863"/>
            <a:ext cx="1061815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3" tIns="34287" rIns="68573" bIns="34287">
            <a:spAutoFit/>
          </a:bodyPr>
          <a:lstStyle/>
          <a:p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6893313" y="4969814"/>
            <a:ext cx="599800" cy="4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7474875" y="4969814"/>
            <a:ext cx="1215000" cy="40500"/>
          </a:xfrm>
          <a:prstGeom prst="rect">
            <a:avLst/>
          </a:prstGeom>
          <a:solidFill>
            <a:srgbClr val="215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7" rIns="68576" bIns="34287" rtlCol="0" anchor="ctr"/>
          <a:lstStyle/>
          <a:p>
            <a:pPr algn="ctr"/>
            <a:endParaRPr lang="zh-CN" altLang="en-US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Freeform 13"/>
          <p:cNvSpPr/>
          <p:nvPr/>
        </p:nvSpPr>
        <p:spPr>
          <a:xfrm>
            <a:off x="1345059" y="2605781"/>
            <a:ext cx="1100954" cy="1100602"/>
          </a:xfrm>
          <a:custGeom>
            <a:avLst/>
            <a:gdLst>
              <a:gd name="connsiteX0" fmla="*/ 0 w 1100954"/>
              <a:gd name="connsiteY0" fmla="*/ 550301 h 1100602"/>
              <a:gd name="connsiteX1" fmla="*/ 550477 w 1100954"/>
              <a:gd name="connsiteY1" fmla="*/ 0 h 1100602"/>
              <a:gd name="connsiteX2" fmla="*/ 1100954 w 1100954"/>
              <a:gd name="connsiteY2" fmla="*/ 550301 h 1100602"/>
              <a:gd name="connsiteX3" fmla="*/ 550477 w 1100954"/>
              <a:gd name="connsiteY3" fmla="*/ 1100602 h 1100602"/>
              <a:gd name="connsiteX4" fmla="*/ 0 w 1100954"/>
              <a:gd name="connsiteY4" fmla="*/ 550301 h 1100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0954" h="1100602">
                <a:moveTo>
                  <a:pt x="0" y="550301"/>
                </a:moveTo>
                <a:cubicBezTo>
                  <a:pt x="0" y="246378"/>
                  <a:pt x="246457" y="0"/>
                  <a:pt x="550477" y="0"/>
                </a:cubicBezTo>
                <a:cubicBezTo>
                  <a:pt x="854497" y="0"/>
                  <a:pt x="1100954" y="246378"/>
                  <a:pt x="1100954" y="550301"/>
                </a:cubicBezTo>
                <a:cubicBezTo>
                  <a:pt x="1100954" y="854224"/>
                  <a:pt x="854497" y="1100602"/>
                  <a:pt x="550477" y="1100602"/>
                </a:cubicBezTo>
                <a:cubicBezTo>
                  <a:pt x="246457" y="1100602"/>
                  <a:pt x="0" y="854224"/>
                  <a:pt x="0" y="55030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37438"/>
              <a:satOff val="17272"/>
              <a:lumOff val="7255"/>
              <a:alphaOff val="0"/>
            </a:schemeClr>
          </a:fillRef>
          <a:effectRef idx="0">
            <a:schemeClr val="accent3">
              <a:hueOff val="337438"/>
              <a:satOff val="17272"/>
              <a:lumOff val="725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1241" tIns="241189" rIns="241241" bIns="24118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id-ID" sz="2100" kern="1200">
              <a:solidFill>
                <a:schemeClr val="bg1"/>
              </a:solidFill>
            </a:endParaRPr>
          </a:p>
        </p:txBody>
      </p:sp>
      <p:sp>
        <p:nvSpPr>
          <p:cNvPr id="45" name="Title 13"/>
          <p:cNvSpPr txBox="1"/>
          <p:nvPr/>
        </p:nvSpPr>
        <p:spPr>
          <a:xfrm>
            <a:off x="1413804" y="3028273"/>
            <a:ext cx="963463" cy="255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输入标题</a:t>
            </a:r>
            <a:endParaRPr lang="en-US" sz="1400" b="1" dirty="0">
              <a:solidFill>
                <a:schemeClr val="accent5">
                  <a:lumMod val="60000"/>
                  <a:lumOff val="40000"/>
                </a:schemeClr>
              </a:solidFill>
              <a:latin typeface="+mn-lt"/>
              <a:ea typeface="Roboto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5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6" grpId="0"/>
      <p:bldP spid="27" grpId="0"/>
      <p:bldP spid="28" grpId="0" animBg="1"/>
      <p:bldP spid="33" grpId="0"/>
      <p:bldP spid="34" grpId="0"/>
      <p:bldP spid="35" grpId="0" animBg="1"/>
      <p:bldP spid="36" grpId="0" animBg="1"/>
      <p:bldP spid="40" grpId="0"/>
      <p:bldP spid="41" grpId="0"/>
      <p:bldP spid="42" grpId="0" animBg="1"/>
      <p:bldP spid="43" grpId="0" animBg="1"/>
      <p:bldP spid="44" grpId="0" animBg="1"/>
      <p:bldP spid="45" grpId="0"/>
      <p:bldP spid="4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21204" y="1576822"/>
            <a:ext cx="216024" cy="2160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497188" y="148478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47"/>
          <p:cNvSpPr>
            <a:spLocks noChangeArrowheads="1"/>
          </p:cNvSpPr>
          <p:nvPr/>
        </p:nvSpPr>
        <p:spPr bwMode="auto">
          <a:xfrm>
            <a:off x="2497187" y="184973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2229216" y="1792846"/>
            <a:ext cx="0" cy="98808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2121204" y="2780928"/>
            <a:ext cx="216024" cy="2160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497188" y="26706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47"/>
          <p:cNvSpPr>
            <a:spLocks noChangeArrowheads="1"/>
          </p:cNvSpPr>
          <p:nvPr/>
        </p:nvSpPr>
        <p:spPr bwMode="auto">
          <a:xfrm>
            <a:off x="2497187" y="3035634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2229216" y="2996952"/>
            <a:ext cx="0" cy="98808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2121204" y="3985034"/>
            <a:ext cx="216024" cy="2160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497188" y="389482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497187" y="425977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2229216" y="4169110"/>
            <a:ext cx="0" cy="988082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2121204" y="5095751"/>
            <a:ext cx="216024" cy="2160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497188" y="497494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2497187" y="533989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27" name="矩形 26"/>
          <p:cNvSpPr/>
          <p:nvPr/>
        </p:nvSpPr>
        <p:spPr>
          <a:xfrm>
            <a:off x="6513692" y="1576822"/>
            <a:ext cx="216024" cy="2160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6889676" y="148478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6889675" y="184973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cxnSp>
        <p:nvCxnSpPr>
          <p:cNvPr id="30" name="直接连接符 29"/>
          <p:cNvCxnSpPr/>
          <p:nvPr/>
        </p:nvCxnSpPr>
        <p:spPr>
          <a:xfrm>
            <a:off x="6621704" y="1792846"/>
            <a:ext cx="0" cy="98808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6513692" y="2780928"/>
            <a:ext cx="216024" cy="2160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6889676" y="2670688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47"/>
          <p:cNvSpPr>
            <a:spLocks noChangeArrowheads="1"/>
          </p:cNvSpPr>
          <p:nvPr/>
        </p:nvSpPr>
        <p:spPr bwMode="auto">
          <a:xfrm>
            <a:off x="6889675" y="3035634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cxnSp>
        <p:nvCxnSpPr>
          <p:cNvPr id="34" name="直接连接符 33"/>
          <p:cNvCxnSpPr/>
          <p:nvPr/>
        </p:nvCxnSpPr>
        <p:spPr>
          <a:xfrm>
            <a:off x="6621704" y="2996952"/>
            <a:ext cx="0" cy="98808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6513692" y="3985034"/>
            <a:ext cx="216024" cy="2160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6889676" y="389482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>
            <a:spLocks noChangeArrowheads="1"/>
          </p:cNvSpPr>
          <p:nvPr/>
        </p:nvSpPr>
        <p:spPr bwMode="auto">
          <a:xfrm>
            <a:off x="6889675" y="425977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cxnSp>
        <p:nvCxnSpPr>
          <p:cNvPr id="38" name="直接连接符 37"/>
          <p:cNvCxnSpPr/>
          <p:nvPr/>
        </p:nvCxnSpPr>
        <p:spPr>
          <a:xfrm>
            <a:off x="6621704" y="4169110"/>
            <a:ext cx="0" cy="988082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6513692" y="5095751"/>
            <a:ext cx="216024" cy="21602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889676" y="4974944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6889675" y="5339890"/>
            <a:ext cx="3456384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 animBg="1"/>
      <p:bldP spid="13" grpId="0"/>
      <p:bldP spid="14" grpId="0"/>
      <p:bldP spid="16" grpId="0" animBg="1"/>
      <p:bldP spid="17" grpId="0"/>
      <p:bldP spid="21" grpId="0"/>
      <p:bldP spid="24" grpId="0" animBg="1"/>
      <p:bldP spid="25" grpId="0"/>
      <p:bldP spid="26" grpId="0"/>
      <p:bldP spid="27" grpId="0" animBg="1"/>
      <p:bldP spid="28" grpId="0"/>
      <p:bldP spid="29" grpId="0"/>
      <p:bldP spid="31" grpId="0" animBg="1"/>
      <p:bldP spid="32" grpId="0"/>
      <p:bldP spid="33" grpId="0"/>
      <p:bldP spid="35" grpId="0" animBg="1"/>
      <p:bldP spid="36" grpId="0"/>
      <p:bldP spid="37" grpId="0"/>
      <p:bldP spid="39" grpId="0" animBg="1"/>
      <p:bldP spid="40" grpId="0"/>
      <p:bldP spid="41" grpId="0"/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相关法律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95322" y="1484784"/>
            <a:ext cx="2557424" cy="907751"/>
            <a:chOff x="3666731" y="1984470"/>
            <a:chExt cx="2636520" cy="1447800"/>
          </a:xfrm>
        </p:grpSpPr>
        <p:sp>
          <p:nvSpPr>
            <p:cNvPr id="9" name="任意多边形 8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35"/>
            <p:cNvSpPr txBox="1"/>
            <p:nvPr/>
          </p:nvSpPr>
          <p:spPr>
            <a:xfrm>
              <a:off x="3971726" y="2389297"/>
              <a:ext cx="2230360" cy="6381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657801" y="1484784"/>
            <a:ext cx="2557424" cy="907751"/>
            <a:chOff x="1436370" y="1984470"/>
            <a:chExt cx="2636520" cy="1447800"/>
          </a:xfrm>
        </p:grpSpPr>
        <p:sp>
          <p:nvSpPr>
            <p:cNvPr id="12" name="任意多边形 11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文本框 43"/>
            <p:cNvSpPr txBox="1"/>
            <p:nvPr/>
          </p:nvSpPr>
          <p:spPr>
            <a:xfrm>
              <a:off x="1709209" y="2365161"/>
              <a:ext cx="2293960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070363" y="1484784"/>
            <a:ext cx="2557424" cy="907751"/>
            <a:chOff x="8127453" y="1984470"/>
            <a:chExt cx="2636520" cy="1447800"/>
          </a:xfrm>
        </p:grpSpPr>
        <p:sp>
          <p:nvSpPr>
            <p:cNvPr id="15" name="任意多边形 14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" name="文本框 46"/>
            <p:cNvSpPr txBox="1"/>
            <p:nvPr/>
          </p:nvSpPr>
          <p:spPr>
            <a:xfrm>
              <a:off x="8439016" y="2389297"/>
              <a:ext cx="2230360" cy="6381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32842" y="1484784"/>
            <a:ext cx="2557424" cy="907751"/>
            <a:chOff x="5897092" y="1984470"/>
            <a:chExt cx="2636520" cy="1447800"/>
          </a:xfrm>
        </p:grpSpPr>
        <p:sp>
          <p:nvSpPr>
            <p:cNvPr id="21" name="任意多边形 20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文本框 49"/>
            <p:cNvSpPr txBox="1"/>
            <p:nvPr/>
          </p:nvSpPr>
          <p:spPr>
            <a:xfrm>
              <a:off x="6227711" y="2365166"/>
              <a:ext cx="2205655" cy="68641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输入内容</a:t>
              </a:r>
              <a:endParaRPr lang="zh-CN" altLang="en-US" sz="2000" b="1" baseline="-3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2313671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1916690" y="3068960"/>
            <a:ext cx="1907885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26" name="矩形 25"/>
          <p:cNvSpPr/>
          <p:nvPr/>
        </p:nvSpPr>
        <p:spPr>
          <a:xfrm>
            <a:off x="4480976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4126666" y="3068960"/>
            <a:ext cx="1875361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28" name="矩形 27"/>
          <p:cNvSpPr/>
          <p:nvPr/>
        </p:nvSpPr>
        <p:spPr>
          <a:xfrm>
            <a:off x="6648281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47"/>
          <p:cNvSpPr>
            <a:spLocks noChangeArrowheads="1"/>
          </p:cNvSpPr>
          <p:nvPr/>
        </p:nvSpPr>
        <p:spPr bwMode="auto">
          <a:xfrm>
            <a:off x="6304118" y="3068960"/>
            <a:ext cx="1892607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30" name="矩形 29"/>
          <p:cNvSpPr/>
          <p:nvPr/>
        </p:nvSpPr>
        <p:spPr>
          <a:xfrm>
            <a:off x="8815585" y="2670537"/>
            <a:ext cx="1107977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47"/>
          <p:cNvSpPr>
            <a:spLocks noChangeArrowheads="1"/>
          </p:cNvSpPr>
          <p:nvPr/>
        </p:nvSpPr>
        <p:spPr bwMode="auto">
          <a:xfrm>
            <a:off x="8498816" y="3068960"/>
            <a:ext cx="1874993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在此录入上述图表的描述说明，在此录入上述图表的描述说明，在此录入上述图表的描述说明。</a:t>
            </a:r>
          </a:p>
        </p:txBody>
      </p:sp>
      <p:sp>
        <p:nvSpPr>
          <p:cNvPr id="32" name="Freeform 12"/>
          <p:cNvSpPr/>
          <p:nvPr/>
        </p:nvSpPr>
        <p:spPr bwMode="auto">
          <a:xfrm>
            <a:off x="1608509" y="4657823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Freeform 12"/>
          <p:cNvSpPr/>
          <p:nvPr/>
        </p:nvSpPr>
        <p:spPr bwMode="auto">
          <a:xfrm flipH="1" flipV="1">
            <a:off x="10249469" y="5635079"/>
            <a:ext cx="528638" cy="530225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68549" y="4972024"/>
            <a:ext cx="8545239" cy="1185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在此录入上述图表的综合描述说明，在此录入上述图表的上述图表的综合描述说明入。在此录入上述图表的综合描述说明，在此录入上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述亮亮图文旗舰店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30000"/>
              </a:lnSpc>
              <a:spcBef>
                <a:spcPct val="0"/>
              </a:spcBef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4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60" dur="500" spd="-99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64" dur="500" spd="-999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2" grpId="1" animBg="1"/>
      <p:bldP spid="33" grpId="0" animBg="1"/>
      <p:bldP spid="33" grpId="1" animBg="1"/>
      <p:bldP spid="34" grpId="0"/>
      <p:bldP spid="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结束语</a:t>
            </a:r>
          </a:p>
        </p:txBody>
      </p:sp>
      <p:sp>
        <p:nvSpPr>
          <p:cNvPr id="74" name="Freeform 206"/>
          <p:cNvSpPr>
            <a:spLocks noChangeAspect="1" noEditPoints="1"/>
          </p:cNvSpPr>
          <p:nvPr/>
        </p:nvSpPr>
        <p:spPr bwMode="auto">
          <a:xfrm>
            <a:off x="408014" y="149854"/>
            <a:ext cx="289914" cy="350446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88015" y="3789040"/>
            <a:ext cx="9907160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288015" y="1628800"/>
            <a:ext cx="9907160" cy="1728192"/>
          </a:xfrm>
          <a:prstGeom prst="rect">
            <a:avLst/>
          </a:prstGeom>
          <a:solidFill>
            <a:schemeClr val="bg1">
              <a:lumMod val="50000"/>
              <a:alpha val="1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5285567" y="1142684"/>
            <a:ext cx="167611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特别鸣谢</a:t>
            </a:r>
            <a:endParaRPr lang="zh-CN" sz="2400" b="0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69543" y="1692408"/>
            <a:ext cx="5852580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本次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论文是在我的指导老师 </a:t>
            </a:r>
            <a:r>
              <a:rPr lang="zh-CN" altLang="en-US" sz="1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李某某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zh-CN" alt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的亲切关怀与细心的指导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下完成的。从最初课题的选择到最终论文的完成，李老师始终都给予了细心的指导和不懈的支持，并且在耐心的指导论文之余，老师不断的开拓我的视野，启发我的思考，让我体会到了独立完成项目的乐趣。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288015" y="3861048"/>
            <a:ext cx="2518611" cy="1592575"/>
          </a:xfrm>
          <a:prstGeom prst="rect">
            <a:avLst/>
          </a:prstGeom>
          <a:blipFill>
            <a:blip r:embed="rId4" cstate="print"/>
            <a:srcRect/>
            <a:stretch>
              <a:fillRect t="-4511" b="-18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288015" y="1692408"/>
            <a:ext cx="2518611" cy="1592576"/>
          </a:xfrm>
          <a:prstGeom prst="rect">
            <a:avLst/>
          </a:prstGeom>
          <a:blipFill>
            <a:blip r:embed="rId5" cstate="print"/>
            <a:srcRect/>
            <a:stretch>
              <a:fillRect t="-3047" b="-30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069543" y="3861048"/>
            <a:ext cx="5668384" cy="1523486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0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本文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能够得以顺利的完成，也与项目团队中其他同学的帮助是分不开的。虽然他们没有直接参与我的论文写作，但是无论在开题时，还是在研究过程中，他们都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给我提供了很多意见，一系列可行性的建议。他们是</a:t>
            </a:r>
            <a:r>
              <a:rPr lang="en-US" altLang="zh-CN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等，也向他们表示我深深地感谢！</a:t>
            </a:r>
            <a:endParaRPr lang="zh-CN" altLang="en-US" sz="1400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弧形 14"/>
          <p:cNvSpPr/>
          <p:nvPr/>
        </p:nvSpPr>
        <p:spPr>
          <a:xfrm>
            <a:off x="4873451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chemeClr val="accent5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绪论</a:t>
            </a:r>
          </a:p>
        </p:txBody>
      </p:sp>
      <p:sp>
        <p:nvSpPr>
          <p:cNvPr id="23" name="文本框 1"/>
          <p:cNvSpPr txBox="1"/>
          <p:nvPr/>
        </p:nvSpPr>
        <p:spPr>
          <a:xfrm>
            <a:off x="1486254" y="1612181"/>
            <a:ext cx="935820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概述：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24" name="文本框 25"/>
          <p:cNvSpPr txBox="1"/>
          <p:nvPr/>
        </p:nvSpPr>
        <p:spPr>
          <a:xfrm>
            <a:off x="1486254" y="2742132"/>
            <a:ext cx="9358209" cy="2115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2000" b="1" dirty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摘要</a:t>
            </a:r>
            <a:r>
              <a:rPr lang="zh-CN" altLang="en-US" sz="2000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明亮亮图文旗舰店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endParaRPr lang="zh-CN" alt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25" name="文本框 26"/>
          <p:cNvSpPr txBox="1"/>
          <p:nvPr/>
        </p:nvSpPr>
        <p:spPr>
          <a:xfrm>
            <a:off x="1470212" y="5119795"/>
            <a:ext cx="657159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关键字：   输入关键字      输入关键字      输入关键字</a:t>
            </a:r>
            <a:endParaRPr lang="zh-CN" altLang="en-US" sz="1400" dirty="0" smtClean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23093" y="1917661"/>
            <a:ext cx="12241360" cy="31236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" y="2061677"/>
            <a:ext cx="12218266" cy="2808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-23092" y="1700808"/>
            <a:ext cx="12241359" cy="3601229"/>
          </a:xfrm>
          <a:prstGeom prst="rect">
            <a:avLst/>
          </a:prstGeom>
          <a:solidFill>
            <a:srgbClr val="202A36">
              <a:alpha val="1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3361283" y="3062238"/>
            <a:ext cx="54719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 smtClean="0">
                <a:solidFill>
                  <a:srgbClr val="31859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谢谢您的指导</a:t>
            </a:r>
            <a:endParaRPr lang="zh-CN" altLang="en-US" sz="6600" b="1" dirty="0">
              <a:solidFill>
                <a:srgbClr val="31859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TextBox 7"/>
          <p:cNvSpPr>
            <a:spLocks noChangeArrowheads="1"/>
          </p:cNvSpPr>
          <p:nvPr/>
        </p:nvSpPr>
        <p:spPr bwMode="auto">
          <a:xfrm>
            <a:off x="3505299" y="2785819"/>
            <a:ext cx="51119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rgbClr val="31859C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  <a:cs typeface="LilyUPC" panose="020B0604020202020204" pitchFamily="34" charset="-34"/>
                <a:sym typeface="微软雅黑" panose="020B0503020204020204" pitchFamily="34" charset="-122"/>
              </a:rPr>
              <a:t>THANK YOU FOR YOUR GUIDANCE.</a:t>
            </a:r>
            <a:endParaRPr lang="zh-CN" altLang="en-US" sz="2000" dirty="0">
              <a:solidFill>
                <a:srgbClr val="31859C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6741368"/>
            <a:ext cx="12195175" cy="1166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论文摘要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0" y="1740272"/>
            <a:ext cx="10967459" cy="2332788"/>
          </a:xfrm>
          <a:prstGeom prst="rect">
            <a:avLst/>
          </a:prstGeom>
          <a:solidFill>
            <a:schemeClr val="tx1">
              <a:lumMod val="95000"/>
              <a:lumOff val="5000"/>
              <a:alpha val="5098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505299" y="1142684"/>
            <a:ext cx="5235536" cy="3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r>
              <a:rPr lang="zh-CN" altLang="en-US" sz="2400" b="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zh-CN" altLang="en-US" sz="2400" b="0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此处添加名称</a:t>
            </a:r>
            <a:endParaRPr lang="zh-CN" sz="2400" b="0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6097587" y="1740272"/>
            <a:ext cx="4883150" cy="2332788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68401" y="1988840"/>
            <a:ext cx="1313162" cy="430879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pPr algn="r"/>
            <a:r>
              <a:rPr lang="zh-CN" altLang="en-US" sz="2200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论文要点</a:t>
            </a:r>
            <a:endParaRPr lang="en-US" altLang="zh-CN" sz="2200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47"/>
          <p:cNvSpPr>
            <a:spLocks noChangeArrowheads="1"/>
          </p:cNvSpPr>
          <p:nvPr/>
        </p:nvSpPr>
        <p:spPr bwMode="auto">
          <a:xfrm>
            <a:off x="1489075" y="2441398"/>
            <a:ext cx="4359786" cy="121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您的内容打在这里，或者通过复制您的文本后，在此框中选择粘贴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，亮亮图文旗舰店</a:t>
            </a:r>
          </a:p>
          <a:p>
            <a:pPr algn="r">
              <a:lnSpc>
                <a:spcPct val="120000"/>
              </a:lnSpc>
              <a:buNone/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https://liangliangtuwen.tmall.com</a:t>
            </a:r>
          </a:p>
          <a:p>
            <a:pPr algn="r">
              <a:lnSpc>
                <a:spcPct val="120000"/>
              </a:lnSpc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明，在此录入上述图表的综合描述</a:t>
            </a: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说明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13" name="弧形 12"/>
          <p:cNvSpPr/>
          <p:nvPr/>
        </p:nvSpPr>
        <p:spPr>
          <a:xfrm>
            <a:off x="4225379" y="1052736"/>
            <a:ext cx="504056" cy="504056"/>
          </a:xfrm>
          <a:prstGeom prst="arc">
            <a:avLst>
              <a:gd name="adj1" fmla="val 18916496"/>
              <a:gd name="adj2" fmla="val 2632855"/>
            </a:avLst>
          </a:prstGeom>
          <a:ln>
            <a:solidFill>
              <a:schemeClr val="accent5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Oval 4"/>
          <p:cNvSpPr/>
          <p:nvPr/>
        </p:nvSpPr>
        <p:spPr>
          <a:xfrm>
            <a:off x="2148571" y="4363972"/>
            <a:ext cx="626458" cy="62923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Oval 12"/>
          <p:cNvSpPr/>
          <p:nvPr/>
        </p:nvSpPr>
        <p:spPr>
          <a:xfrm>
            <a:off x="4672230" y="4355156"/>
            <a:ext cx="635234" cy="638046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Oval 14"/>
          <p:cNvSpPr/>
          <p:nvPr/>
        </p:nvSpPr>
        <p:spPr>
          <a:xfrm>
            <a:off x="7076725" y="4363972"/>
            <a:ext cx="625072" cy="62923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9573643" y="4364721"/>
            <a:ext cx="624328" cy="628481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23" name="Group 20"/>
          <p:cNvGrpSpPr/>
          <p:nvPr/>
        </p:nvGrpSpPr>
        <p:grpSpPr>
          <a:xfrm>
            <a:off x="2291095" y="4503275"/>
            <a:ext cx="350811" cy="352989"/>
            <a:chOff x="7971783" y="2080670"/>
            <a:chExt cx="401822" cy="404317"/>
          </a:xfrm>
          <a:solidFill>
            <a:schemeClr val="bg1"/>
          </a:solidFill>
        </p:grpSpPr>
        <p:sp>
          <p:nvSpPr>
            <p:cNvPr id="24" name="Freeform 42"/>
            <p:cNvSpPr>
              <a:spLocks noEditPoints="1"/>
            </p:cNvSpPr>
            <p:nvPr/>
          </p:nvSpPr>
          <p:spPr bwMode="auto">
            <a:xfrm>
              <a:off x="7971783" y="2080670"/>
              <a:ext cx="401822" cy="404317"/>
            </a:xfrm>
            <a:custGeom>
              <a:avLst/>
              <a:gdLst>
                <a:gd name="T0" fmla="*/ 60 w 121"/>
                <a:gd name="T1" fmla="*/ 0 h 121"/>
                <a:gd name="T2" fmla="*/ 0 w 121"/>
                <a:gd name="T3" fmla="*/ 61 h 121"/>
                <a:gd name="T4" fmla="*/ 60 w 121"/>
                <a:gd name="T5" fmla="*/ 121 h 121"/>
                <a:gd name="T6" fmla="*/ 121 w 121"/>
                <a:gd name="T7" fmla="*/ 61 h 121"/>
                <a:gd name="T8" fmla="*/ 60 w 121"/>
                <a:gd name="T9" fmla="*/ 0 h 121"/>
                <a:gd name="T10" fmla="*/ 60 w 121"/>
                <a:gd name="T11" fmla="*/ 111 h 121"/>
                <a:gd name="T12" fmla="*/ 10 w 121"/>
                <a:gd name="T13" fmla="*/ 61 h 121"/>
                <a:gd name="T14" fmla="*/ 60 w 121"/>
                <a:gd name="T15" fmla="*/ 10 h 121"/>
                <a:gd name="T16" fmla="*/ 111 w 121"/>
                <a:gd name="T17" fmla="*/ 61 h 121"/>
                <a:gd name="T18" fmla="*/ 60 w 121"/>
                <a:gd name="T1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43"/>
            <p:cNvSpPr/>
            <p:nvPr/>
          </p:nvSpPr>
          <p:spPr bwMode="auto">
            <a:xfrm>
              <a:off x="8079103" y="2178006"/>
              <a:ext cx="139764" cy="199662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0 h 60"/>
                <a:gd name="T4" fmla="*/ 0 w 42"/>
                <a:gd name="T5" fmla="*/ 42 h 60"/>
                <a:gd name="T6" fmla="*/ 42 w 42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26" name="Group 23"/>
          <p:cNvGrpSpPr/>
          <p:nvPr/>
        </p:nvGrpSpPr>
        <p:grpSpPr>
          <a:xfrm>
            <a:off x="4849337" y="4505730"/>
            <a:ext cx="344678" cy="300488"/>
            <a:chOff x="7540014" y="4306907"/>
            <a:chExt cx="389342" cy="33942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7" name="Freeform 110"/>
            <p:cNvSpPr/>
            <p:nvPr/>
          </p:nvSpPr>
          <p:spPr bwMode="auto">
            <a:xfrm>
              <a:off x="7799575" y="4409234"/>
              <a:ext cx="102328" cy="102328"/>
            </a:xfrm>
            <a:custGeom>
              <a:avLst/>
              <a:gdLst>
                <a:gd name="T0" fmla="*/ 0 w 41"/>
                <a:gd name="T1" fmla="*/ 39 h 41"/>
                <a:gd name="T2" fmla="*/ 3 w 41"/>
                <a:gd name="T3" fmla="*/ 41 h 41"/>
                <a:gd name="T4" fmla="*/ 41 w 41"/>
                <a:gd name="T5" fmla="*/ 3 h 41"/>
                <a:gd name="T6" fmla="*/ 39 w 41"/>
                <a:gd name="T7" fmla="*/ 0 h 41"/>
                <a:gd name="T8" fmla="*/ 0 w 41"/>
                <a:gd name="T9" fmla="*/ 3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111"/>
            <p:cNvSpPr/>
            <p:nvPr/>
          </p:nvSpPr>
          <p:spPr bwMode="auto">
            <a:xfrm>
              <a:off x="7777112" y="4381780"/>
              <a:ext cx="109814" cy="114806"/>
            </a:xfrm>
            <a:custGeom>
              <a:avLst/>
              <a:gdLst>
                <a:gd name="T0" fmla="*/ 37 w 44"/>
                <a:gd name="T1" fmla="*/ 0 h 46"/>
                <a:gd name="T2" fmla="*/ 0 w 44"/>
                <a:gd name="T3" fmla="*/ 39 h 46"/>
                <a:gd name="T4" fmla="*/ 6 w 44"/>
                <a:gd name="T5" fmla="*/ 46 h 46"/>
                <a:gd name="T6" fmla="*/ 44 w 44"/>
                <a:gd name="T7" fmla="*/ 8 h 46"/>
                <a:gd name="T8" fmla="*/ 37 w 4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112"/>
            <p:cNvSpPr/>
            <p:nvPr/>
          </p:nvSpPr>
          <p:spPr bwMode="auto">
            <a:xfrm>
              <a:off x="7757146" y="4366805"/>
              <a:ext cx="104823" cy="104823"/>
            </a:xfrm>
            <a:custGeom>
              <a:avLst/>
              <a:gdLst>
                <a:gd name="T0" fmla="*/ 0 w 42"/>
                <a:gd name="T1" fmla="*/ 38 h 42"/>
                <a:gd name="T2" fmla="*/ 4 w 42"/>
                <a:gd name="T3" fmla="*/ 42 h 42"/>
                <a:gd name="T4" fmla="*/ 42 w 42"/>
                <a:gd name="T5" fmla="*/ 4 h 42"/>
                <a:gd name="T6" fmla="*/ 38 w 42"/>
                <a:gd name="T7" fmla="*/ 0 h 42"/>
                <a:gd name="T8" fmla="*/ 0 w 42"/>
                <a:gd name="T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113"/>
            <p:cNvSpPr/>
            <p:nvPr/>
          </p:nvSpPr>
          <p:spPr bwMode="auto">
            <a:xfrm>
              <a:off x="7729693" y="4469133"/>
              <a:ext cx="69882" cy="69882"/>
            </a:xfrm>
            <a:custGeom>
              <a:avLst/>
              <a:gdLst>
                <a:gd name="T0" fmla="*/ 28 w 28"/>
                <a:gd name="T1" fmla="*/ 20 h 28"/>
                <a:gd name="T2" fmla="*/ 8 w 28"/>
                <a:gd name="T3" fmla="*/ 0 h 28"/>
                <a:gd name="T4" fmla="*/ 0 w 28"/>
                <a:gd name="T5" fmla="*/ 20 h 28"/>
                <a:gd name="T6" fmla="*/ 9 w 28"/>
                <a:gd name="T7" fmla="*/ 28 h 28"/>
                <a:gd name="T8" fmla="*/ 28 w 28"/>
                <a:gd name="T9" fmla="*/ 2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114"/>
            <p:cNvSpPr/>
            <p:nvPr/>
          </p:nvSpPr>
          <p:spPr bwMode="auto">
            <a:xfrm>
              <a:off x="7712222" y="4526535"/>
              <a:ext cx="34941" cy="32446"/>
            </a:xfrm>
            <a:custGeom>
              <a:avLst/>
              <a:gdLst>
                <a:gd name="T0" fmla="*/ 0 w 14"/>
                <a:gd name="T1" fmla="*/ 13 h 13"/>
                <a:gd name="T2" fmla="*/ 14 w 14"/>
                <a:gd name="T3" fmla="*/ 6 h 13"/>
                <a:gd name="T4" fmla="*/ 6 w 14"/>
                <a:gd name="T5" fmla="*/ 0 h 13"/>
                <a:gd name="T6" fmla="*/ 0 w 14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115"/>
            <p:cNvSpPr/>
            <p:nvPr/>
          </p:nvSpPr>
          <p:spPr bwMode="auto">
            <a:xfrm>
              <a:off x="7859474" y="4341848"/>
              <a:ext cx="69882" cy="69882"/>
            </a:xfrm>
            <a:custGeom>
              <a:avLst/>
              <a:gdLst>
                <a:gd name="T0" fmla="*/ 7 w 28"/>
                <a:gd name="T1" fmla="*/ 0 h 28"/>
                <a:gd name="T2" fmla="*/ 0 w 28"/>
                <a:gd name="T3" fmla="*/ 8 h 28"/>
                <a:gd name="T4" fmla="*/ 20 w 28"/>
                <a:gd name="T5" fmla="*/ 28 h 28"/>
                <a:gd name="T6" fmla="*/ 28 w 28"/>
                <a:gd name="T7" fmla="*/ 20 h 28"/>
                <a:gd name="T8" fmla="*/ 7 w 28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116"/>
            <p:cNvSpPr/>
            <p:nvPr/>
          </p:nvSpPr>
          <p:spPr bwMode="auto">
            <a:xfrm>
              <a:off x="7540014" y="4306907"/>
              <a:ext cx="279527" cy="339426"/>
            </a:xfrm>
            <a:custGeom>
              <a:avLst/>
              <a:gdLst>
                <a:gd name="T0" fmla="*/ 104 w 112"/>
                <a:gd name="T1" fmla="*/ 101 h 136"/>
                <a:gd name="T2" fmla="*/ 83 w 112"/>
                <a:gd name="T3" fmla="*/ 101 h 136"/>
                <a:gd name="T4" fmla="*/ 83 w 112"/>
                <a:gd name="T5" fmla="*/ 129 h 136"/>
                <a:gd name="T6" fmla="*/ 7 w 112"/>
                <a:gd name="T7" fmla="*/ 129 h 136"/>
                <a:gd name="T8" fmla="*/ 7 w 112"/>
                <a:gd name="T9" fmla="*/ 32 h 136"/>
                <a:gd name="T10" fmla="*/ 104 w 112"/>
                <a:gd name="T11" fmla="*/ 32 h 136"/>
                <a:gd name="T12" fmla="*/ 104 w 112"/>
                <a:gd name="T13" fmla="*/ 40 h 136"/>
                <a:gd name="T14" fmla="*/ 112 w 112"/>
                <a:gd name="T15" fmla="*/ 32 h 136"/>
                <a:gd name="T16" fmla="*/ 112 w 112"/>
                <a:gd name="T17" fmla="*/ 6 h 136"/>
                <a:gd name="T18" fmla="*/ 97 w 112"/>
                <a:gd name="T19" fmla="*/ 6 h 136"/>
                <a:gd name="T20" fmla="*/ 97 w 112"/>
                <a:gd name="T21" fmla="*/ 20 h 136"/>
                <a:gd name="T22" fmla="*/ 95 w 112"/>
                <a:gd name="T23" fmla="*/ 20 h 136"/>
                <a:gd name="T24" fmla="*/ 95 w 112"/>
                <a:gd name="T25" fmla="*/ 0 h 136"/>
                <a:gd name="T26" fmla="*/ 89 w 112"/>
                <a:gd name="T27" fmla="*/ 0 h 136"/>
                <a:gd name="T28" fmla="*/ 89 w 112"/>
                <a:gd name="T29" fmla="*/ 20 h 136"/>
                <a:gd name="T30" fmla="*/ 87 w 112"/>
                <a:gd name="T31" fmla="*/ 20 h 136"/>
                <a:gd name="T32" fmla="*/ 87 w 112"/>
                <a:gd name="T33" fmla="*/ 6 h 136"/>
                <a:gd name="T34" fmla="*/ 79 w 112"/>
                <a:gd name="T35" fmla="*/ 6 h 136"/>
                <a:gd name="T36" fmla="*/ 79 w 112"/>
                <a:gd name="T37" fmla="*/ 20 h 136"/>
                <a:gd name="T38" fmla="*/ 76 w 112"/>
                <a:gd name="T39" fmla="*/ 20 h 136"/>
                <a:gd name="T40" fmla="*/ 76 w 112"/>
                <a:gd name="T41" fmla="*/ 0 h 136"/>
                <a:gd name="T42" fmla="*/ 72 w 112"/>
                <a:gd name="T43" fmla="*/ 0 h 136"/>
                <a:gd name="T44" fmla="*/ 72 w 112"/>
                <a:gd name="T45" fmla="*/ 20 h 136"/>
                <a:gd name="T46" fmla="*/ 68 w 112"/>
                <a:gd name="T47" fmla="*/ 20 h 136"/>
                <a:gd name="T48" fmla="*/ 68 w 112"/>
                <a:gd name="T49" fmla="*/ 6 h 136"/>
                <a:gd name="T50" fmla="*/ 60 w 112"/>
                <a:gd name="T51" fmla="*/ 6 h 136"/>
                <a:gd name="T52" fmla="*/ 60 w 112"/>
                <a:gd name="T53" fmla="*/ 20 h 136"/>
                <a:gd name="T54" fmla="*/ 57 w 112"/>
                <a:gd name="T55" fmla="*/ 20 h 136"/>
                <a:gd name="T56" fmla="*/ 57 w 112"/>
                <a:gd name="T57" fmla="*/ 0 h 136"/>
                <a:gd name="T58" fmla="*/ 53 w 112"/>
                <a:gd name="T59" fmla="*/ 0 h 136"/>
                <a:gd name="T60" fmla="*/ 53 w 112"/>
                <a:gd name="T61" fmla="*/ 20 h 136"/>
                <a:gd name="T62" fmla="*/ 51 w 112"/>
                <a:gd name="T63" fmla="*/ 20 h 136"/>
                <a:gd name="T64" fmla="*/ 51 w 112"/>
                <a:gd name="T65" fmla="*/ 6 h 136"/>
                <a:gd name="T66" fmla="*/ 43 w 112"/>
                <a:gd name="T67" fmla="*/ 6 h 136"/>
                <a:gd name="T68" fmla="*/ 43 w 112"/>
                <a:gd name="T69" fmla="*/ 20 h 136"/>
                <a:gd name="T70" fmla="*/ 40 w 112"/>
                <a:gd name="T71" fmla="*/ 20 h 136"/>
                <a:gd name="T72" fmla="*/ 40 w 112"/>
                <a:gd name="T73" fmla="*/ 0 h 136"/>
                <a:gd name="T74" fmla="*/ 35 w 112"/>
                <a:gd name="T75" fmla="*/ 0 h 136"/>
                <a:gd name="T76" fmla="*/ 35 w 112"/>
                <a:gd name="T77" fmla="*/ 20 h 136"/>
                <a:gd name="T78" fmla="*/ 32 w 112"/>
                <a:gd name="T79" fmla="*/ 20 h 136"/>
                <a:gd name="T80" fmla="*/ 32 w 112"/>
                <a:gd name="T81" fmla="*/ 6 h 136"/>
                <a:gd name="T82" fmla="*/ 25 w 112"/>
                <a:gd name="T83" fmla="*/ 6 h 136"/>
                <a:gd name="T84" fmla="*/ 25 w 112"/>
                <a:gd name="T85" fmla="*/ 20 h 136"/>
                <a:gd name="T86" fmla="*/ 23 w 112"/>
                <a:gd name="T87" fmla="*/ 20 h 136"/>
                <a:gd name="T88" fmla="*/ 23 w 112"/>
                <a:gd name="T89" fmla="*/ 0 h 136"/>
                <a:gd name="T90" fmla="*/ 17 w 112"/>
                <a:gd name="T91" fmla="*/ 0 h 136"/>
                <a:gd name="T92" fmla="*/ 17 w 112"/>
                <a:gd name="T93" fmla="*/ 20 h 136"/>
                <a:gd name="T94" fmla="*/ 15 w 112"/>
                <a:gd name="T95" fmla="*/ 20 h 136"/>
                <a:gd name="T96" fmla="*/ 15 w 112"/>
                <a:gd name="T97" fmla="*/ 6 h 136"/>
                <a:gd name="T98" fmla="*/ 0 w 112"/>
                <a:gd name="T99" fmla="*/ 6 h 136"/>
                <a:gd name="T100" fmla="*/ 0 w 112"/>
                <a:gd name="T101" fmla="*/ 24 h 136"/>
                <a:gd name="T102" fmla="*/ 0 w 112"/>
                <a:gd name="T103" fmla="*/ 28 h 136"/>
                <a:gd name="T104" fmla="*/ 0 w 112"/>
                <a:gd name="T105" fmla="*/ 136 h 136"/>
                <a:gd name="T106" fmla="*/ 89 w 112"/>
                <a:gd name="T107" fmla="*/ 136 h 136"/>
                <a:gd name="T108" fmla="*/ 112 w 112"/>
                <a:gd name="T109" fmla="*/ 110 h 136"/>
                <a:gd name="T110" fmla="*/ 112 w 112"/>
                <a:gd name="T111" fmla="*/ 84 h 136"/>
                <a:gd name="T112" fmla="*/ 104 w 112"/>
                <a:gd name="T113" fmla="*/ 92 h 136"/>
                <a:gd name="T114" fmla="*/ 104 w 112"/>
                <a:gd name="T11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4" name="Rectangle 117"/>
            <p:cNvSpPr>
              <a:spLocks noChangeArrowheads="1"/>
            </p:cNvSpPr>
            <p:nvPr/>
          </p:nvSpPr>
          <p:spPr bwMode="auto">
            <a:xfrm>
              <a:off x="7589930" y="4421713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5" name="Rectangle 118"/>
            <p:cNvSpPr>
              <a:spLocks noChangeArrowheads="1"/>
            </p:cNvSpPr>
            <p:nvPr/>
          </p:nvSpPr>
          <p:spPr bwMode="auto">
            <a:xfrm>
              <a:off x="7589930" y="4461645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6" name="Rectangle 119"/>
            <p:cNvSpPr>
              <a:spLocks noChangeArrowheads="1"/>
            </p:cNvSpPr>
            <p:nvPr/>
          </p:nvSpPr>
          <p:spPr bwMode="auto">
            <a:xfrm>
              <a:off x="7589930" y="4506569"/>
              <a:ext cx="109814" cy="14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37" name="Rectangle 120"/>
            <p:cNvSpPr>
              <a:spLocks noChangeArrowheads="1"/>
            </p:cNvSpPr>
            <p:nvPr/>
          </p:nvSpPr>
          <p:spPr bwMode="auto">
            <a:xfrm>
              <a:off x="7589930" y="4548998"/>
              <a:ext cx="109814" cy="1747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38" name="Group 35"/>
          <p:cNvGrpSpPr/>
          <p:nvPr/>
        </p:nvGrpSpPr>
        <p:grpSpPr>
          <a:xfrm>
            <a:off x="9708936" y="4503275"/>
            <a:ext cx="330806" cy="328630"/>
            <a:chOff x="6853673" y="3715407"/>
            <a:chExt cx="379359" cy="376864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9" name="Freeform 150"/>
            <p:cNvSpPr>
              <a:spLocks noEditPoints="1"/>
            </p:cNvSpPr>
            <p:nvPr/>
          </p:nvSpPr>
          <p:spPr bwMode="auto">
            <a:xfrm>
              <a:off x="6853673" y="3715407"/>
              <a:ext cx="379359" cy="376864"/>
            </a:xfrm>
            <a:custGeom>
              <a:avLst/>
              <a:gdLst>
                <a:gd name="T0" fmla="*/ 57 w 114"/>
                <a:gd name="T1" fmla="*/ 0 h 114"/>
                <a:gd name="T2" fmla="*/ 0 w 114"/>
                <a:gd name="T3" fmla="*/ 57 h 114"/>
                <a:gd name="T4" fmla="*/ 57 w 114"/>
                <a:gd name="T5" fmla="*/ 114 h 114"/>
                <a:gd name="T6" fmla="*/ 114 w 114"/>
                <a:gd name="T7" fmla="*/ 57 h 114"/>
                <a:gd name="T8" fmla="*/ 57 w 114"/>
                <a:gd name="T9" fmla="*/ 0 h 114"/>
                <a:gd name="T10" fmla="*/ 57 w 114"/>
                <a:gd name="T11" fmla="*/ 108 h 114"/>
                <a:gd name="T12" fmla="*/ 6 w 114"/>
                <a:gd name="T13" fmla="*/ 57 h 114"/>
                <a:gd name="T14" fmla="*/ 57 w 114"/>
                <a:gd name="T15" fmla="*/ 6 h 114"/>
                <a:gd name="T16" fmla="*/ 108 w 114"/>
                <a:gd name="T17" fmla="*/ 57 h 114"/>
                <a:gd name="T18" fmla="*/ 57 w 114"/>
                <a:gd name="T19" fmla="*/ 10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4">
                  <a:moveTo>
                    <a:pt x="57" y="0"/>
                  </a:moveTo>
                  <a:cubicBezTo>
                    <a:pt x="25" y="0"/>
                    <a:pt x="0" y="25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89" y="114"/>
                    <a:pt x="114" y="89"/>
                    <a:pt x="114" y="57"/>
                  </a:cubicBezTo>
                  <a:cubicBezTo>
                    <a:pt x="114" y="25"/>
                    <a:pt x="89" y="0"/>
                    <a:pt x="57" y="0"/>
                  </a:cubicBezTo>
                  <a:close/>
                  <a:moveTo>
                    <a:pt x="57" y="108"/>
                  </a:moveTo>
                  <a:cubicBezTo>
                    <a:pt x="29" y="108"/>
                    <a:pt x="6" y="85"/>
                    <a:pt x="6" y="57"/>
                  </a:cubicBezTo>
                  <a:cubicBezTo>
                    <a:pt x="6" y="29"/>
                    <a:pt x="29" y="6"/>
                    <a:pt x="57" y="6"/>
                  </a:cubicBezTo>
                  <a:cubicBezTo>
                    <a:pt x="85" y="6"/>
                    <a:pt x="108" y="29"/>
                    <a:pt x="108" y="57"/>
                  </a:cubicBezTo>
                  <a:cubicBezTo>
                    <a:pt x="108" y="85"/>
                    <a:pt x="85" y="108"/>
                    <a:pt x="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0" name="Rectangle 151"/>
            <p:cNvSpPr>
              <a:spLocks noChangeArrowheads="1"/>
            </p:cNvSpPr>
            <p:nvPr/>
          </p:nvSpPr>
          <p:spPr bwMode="auto">
            <a:xfrm>
              <a:off x="6998429" y="3987447"/>
              <a:ext cx="22463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1" name="Rectangle 152"/>
            <p:cNvSpPr>
              <a:spLocks noChangeArrowheads="1"/>
            </p:cNvSpPr>
            <p:nvPr/>
          </p:nvSpPr>
          <p:spPr bwMode="auto">
            <a:xfrm>
              <a:off x="7033370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2" name="Rectangle 153"/>
            <p:cNvSpPr>
              <a:spLocks noChangeArrowheads="1"/>
            </p:cNvSpPr>
            <p:nvPr/>
          </p:nvSpPr>
          <p:spPr bwMode="auto">
            <a:xfrm>
              <a:off x="7068311" y="3987447"/>
              <a:ext cx="19966" cy="424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3" name="Freeform 154"/>
            <p:cNvSpPr/>
            <p:nvPr/>
          </p:nvSpPr>
          <p:spPr bwMode="auto">
            <a:xfrm>
              <a:off x="6970976" y="3822725"/>
              <a:ext cx="82362" cy="84857"/>
            </a:xfrm>
            <a:custGeom>
              <a:avLst/>
              <a:gdLst>
                <a:gd name="T0" fmla="*/ 19 w 25"/>
                <a:gd name="T1" fmla="*/ 22 h 25"/>
                <a:gd name="T2" fmla="*/ 22 w 25"/>
                <a:gd name="T3" fmla="*/ 25 h 25"/>
                <a:gd name="T4" fmla="*/ 25 w 25"/>
                <a:gd name="T5" fmla="*/ 22 h 25"/>
                <a:gd name="T6" fmla="*/ 22 w 25"/>
                <a:gd name="T7" fmla="*/ 19 h 25"/>
                <a:gd name="T8" fmla="*/ 21 w 25"/>
                <a:gd name="T9" fmla="*/ 19 h 25"/>
                <a:gd name="T10" fmla="*/ 0 w 25"/>
                <a:gd name="T11" fmla="*/ 0 h 25"/>
                <a:gd name="T12" fmla="*/ 19 w 25"/>
                <a:gd name="T13" fmla="*/ 22 h 25"/>
                <a:gd name="T14" fmla="*/ 19 w 25"/>
                <a:gd name="T15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5">
                  <a:moveTo>
                    <a:pt x="19" y="22"/>
                  </a:moveTo>
                  <a:cubicBezTo>
                    <a:pt x="19" y="24"/>
                    <a:pt x="20" y="25"/>
                    <a:pt x="22" y="25"/>
                  </a:cubicBezTo>
                  <a:cubicBezTo>
                    <a:pt x="24" y="25"/>
                    <a:pt x="25" y="24"/>
                    <a:pt x="25" y="22"/>
                  </a:cubicBezTo>
                  <a:cubicBezTo>
                    <a:pt x="25" y="21"/>
                    <a:pt x="24" y="19"/>
                    <a:pt x="22" y="19"/>
                  </a:cubicBezTo>
                  <a:cubicBezTo>
                    <a:pt x="22" y="19"/>
                    <a:pt x="22" y="19"/>
                    <a:pt x="21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4" name="Freeform 155"/>
            <p:cNvSpPr/>
            <p:nvPr/>
          </p:nvSpPr>
          <p:spPr bwMode="auto">
            <a:xfrm>
              <a:off x="6921060" y="3987447"/>
              <a:ext cx="22463" cy="19966"/>
            </a:xfrm>
            <a:custGeom>
              <a:avLst/>
              <a:gdLst>
                <a:gd name="T0" fmla="*/ 0 w 9"/>
                <a:gd name="T1" fmla="*/ 6 h 8"/>
                <a:gd name="T2" fmla="*/ 3 w 9"/>
                <a:gd name="T3" fmla="*/ 8 h 8"/>
                <a:gd name="T4" fmla="*/ 9 w 9"/>
                <a:gd name="T5" fmla="*/ 1 h 8"/>
                <a:gd name="T6" fmla="*/ 7 w 9"/>
                <a:gd name="T7" fmla="*/ 0 h 8"/>
                <a:gd name="T8" fmla="*/ 0 w 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6"/>
                  </a:moveTo>
                  <a:lnTo>
                    <a:pt x="3" y="8"/>
                  </a:lnTo>
                  <a:lnTo>
                    <a:pt x="9" y="1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5" name="Freeform 156"/>
            <p:cNvSpPr/>
            <p:nvPr/>
          </p:nvSpPr>
          <p:spPr bwMode="auto">
            <a:xfrm>
              <a:off x="6901094" y="3942523"/>
              <a:ext cx="27454" cy="14975"/>
            </a:xfrm>
            <a:custGeom>
              <a:avLst/>
              <a:gdLst>
                <a:gd name="T0" fmla="*/ 9 w 11"/>
                <a:gd name="T1" fmla="*/ 0 h 6"/>
                <a:gd name="T2" fmla="*/ 0 w 11"/>
                <a:gd name="T3" fmla="*/ 3 h 6"/>
                <a:gd name="T4" fmla="*/ 1 w 11"/>
                <a:gd name="T5" fmla="*/ 6 h 6"/>
                <a:gd name="T6" fmla="*/ 11 w 11"/>
                <a:gd name="T7" fmla="*/ 3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lnTo>
                    <a:pt x="0" y="3"/>
                  </a:lnTo>
                  <a:lnTo>
                    <a:pt x="1" y="6"/>
                  </a:lnTo>
                  <a:lnTo>
                    <a:pt x="11" y="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6" name="Freeform 157"/>
            <p:cNvSpPr/>
            <p:nvPr/>
          </p:nvSpPr>
          <p:spPr bwMode="auto">
            <a:xfrm>
              <a:off x="6933538" y="3790281"/>
              <a:ext cx="19966" cy="22463"/>
            </a:xfrm>
            <a:custGeom>
              <a:avLst/>
              <a:gdLst>
                <a:gd name="T0" fmla="*/ 0 w 8"/>
                <a:gd name="T1" fmla="*/ 3 h 9"/>
                <a:gd name="T2" fmla="*/ 7 w 8"/>
                <a:gd name="T3" fmla="*/ 9 h 9"/>
                <a:gd name="T4" fmla="*/ 8 w 8"/>
                <a:gd name="T5" fmla="*/ 7 h 9"/>
                <a:gd name="T6" fmla="*/ 2 w 8"/>
                <a:gd name="T7" fmla="*/ 0 h 9"/>
                <a:gd name="T8" fmla="*/ 0 w 8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3"/>
                  </a:moveTo>
                  <a:lnTo>
                    <a:pt x="7" y="9"/>
                  </a:lnTo>
                  <a:lnTo>
                    <a:pt x="8" y="7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7" name="Freeform 158"/>
            <p:cNvSpPr/>
            <p:nvPr/>
          </p:nvSpPr>
          <p:spPr bwMode="auto">
            <a:xfrm>
              <a:off x="6903589" y="3840196"/>
              <a:ext cx="27454" cy="12480"/>
            </a:xfrm>
            <a:custGeom>
              <a:avLst/>
              <a:gdLst>
                <a:gd name="T0" fmla="*/ 11 w 11"/>
                <a:gd name="T1" fmla="*/ 3 h 5"/>
                <a:gd name="T2" fmla="*/ 2 w 11"/>
                <a:gd name="T3" fmla="*/ 0 h 5"/>
                <a:gd name="T4" fmla="*/ 0 w 11"/>
                <a:gd name="T5" fmla="*/ 3 h 5"/>
                <a:gd name="T6" fmla="*/ 10 w 11"/>
                <a:gd name="T7" fmla="*/ 5 h 5"/>
                <a:gd name="T8" fmla="*/ 11 w 11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1" y="3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10" y="5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8" name="Rectangle 159"/>
            <p:cNvSpPr>
              <a:spLocks noChangeArrowheads="1"/>
            </p:cNvSpPr>
            <p:nvPr/>
          </p:nvSpPr>
          <p:spPr bwMode="auto">
            <a:xfrm>
              <a:off x="7040858" y="3750348"/>
              <a:ext cx="7488" cy="22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49" name="Freeform 160"/>
            <p:cNvSpPr/>
            <p:nvPr/>
          </p:nvSpPr>
          <p:spPr bwMode="auto">
            <a:xfrm>
              <a:off x="6973471" y="3760331"/>
              <a:ext cx="17471" cy="22463"/>
            </a:xfrm>
            <a:custGeom>
              <a:avLst/>
              <a:gdLst>
                <a:gd name="T0" fmla="*/ 7 w 7"/>
                <a:gd name="T1" fmla="*/ 8 h 9"/>
                <a:gd name="T2" fmla="*/ 3 w 7"/>
                <a:gd name="T3" fmla="*/ 0 h 9"/>
                <a:gd name="T4" fmla="*/ 0 w 7"/>
                <a:gd name="T5" fmla="*/ 2 h 9"/>
                <a:gd name="T6" fmla="*/ 4 w 7"/>
                <a:gd name="T7" fmla="*/ 9 h 9"/>
                <a:gd name="T8" fmla="*/ 7 w 7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8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4" y="9"/>
                  </a:ln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0" name="Freeform 161"/>
            <p:cNvSpPr/>
            <p:nvPr/>
          </p:nvSpPr>
          <p:spPr bwMode="auto">
            <a:xfrm>
              <a:off x="7088277" y="3760331"/>
              <a:ext cx="12480" cy="27454"/>
            </a:xfrm>
            <a:custGeom>
              <a:avLst/>
              <a:gdLst>
                <a:gd name="T0" fmla="*/ 0 w 5"/>
                <a:gd name="T1" fmla="*/ 9 h 11"/>
                <a:gd name="T2" fmla="*/ 2 w 5"/>
                <a:gd name="T3" fmla="*/ 11 h 11"/>
                <a:gd name="T4" fmla="*/ 5 w 5"/>
                <a:gd name="T5" fmla="*/ 2 h 11"/>
                <a:gd name="T6" fmla="*/ 2 w 5"/>
                <a:gd name="T7" fmla="*/ 0 h 11"/>
                <a:gd name="T8" fmla="*/ 0 w 5"/>
                <a:gd name="T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0" y="9"/>
                  </a:moveTo>
                  <a:lnTo>
                    <a:pt x="2" y="11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1" name="Freeform 162"/>
            <p:cNvSpPr/>
            <p:nvPr/>
          </p:nvSpPr>
          <p:spPr bwMode="auto">
            <a:xfrm>
              <a:off x="7130706" y="3987447"/>
              <a:ext cx="22463" cy="19966"/>
            </a:xfrm>
            <a:custGeom>
              <a:avLst/>
              <a:gdLst>
                <a:gd name="T0" fmla="*/ 0 w 9"/>
                <a:gd name="T1" fmla="*/ 1 h 8"/>
                <a:gd name="T2" fmla="*/ 8 w 9"/>
                <a:gd name="T3" fmla="*/ 8 h 8"/>
                <a:gd name="T4" fmla="*/ 9 w 9"/>
                <a:gd name="T5" fmla="*/ 6 h 8"/>
                <a:gd name="T6" fmla="*/ 3 w 9"/>
                <a:gd name="T7" fmla="*/ 0 h 8"/>
                <a:gd name="T8" fmla="*/ 0 w 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1"/>
                  </a:moveTo>
                  <a:lnTo>
                    <a:pt x="8" y="8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2" name="Freeform 163"/>
            <p:cNvSpPr/>
            <p:nvPr/>
          </p:nvSpPr>
          <p:spPr bwMode="auto">
            <a:xfrm>
              <a:off x="7158159" y="3942523"/>
              <a:ext cx="24958" cy="14975"/>
            </a:xfrm>
            <a:custGeom>
              <a:avLst/>
              <a:gdLst>
                <a:gd name="T0" fmla="*/ 0 w 10"/>
                <a:gd name="T1" fmla="*/ 3 h 6"/>
                <a:gd name="T2" fmla="*/ 9 w 10"/>
                <a:gd name="T3" fmla="*/ 6 h 6"/>
                <a:gd name="T4" fmla="*/ 10 w 10"/>
                <a:gd name="T5" fmla="*/ 3 h 6"/>
                <a:gd name="T6" fmla="*/ 1 w 10"/>
                <a:gd name="T7" fmla="*/ 0 h 6"/>
                <a:gd name="T8" fmla="*/ 0 w 10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0" y="3"/>
                  </a:moveTo>
                  <a:lnTo>
                    <a:pt x="9" y="6"/>
                  </a:lnTo>
                  <a:lnTo>
                    <a:pt x="10" y="3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3" name="Freeform 164"/>
            <p:cNvSpPr/>
            <p:nvPr/>
          </p:nvSpPr>
          <p:spPr bwMode="auto">
            <a:xfrm>
              <a:off x="7128209" y="3790281"/>
              <a:ext cx="22463" cy="22463"/>
            </a:xfrm>
            <a:custGeom>
              <a:avLst/>
              <a:gdLst>
                <a:gd name="T0" fmla="*/ 9 w 9"/>
                <a:gd name="T1" fmla="*/ 3 h 9"/>
                <a:gd name="T2" fmla="*/ 8 w 9"/>
                <a:gd name="T3" fmla="*/ 0 h 9"/>
                <a:gd name="T4" fmla="*/ 0 w 9"/>
                <a:gd name="T5" fmla="*/ 7 h 9"/>
                <a:gd name="T6" fmla="*/ 2 w 9"/>
                <a:gd name="T7" fmla="*/ 9 h 9"/>
                <a:gd name="T8" fmla="*/ 9 w 9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9" y="3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2" y="9"/>
                  </a:lnTo>
                  <a:lnTo>
                    <a:pt x="9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4" name="Freeform 165"/>
            <p:cNvSpPr/>
            <p:nvPr/>
          </p:nvSpPr>
          <p:spPr bwMode="auto">
            <a:xfrm>
              <a:off x="7153167" y="3840196"/>
              <a:ext cx="27454" cy="12480"/>
            </a:xfrm>
            <a:custGeom>
              <a:avLst/>
              <a:gdLst>
                <a:gd name="T0" fmla="*/ 10 w 11"/>
                <a:gd name="T1" fmla="*/ 0 h 5"/>
                <a:gd name="T2" fmla="*/ 0 w 11"/>
                <a:gd name="T3" fmla="*/ 3 h 5"/>
                <a:gd name="T4" fmla="*/ 2 w 11"/>
                <a:gd name="T5" fmla="*/ 5 h 5"/>
                <a:gd name="T6" fmla="*/ 11 w 11"/>
                <a:gd name="T7" fmla="*/ 3 h 5"/>
                <a:gd name="T8" fmla="*/ 10 w 1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1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11" y="3"/>
                  </a:ln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5" name="Rectangle 166"/>
            <p:cNvSpPr>
              <a:spLocks noChangeArrowheads="1"/>
            </p:cNvSpPr>
            <p:nvPr/>
          </p:nvSpPr>
          <p:spPr bwMode="auto">
            <a:xfrm>
              <a:off x="6893606" y="3890112"/>
              <a:ext cx="24958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6" name="Rectangle 167"/>
            <p:cNvSpPr>
              <a:spLocks noChangeArrowheads="1"/>
            </p:cNvSpPr>
            <p:nvPr/>
          </p:nvSpPr>
          <p:spPr bwMode="auto">
            <a:xfrm>
              <a:off x="7170638" y="3892607"/>
              <a:ext cx="27454" cy="74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57" name="Group 54"/>
          <p:cNvGrpSpPr/>
          <p:nvPr/>
        </p:nvGrpSpPr>
        <p:grpSpPr>
          <a:xfrm>
            <a:off x="7258524" y="4545980"/>
            <a:ext cx="261474" cy="339916"/>
            <a:chOff x="6421904" y="4798576"/>
            <a:chExt cx="299494" cy="38934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58" name="Freeform 170"/>
            <p:cNvSpPr/>
            <p:nvPr/>
          </p:nvSpPr>
          <p:spPr bwMode="auto">
            <a:xfrm>
              <a:off x="6421904" y="4910886"/>
              <a:ext cx="299494" cy="277032"/>
            </a:xfrm>
            <a:custGeom>
              <a:avLst/>
              <a:gdLst>
                <a:gd name="T0" fmla="*/ 45 w 90"/>
                <a:gd name="T1" fmla="*/ 83 h 83"/>
                <a:gd name="T2" fmla="*/ 90 w 90"/>
                <a:gd name="T3" fmla="*/ 0 h 83"/>
                <a:gd name="T4" fmla="*/ 0 w 90"/>
                <a:gd name="T5" fmla="*/ 0 h 83"/>
                <a:gd name="T6" fmla="*/ 45 w 90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  <p:sp>
          <p:nvSpPr>
            <p:cNvPr id="59" name="Freeform 171"/>
            <p:cNvSpPr/>
            <p:nvPr/>
          </p:nvSpPr>
          <p:spPr bwMode="auto">
            <a:xfrm>
              <a:off x="6421904" y="4798576"/>
              <a:ext cx="299494" cy="94840"/>
            </a:xfrm>
            <a:custGeom>
              <a:avLst/>
              <a:gdLst>
                <a:gd name="T0" fmla="*/ 84 w 90"/>
                <a:gd name="T1" fmla="*/ 0 h 29"/>
                <a:gd name="T2" fmla="*/ 68 w 90"/>
                <a:gd name="T3" fmla="*/ 16 h 29"/>
                <a:gd name="T4" fmla="*/ 52 w 90"/>
                <a:gd name="T5" fmla="*/ 0 h 29"/>
                <a:gd name="T6" fmla="*/ 39 w 90"/>
                <a:gd name="T7" fmla="*/ 0 h 29"/>
                <a:gd name="T8" fmla="*/ 23 w 90"/>
                <a:gd name="T9" fmla="*/ 16 h 29"/>
                <a:gd name="T10" fmla="*/ 7 w 90"/>
                <a:gd name="T11" fmla="*/ 0 h 29"/>
                <a:gd name="T12" fmla="*/ 0 w 90"/>
                <a:gd name="T13" fmla="*/ 0 h 29"/>
                <a:gd name="T14" fmla="*/ 0 w 90"/>
                <a:gd name="T15" fmla="*/ 29 h 29"/>
                <a:gd name="T16" fmla="*/ 90 w 90"/>
                <a:gd name="T17" fmla="*/ 29 h 29"/>
                <a:gd name="T18" fmla="*/ 90 w 90"/>
                <a:gd name="T19" fmla="*/ 0 h 29"/>
                <a:gd name="T20" fmla="*/ 84 w 90"/>
                <a:gd name="T2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2">
                    <a:lumMod val="50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60" name="矩形 59"/>
          <p:cNvSpPr/>
          <p:nvPr/>
        </p:nvSpPr>
        <p:spPr>
          <a:xfrm>
            <a:off x="1670736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 47"/>
          <p:cNvSpPr>
            <a:spLocks noChangeArrowheads="1"/>
          </p:cNvSpPr>
          <p:nvPr/>
        </p:nvSpPr>
        <p:spPr bwMode="auto">
          <a:xfrm>
            <a:off x="1526720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62" name="矩形 61"/>
          <p:cNvSpPr/>
          <p:nvPr/>
        </p:nvSpPr>
        <p:spPr>
          <a:xfrm>
            <a:off x="4193337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4049321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64" name="矩形 63"/>
          <p:cNvSpPr/>
          <p:nvPr/>
        </p:nvSpPr>
        <p:spPr>
          <a:xfrm>
            <a:off x="9094750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8950734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66" name="矩形 65"/>
          <p:cNvSpPr/>
          <p:nvPr/>
        </p:nvSpPr>
        <p:spPr>
          <a:xfrm>
            <a:off x="6596774" y="5106941"/>
            <a:ext cx="1551767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47"/>
          <p:cNvSpPr>
            <a:spLocks noChangeArrowheads="1"/>
          </p:cNvSpPr>
          <p:nvPr/>
        </p:nvSpPr>
        <p:spPr bwMode="auto">
          <a:xfrm>
            <a:off x="6452758" y="5408182"/>
            <a:ext cx="1971389" cy="84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论点论证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176281" y="1988840"/>
            <a:ext cx="663125" cy="663125"/>
            <a:chOff x="8077071" y="845254"/>
            <a:chExt cx="2036801" cy="2036802"/>
          </a:xfrm>
        </p:grpSpPr>
        <p:sp>
          <p:nvSpPr>
            <p:cNvPr id="9" name="椭圆 8"/>
            <p:cNvSpPr/>
            <p:nvPr/>
          </p:nvSpPr>
          <p:spPr>
            <a:xfrm>
              <a:off x="8077071" y="845254"/>
              <a:ext cx="2036801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Freeform 126"/>
            <p:cNvSpPr>
              <a:spLocks noChangeAspect="1" noEditPoints="1"/>
            </p:cNvSpPr>
            <p:nvPr/>
          </p:nvSpPr>
          <p:spPr bwMode="auto">
            <a:xfrm>
              <a:off x="8639337" y="1292885"/>
              <a:ext cx="912278" cy="1141540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937347" y="1988840"/>
            <a:ext cx="663125" cy="663125"/>
            <a:chOff x="8125599" y="1434035"/>
            <a:chExt cx="2036802" cy="2036802"/>
          </a:xfrm>
        </p:grpSpPr>
        <p:sp>
          <p:nvSpPr>
            <p:cNvPr id="12" name="椭圆 11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Freeform 261"/>
            <p:cNvSpPr/>
            <p:nvPr/>
          </p:nvSpPr>
          <p:spPr bwMode="auto">
            <a:xfrm>
              <a:off x="8628544" y="1966960"/>
              <a:ext cx="1000932" cy="1000932"/>
            </a:xfrm>
            <a:custGeom>
              <a:avLst/>
              <a:gdLst>
                <a:gd name="T0" fmla="*/ 84 w 86"/>
                <a:gd name="T1" fmla="*/ 13 h 86"/>
                <a:gd name="T2" fmla="*/ 74 w 86"/>
                <a:gd name="T3" fmla="*/ 1 h 86"/>
                <a:gd name="T4" fmla="*/ 72 w 86"/>
                <a:gd name="T5" fmla="*/ 1 h 86"/>
                <a:gd name="T6" fmla="*/ 71 w 86"/>
                <a:gd name="T7" fmla="*/ 1 h 86"/>
                <a:gd name="T8" fmla="*/ 69 w 86"/>
                <a:gd name="T9" fmla="*/ 4 h 86"/>
                <a:gd name="T10" fmla="*/ 69 w 86"/>
                <a:gd name="T11" fmla="*/ 10 h 86"/>
                <a:gd name="T12" fmla="*/ 59 w 86"/>
                <a:gd name="T13" fmla="*/ 10 h 86"/>
                <a:gd name="T14" fmla="*/ 59 w 86"/>
                <a:gd name="T15" fmla="*/ 1 h 86"/>
                <a:gd name="T16" fmla="*/ 58 w 86"/>
                <a:gd name="T17" fmla="*/ 0 h 86"/>
                <a:gd name="T18" fmla="*/ 46 w 86"/>
                <a:gd name="T19" fmla="*/ 0 h 86"/>
                <a:gd name="T20" fmla="*/ 45 w 86"/>
                <a:gd name="T21" fmla="*/ 1 h 86"/>
                <a:gd name="T22" fmla="*/ 45 w 86"/>
                <a:gd name="T23" fmla="*/ 10 h 86"/>
                <a:gd name="T24" fmla="*/ 44 w 86"/>
                <a:gd name="T25" fmla="*/ 13 h 86"/>
                <a:gd name="T26" fmla="*/ 44 w 86"/>
                <a:gd name="T27" fmla="*/ 21 h 86"/>
                <a:gd name="T28" fmla="*/ 45 w 86"/>
                <a:gd name="T29" fmla="*/ 24 h 86"/>
                <a:gd name="T30" fmla="*/ 45 w 86"/>
                <a:gd name="T31" fmla="*/ 27 h 86"/>
                <a:gd name="T32" fmla="*/ 37 w 86"/>
                <a:gd name="T33" fmla="*/ 27 h 86"/>
                <a:gd name="T34" fmla="*/ 37 w 86"/>
                <a:gd name="T35" fmla="*/ 21 h 86"/>
                <a:gd name="T36" fmla="*/ 34 w 86"/>
                <a:gd name="T37" fmla="*/ 18 h 86"/>
                <a:gd name="T38" fmla="*/ 32 w 86"/>
                <a:gd name="T39" fmla="*/ 18 h 86"/>
                <a:gd name="T40" fmla="*/ 29 w 86"/>
                <a:gd name="T41" fmla="*/ 18 h 86"/>
                <a:gd name="T42" fmla="*/ 3 w 86"/>
                <a:gd name="T43" fmla="*/ 30 h 86"/>
                <a:gd name="T44" fmla="*/ 0 w 86"/>
                <a:gd name="T45" fmla="*/ 34 h 86"/>
                <a:gd name="T46" fmla="*/ 3 w 86"/>
                <a:gd name="T47" fmla="*/ 38 h 86"/>
                <a:gd name="T48" fmla="*/ 29 w 86"/>
                <a:gd name="T49" fmla="*/ 50 h 86"/>
                <a:gd name="T50" fmla="*/ 31 w 86"/>
                <a:gd name="T51" fmla="*/ 51 h 86"/>
                <a:gd name="T52" fmla="*/ 34 w 86"/>
                <a:gd name="T53" fmla="*/ 50 h 86"/>
                <a:gd name="T54" fmla="*/ 37 w 86"/>
                <a:gd name="T55" fmla="*/ 47 h 86"/>
                <a:gd name="T56" fmla="*/ 37 w 86"/>
                <a:gd name="T57" fmla="*/ 42 h 86"/>
                <a:gd name="T58" fmla="*/ 45 w 86"/>
                <a:gd name="T59" fmla="*/ 42 h 86"/>
                <a:gd name="T60" fmla="*/ 45 w 86"/>
                <a:gd name="T61" fmla="*/ 85 h 86"/>
                <a:gd name="T62" fmla="*/ 46 w 86"/>
                <a:gd name="T63" fmla="*/ 86 h 86"/>
                <a:gd name="T64" fmla="*/ 58 w 86"/>
                <a:gd name="T65" fmla="*/ 86 h 86"/>
                <a:gd name="T66" fmla="*/ 59 w 86"/>
                <a:gd name="T67" fmla="*/ 85 h 86"/>
                <a:gd name="T68" fmla="*/ 59 w 86"/>
                <a:gd name="T69" fmla="*/ 41 h 86"/>
                <a:gd name="T70" fmla="*/ 62 w 86"/>
                <a:gd name="T71" fmla="*/ 38 h 86"/>
                <a:gd name="T72" fmla="*/ 62 w 86"/>
                <a:gd name="T73" fmla="*/ 30 h 86"/>
                <a:gd name="T74" fmla="*/ 59 w 86"/>
                <a:gd name="T75" fmla="*/ 27 h 86"/>
                <a:gd name="T76" fmla="*/ 59 w 86"/>
                <a:gd name="T77" fmla="*/ 25 h 86"/>
                <a:gd name="T78" fmla="*/ 69 w 86"/>
                <a:gd name="T79" fmla="*/ 25 h 86"/>
                <a:gd name="T80" fmla="*/ 69 w 86"/>
                <a:gd name="T81" fmla="*/ 30 h 86"/>
                <a:gd name="T82" fmla="*/ 71 w 86"/>
                <a:gd name="T83" fmla="*/ 33 h 86"/>
                <a:gd name="T84" fmla="*/ 73 w 86"/>
                <a:gd name="T85" fmla="*/ 34 h 86"/>
                <a:gd name="T86" fmla="*/ 74 w 86"/>
                <a:gd name="T87" fmla="*/ 33 h 86"/>
                <a:gd name="T88" fmla="*/ 84 w 86"/>
                <a:gd name="T89" fmla="*/ 21 h 86"/>
                <a:gd name="T90" fmla="*/ 86 w 86"/>
                <a:gd name="T91" fmla="*/ 17 h 86"/>
                <a:gd name="T92" fmla="*/ 84 w 86"/>
                <a:gd name="T9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86">
                  <a:moveTo>
                    <a:pt x="84" y="13"/>
                  </a:moveTo>
                  <a:cubicBezTo>
                    <a:pt x="74" y="1"/>
                    <a:pt x="74" y="1"/>
                    <a:pt x="74" y="1"/>
                  </a:cubicBezTo>
                  <a:cubicBezTo>
                    <a:pt x="73" y="1"/>
                    <a:pt x="73" y="1"/>
                    <a:pt x="72" y="1"/>
                  </a:cubicBezTo>
                  <a:cubicBezTo>
                    <a:pt x="72" y="1"/>
                    <a:pt x="71" y="1"/>
                    <a:pt x="71" y="1"/>
                  </a:cubicBezTo>
                  <a:cubicBezTo>
                    <a:pt x="70" y="2"/>
                    <a:pt x="69" y="3"/>
                    <a:pt x="69" y="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1"/>
                    <a:pt x="59" y="0"/>
                    <a:pt x="5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1"/>
                    <a:pt x="45" y="1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4" y="11"/>
                    <a:pt x="44" y="12"/>
                    <a:pt x="44" y="13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22"/>
                    <a:pt x="44" y="23"/>
                    <a:pt x="45" y="24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0"/>
                    <a:pt x="36" y="19"/>
                    <a:pt x="34" y="18"/>
                  </a:cubicBezTo>
                  <a:cubicBezTo>
                    <a:pt x="34" y="18"/>
                    <a:pt x="33" y="18"/>
                    <a:pt x="32" y="18"/>
                  </a:cubicBezTo>
                  <a:cubicBezTo>
                    <a:pt x="31" y="18"/>
                    <a:pt x="30" y="18"/>
                    <a:pt x="29" y="18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1" y="31"/>
                    <a:pt x="0" y="33"/>
                    <a:pt x="0" y="34"/>
                  </a:cubicBezTo>
                  <a:cubicBezTo>
                    <a:pt x="0" y="36"/>
                    <a:pt x="1" y="38"/>
                    <a:pt x="3" y="38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1"/>
                    <a:pt x="30" y="51"/>
                    <a:pt x="31" y="51"/>
                  </a:cubicBezTo>
                  <a:cubicBezTo>
                    <a:pt x="32" y="51"/>
                    <a:pt x="33" y="51"/>
                    <a:pt x="34" y="50"/>
                  </a:cubicBezTo>
                  <a:cubicBezTo>
                    <a:pt x="36" y="50"/>
                    <a:pt x="37" y="48"/>
                    <a:pt x="37" y="47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6" y="86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9" y="86"/>
                    <a:pt x="59" y="86"/>
                    <a:pt x="59" y="85"/>
                  </a:cubicBezTo>
                  <a:cubicBezTo>
                    <a:pt x="59" y="41"/>
                    <a:pt x="59" y="41"/>
                    <a:pt x="59" y="41"/>
                  </a:cubicBezTo>
                  <a:cubicBezTo>
                    <a:pt x="61" y="41"/>
                    <a:pt x="62" y="40"/>
                    <a:pt x="62" y="38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29"/>
                    <a:pt x="61" y="28"/>
                    <a:pt x="59" y="27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9" y="30"/>
                    <a:pt x="69" y="30"/>
                    <a:pt x="69" y="30"/>
                  </a:cubicBezTo>
                  <a:cubicBezTo>
                    <a:pt x="69" y="31"/>
                    <a:pt x="70" y="33"/>
                    <a:pt x="71" y="33"/>
                  </a:cubicBezTo>
                  <a:cubicBezTo>
                    <a:pt x="71" y="34"/>
                    <a:pt x="72" y="34"/>
                    <a:pt x="73" y="34"/>
                  </a:cubicBezTo>
                  <a:cubicBezTo>
                    <a:pt x="73" y="34"/>
                    <a:pt x="74" y="34"/>
                    <a:pt x="74" y="33"/>
                  </a:cubicBezTo>
                  <a:cubicBezTo>
                    <a:pt x="84" y="21"/>
                    <a:pt x="84" y="21"/>
                    <a:pt x="84" y="21"/>
                  </a:cubicBezTo>
                  <a:cubicBezTo>
                    <a:pt x="85" y="21"/>
                    <a:pt x="86" y="19"/>
                    <a:pt x="86" y="17"/>
                  </a:cubicBezTo>
                  <a:cubicBezTo>
                    <a:pt x="86" y="16"/>
                    <a:pt x="85" y="14"/>
                    <a:pt x="84" y="13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754335" y="1988840"/>
            <a:ext cx="663125" cy="663125"/>
            <a:chOff x="8125599" y="1434035"/>
            <a:chExt cx="2036802" cy="2036802"/>
          </a:xfrm>
        </p:grpSpPr>
        <p:sp>
          <p:nvSpPr>
            <p:cNvPr id="15" name="椭圆 14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6" name="组合 15"/>
            <p:cNvGrpSpPr>
              <a:grpSpLocks noChangeAspect="1"/>
            </p:cNvGrpSpPr>
            <p:nvPr/>
          </p:nvGrpSpPr>
          <p:grpSpPr>
            <a:xfrm>
              <a:off x="8518659" y="1890295"/>
              <a:ext cx="1310642" cy="1124283"/>
              <a:chOff x="5084763" y="971548"/>
              <a:chExt cx="323865" cy="277813"/>
            </a:xfrm>
            <a:solidFill>
              <a:schemeClr val="bg1">
                <a:lumMod val="95000"/>
              </a:schemeClr>
            </a:solidFill>
          </p:grpSpPr>
          <p:sp>
            <p:nvSpPr>
              <p:cNvPr id="17" name="Freeform 301"/>
              <p:cNvSpPr>
                <a:spLocks noEditPoints="1"/>
              </p:cNvSpPr>
              <p:nvPr/>
            </p:nvSpPr>
            <p:spPr bwMode="auto">
              <a:xfrm>
                <a:off x="5191140" y="1031873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3" name="Freeform 302"/>
              <p:cNvSpPr>
                <a:spLocks noEditPoints="1"/>
              </p:cNvSpPr>
              <p:nvPr/>
            </p:nvSpPr>
            <p:spPr bwMode="auto">
              <a:xfrm>
                <a:off x="5084781" y="971548"/>
                <a:ext cx="139701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24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7609755" y="1988840"/>
            <a:ext cx="663125" cy="663125"/>
            <a:chOff x="8125599" y="1434035"/>
            <a:chExt cx="2036802" cy="2036802"/>
          </a:xfrm>
        </p:grpSpPr>
        <p:sp>
          <p:nvSpPr>
            <p:cNvPr id="26" name="椭圆 25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Freeform 9"/>
            <p:cNvSpPr>
              <a:spLocks noEditPoints="1"/>
            </p:cNvSpPr>
            <p:nvPr/>
          </p:nvSpPr>
          <p:spPr bwMode="auto">
            <a:xfrm rot="19469485">
              <a:off x="8577909" y="1818269"/>
              <a:ext cx="1162163" cy="1238355"/>
            </a:xfrm>
            <a:custGeom>
              <a:avLst/>
              <a:gdLst>
                <a:gd name="T0" fmla="*/ 147 w 243"/>
                <a:gd name="T1" fmla="*/ 240 h 269"/>
                <a:gd name="T2" fmla="*/ 90 w 243"/>
                <a:gd name="T3" fmla="*/ 234 h 269"/>
                <a:gd name="T4" fmla="*/ 147 w 243"/>
                <a:gd name="T5" fmla="*/ 227 h 269"/>
                <a:gd name="T6" fmla="*/ 147 w 243"/>
                <a:gd name="T7" fmla="*/ 243 h 269"/>
                <a:gd name="T8" fmla="*/ 90 w 243"/>
                <a:gd name="T9" fmla="*/ 252 h 269"/>
                <a:gd name="T10" fmla="*/ 96 w 243"/>
                <a:gd name="T11" fmla="*/ 256 h 269"/>
                <a:gd name="T12" fmla="*/ 105 w 243"/>
                <a:gd name="T13" fmla="*/ 262 h 269"/>
                <a:gd name="T14" fmla="*/ 126 w 243"/>
                <a:gd name="T15" fmla="*/ 269 h 269"/>
                <a:gd name="T16" fmla="*/ 138 w 243"/>
                <a:gd name="T17" fmla="*/ 261 h 269"/>
                <a:gd name="T18" fmla="*/ 147 w 243"/>
                <a:gd name="T19" fmla="*/ 256 h 269"/>
                <a:gd name="T20" fmla="*/ 147 w 243"/>
                <a:gd name="T21" fmla="*/ 243 h 269"/>
                <a:gd name="T22" fmla="*/ 128 w 243"/>
                <a:gd name="T23" fmla="*/ 32 h 269"/>
                <a:gd name="T24" fmla="*/ 122 w 243"/>
                <a:gd name="T25" fmla="*/ 0 h 269"/>
                <a:gd name="T26" fmla="*/ 115 w 243"/>
                <a:gd name="T27" fmla="*/ 32 h 269"/>
                <a:gd name="T28" fmla="*/ 54 w 243"/>
                <a:gd name="T29" fmla="*/ 63 h 269"/>
                <a:gd name="T30" fmla="*/ 63 w 243"/>
                <a:gd name="T31" fmla="*/ 63 h 269"/>
                <a:gd name="T32" fmla="*/ 45 w 243"/>
                <a:gd name="T33" fmla="*/ 36 h 269"/>
                <a:gd name="T34" fmla="*/ 36 w 243"/>
                <a:gd name="T35" fmla="*/ 45 h 269"/>
                <a:gd name="T36" fmla="*/ 38 w 243"/>
                <a:gd name="T37" fmla="*/ 122 h 269"/>
                <a:gd name="T38" fmla="*/ 6 w 243"/>
                <a:gd name="T39" fmla="*/ 115 h 269"/>
                <a:gd name="T40" fmla="*/ 6 w 243"/>
                <a:gd name="T41" fmla="*/ 128 h 269"/>
                <a:gd name="T42" fmla="*/ 38 w 243"/>
                <a:gd name="T43" fmla="*/ 122 h 269"/>
                <a:gd name="T44" fmla="*/ 36 w 243"/>
                <a:gd name="T45" fmla="*/ 199 h 269"/>
                <a:gd name="T46" fmla="*/ 40 w 243"/>
                <a:gd name="T47" fmla="*/ 209 h 269"/>
                <a:gd name="T48" fmla="*/ 63 w 243"/>
                <a:gd name="T49" fmla="*/ 189 h 269"/>
                <a:gd name="T50" fmla="*/ 54 w 243"/>
                <a:gd name="T51" fmla="*/ 180 h 269"/>
                <a:gd name="T52" fmla="*/ 180 w 243"/>
                <a:gd name="T53" fmla="*/ 180 h 269"/>
                <a:gd name="T54" fmla="*/ 199 w 243"/>
                <a:gd name="T55" fmla="*/ 208 h 269"/>
                <a:gd name="T56" fmla="*/ 208 w 243"/>
                <a:gd name="T57" fmla="*/ 208 h 269"/>
                <a:gd name="T58" fmla="*/ 189 w 243"/>
                <a:gd name="T59" fmla="*/ 180 h 269"/>
                <a:gd name="T60" fmla="*/ 211 w 243"/>
                <a:gd name="T61" fmla="*/ 115 h 269"/>
                <a:gd name="T62" fmla="*/ 211 w 243"/>
                <a:gd name="T63" fmla="*/ 128 h 269"/>
                <a:gd name="T64" fmla="*/ 243 w 243"/>
                <a:gd name="T65" fmla="*/ 122 h 269"/>
                <a:gd name="T66" fmla="*/ 185 w 243"/>
                <a:gd name="T67" fmla="*/ 65 h 269"/>
                <a:gd name="T68" fmla="*/ 208 w 243"/>
                <a:gd name="T69" fmla="*/ 45 h 269"/>
                <a:gd name="T70" fmla="*/ 199 w 243"/>
                <a:gd name="T71" fmla="*/ 36 h 269"/>
                <a:gd name="T72" fmla="*/ 180 w 243"/>
                <a:gd name="T73" fmla="*/ 63 h 269"/>
                <a:gd name="T74" fmla="*/ 154 w 243"/>
                <a:gd name="T75" fmla="*/ 218 h 269"/>
                <a:gd name="T76" fmla="*/ 96 w 243"/>
                <a:gd name="T77" fmla="*/ 224 h 269"/>
                <a:gd name="T78" fmla="*/ 96 w 243"/>
                <a:gd name="T79" fmla="*/ 211 h 269"/>
                <a:gd name="T80" fmla="*/ 122 w 243"/>
                <a:gd name="T81" fmla="*/ 58 h 269"/>
                <a:gd name="T82" fmla="*/ 148 w 243"/>
                <a:gd name="T83" fmla="*/ 211 h 269"/>
                <a:gd name="T84" fmla="*/ 107 w 243"/>
                <a:gd name="T85" fmla="*/ 76 h 269"/>
                <a:gd name="T86" fmla="*/ 67 w 243"/>
                <a:gd name="T87" fmla="*/ 111 h 269"/>
                <a:gd name="T88" fmla="*/ 72 w 243"/>
                <a:gd name="T89" fmla="*/ 117 h 269"/>
                <a:gd name="T90" fmla="*/ 104 w 243"/>
                <a:gd name="T91" fmla="*/ 82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69">
                  <a:moveTo>
                    <a:pt x="154" y="234"/>
                  </a:moveTo>
                  <a:cubicBezTo>
                    <a:pt x="154" y="237"/>
                    <a:pt x="151" y="240"/>
                    <a:pt x="147" y="240"/>
                  </a:cubicBezTo>
                  <a:cubicBezTo>
                    <a:pt x="96" y="240"/>
                    <a:pt x="96" y="240"/>
                    <a:pt x="96" y="240"/>
                  </a:cubicBezTo>
                  <a:cubicBezTo>
                    <a:pt x="92" y="240"/>
                    <a:pt x="90" y="237"/>
                    <a:pt x="90" y="234"/>
                  </a:cubicBezTo>
                  <a:cubicBezTo>
                    <a:pt x="90" y="230"/>
                    <a:pt x="92" y="227"/>
                    <a:pt x="96" y="227"/>
                  </a:cubicBezTo>
                  <a:cubicBezTo>
                    <a:pt x="147" y="227"/>
                    <a:pt x="147" y="227"/>
                    <a:pt x="147" y="227"/>
                  </a:cubicBezTo>
                  <a:cubicBezTo>
                    <a:pt x="151" y="227"/>
                    <a:pt x="154" y="230"/>
                    <a:pt x="154" y="234"/>
                  </a:cubicBezTo>
                  <a:close/>
                  <a:moveTo>
                    <a:pt x="147" y="243"/>
                  </a:moveTo>
                  <a:cubicBezTo>
                    <a:pt x="96" y="243"/>
                    <a:pt x="96" y="243"/>
                    <a:pt x="96" y="243"/>
                  </a:cubicBezTo>
                  <a:cubicBezTo>
                    <a:pt x="92" y="243"/>
                    <a:pt x="89" y="247"/>
                    <a:pt x="90" y="252"/>
                  </a:cubicBezTo>
                  <a:cubicBezTo>
                    <a:pt x="91" y="254"/>
                    <a:pt x="93" y="256"/>
                    <a:pt x="96" y="256"/>
                  </a:cubicBezTo>
                  <a:cubicBezTo>
                    <a:pt x="96" y="256"/>
                    <a:pt x="96" y="256"/>
                    <a:pt x="96" y="256"/>
                  </a:cubicBezTo>
                  <a:cubicBezTo>
                    <a:pt x="100" y="256"/>
                    <a:pt x="103" y="258"/>
                    <a:pt x="105" y="261"/>
                  </a:cubicBezTo>
                  <a:cubicBezTo>
                    <a:pt x="105" y="262"/>
                    <a:pt x="105" y="262"/>
                    <a:pt x="105" y="262"/>
                  </a:cubicBezTo>
                  <a:cubicBezTo>
                    <a:pt x="107" y="266"/>
                    <a:pt x="112" y="269"/>
                    <a:pt x="117" y="269"/>
                  </a:cubicBezTo>
                  <a:cubicBezTo>
                    <a:pt x="126" y="269"/>
                    <a:pt x="126" y="269"/>
                    <a:pt x="126" y="269"/>
                  </a:cubicBezTo>
                  <a:cubicBezTo>
                    <a:pt x="131" y="269"/>
                    <a:pt x="136" y="266"/>
                    <a:pt x="138" y="262"/>
                  </a:cubicBezTo>
                  <a:cubicBezTo>
                    <a:pt x="138" y="261"/>
                    <a:pt x="138" y="261"/>
                    <a:pt x="138" y="261"/>
                  </a:cubicBezTo>
                  <a:cubicBezTo>
                    <a:pt x="140" y="258"/>
                    <a:pt x="143" y="256"/>
                    <a:pt x="147" y="256"/>
                  </a:cubicBezTo>
                  <a:cubicBezTo>
                    <a:pt x="147" y="256"/>
                    <a:pt x="147" y="256"/>
                    <a:pt x="147" y="256"/>
                  </a:cubicBezTo>
                  <a:cubicBezTo>
                    <a:pt x="150" y="256"/>
                    <a:pt x="152" y="254"/>
                    <a:pt x="153" y="252"/>
                  </a:cubicBezTo>
                  <a:cubicBezTo>
                    <a:pt x="155" y="247"/>
                    <a:pt x="151" y="243"/>
                    <a:pt x="147" y="243"/>
                  </a:cubicBezTo>
                  <a:close/>
                  <a:moveTo>
                    <a:pt x="122" y="38"/>
                  </a:moveTo>
                  <a:cubicBezTo>
                    <a:pt x="125" y="38"/>
                    <a:pt x="128" y="36"/>
                    <a:pt x="128" y="3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3"/>
                    <a:pt x="125" y="0"/>
                    <a:pt x="122" y="0"/>
                  </a:cubicBezTo>
                  <a:cubicBezTo>
                    <a:pt x="118" y="0"/>
                    <a:pt x="115" y="3"/>
                    <a:pt x="115" y="6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5" y="36"/>
                    <a:pt x="118" y="38"/>
                    <a:pt x="122" y="38"/>
                  </a:cubicBezTo>
                  <a:close/>
                  <a:moveTo>
                    <a:pt x="54" y="63"/>
                  </a:moveTo>
                  <a:cubicBezTo>
                    <a:pt x="55" y="64"/>
                    <a:pt x="57" y="65"/>
                    <a:pt x="58" y="65"/>
                  </a:cubicBezTo>
                  <a:cubicBezTo>
                    <a:pt x="60" y="65"/>
                    <a:pt x="62" y="64"/>
                    <a:pt x="63" y="63"/>
                  </a:cubicBezTo>
                  <a:cubicBezTo>
                    <a:pt x="65" y="60"/>
                    <a:pt x="65" y="56"/>
                    <a:pt x="63" y="54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2" y="33"/>
                    <a:pt x="38" y="33"/>
                    <a:pt x="36" y="36"/>
                  </a:cubicBezTo>
                  <a:cubicBezTo>
                    <a:pt x="33" y="38"/>
                    <a:pt x="33" y="42"/>
                    <a:pt x="36" y="45"/>
                  </a:cubicBezTo>
                  <a:lnTo>
                    <a:pt x="54" y="63"/>
                  </a:lnTo>
                  <a:close/>
                  <a:moveTo>
                    <a:pt x="38" y="122"/>
                  </a:moveTo>
                  <a:cubicBezTo>
                    <a:pt x="38" y="118"/>
                    <a:pt x="36" y="115"/>
                    <a:pt x="32" y="115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3" y="115"/>
                    <a:pt x="0" y="118"/>
                    <a:pt x="0" y="122"/>
                  </a:cubicBezTo>
                  <a:cubicBezTo>
                    <a:pt x="0" y="125"/>
                    <a:pt x="3" y="128"/>
                    <a:pt x="6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6" y="128"/>
                    <a:pt x="38" y="125"/>
                    <a:pt x="38" y="122"/>
                  </a:cubicBezTo>
                  <a:close/>
                  <a:moveTo>
                    <a:pt x="54" y="180"/>
                  </a:moveTo>
                  <a:cubicBezTo>
                    <a:pt x="36" y="199"/>
                    <a:pt x="36" y="199"/>
                    <a:pt x="36" y="199"/>
                  </a:cubicBezTo>
                  <a:cubicBezTo>
                    <a:pt x="33" y="201"/>
                    <a:pt x="33" y="205"/>
                    <a:pt x="36" y="208"/>
                  </a:cubicBezTo>
                  <a:cubicBezTo>
                    <a:pt x="37" y="209"/>
                    <a:pt x="39" y="209"/>
                    <a:pt x="40" y="209"/>
                  </a:cubicBezTo>
                  <a:cubicBezTo>
                    <a:pt x="42" y="209"/>
                    <a:pt x="43" y="209"/>
                    <a:pt x="45" y="208"/>
                  </a:cubicBezTo>
                  <a:cubicBezTo>
                    <a:pt x="63" y="189"/>
                    <a:pt x="63" y="189"/>
                    <a:pt x="63" y="189"/>
                  </a:cubicBezTo>
                  <a:cubicBezTo>
                    <a:pt x="65" y="187"/>
                    <a:pt x="65" y="183"/>
                    <a:pt x="63" y="180"/>
                  </a:cubicBezTo>
                  <a:cubicBezTo>
                    <a:pt x="60" y="178"/>
                    <a:pt x="56" y="178"/>
                    <a:pt x="54" y="180"/>
                  </a:cubicBezTo>
                  <a:close/>
                  <a:moveTo>
                    <a:pt x="189" y="180"/>
                  </a:moveTo>
                  <a:cubicBezTo>
                    <a:pt x="187" y="178"/>
                    <a:pt x="183" y="178"/>
                    <a:pt x="180" y="180"/>
                  </a:cubicBezTo>
                  <a:cubicBezTo>
                    <a:pt x="178" y="183"/>
                    <a:pt x="178" y="187"/>
                    <a:pt x="180" y="189"/>
                  </a:cubicBezTo>
                  <a:cubicBezTo>
                    <a:pt x="199" y="208"/>
                    <a:pt x="199" y="208"/>
                    <a:pt x="199" y="208"/>
                  </a:cubicBezTo>
                  <a:cubicBezTo>
                    <a:pt x="200" y="209"/>
                    <a:pt x="201" y="209"/>
                    <a:pt x="203" y="209"/>
                  </a:cubicBezTo>
                  <a:cubicBezTo>
                    <a:pt x="205" y="209"/>
                    <a:pt x="206" y="209"/>
                    <a:pt x="208" y="208"/>
                  </a:cubicBezTo>
                  <a:cubicBezTo>
                    <a:pt x="210" y="205"/>
                    <a:pt x="210" y="201"/>
                    <a:pt x="208" y="199"/>
                  </a:cubicBezTo>
                  <a:lnTo>
                    <a:pt x="189" y="180"/>
                  </a:lnTo>
                  <a:close/>
                  <a:moveTo>
                    <a:pt x="237" y="115"/>
                  </a:moveTo>
                  <a:cubicBezTo>
                    <a:pt x="211" y="115"/>
                    <a:pt x="211" y="115"/>
                    <a:pt x="211" y="115"/>
                  </a:cubicBezTo>
                  <a:cubicBezTo>
                    <a:pt x="208" y="115"/>
                    <a:pt x="205" y="118"/>
                    <a:pt x="205" y="122"/>
                  </a:cubicBezTo>
                  <a:cubicBezTo>
                    <a:pt x="205" y="125"/>
                    <a:pt x="208" y="128"/>
                    <a:pt x="211" y="128"/>
                  </a:cubicBezTo>
                  <a:cubicBezTo>
                    <a:pt x="237" y="128"/>
                    <a:pt x="237" y="128"/>
                    <a:pt x="237" y="128"/>
                  </a:cubicBezTo>
                  <a:cubicBezTo>
                    <a:pt x="240" y="128"/>
                    <a:pt x="243" y="125"/>
                    <a:pt x="243" y="122"/>
                  </a:cubicBezTo>
                  <a:cubicBezTo>
                    <a:pt x="243" y="118"/>
                    <a:pt x="240" y="115"/>
                    <a:pt x="237" y="115"/>
                  </a:cubicBezTo>
                  <a:close/>
                  <a:moveTo>
                    <a:pt x="185" y="65"/>
                  </a:moveTo>
                  <a:cubicBezTo>
                    <a:pt x="187" y="65"/>
                    <a:pt x="188" y="64"/>
                    <a:pt x="189" y="63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10" y="42"/>
                    <a:pt x="210" y="38"/>
                    <a:pt x="208" y="36"/>
                  </a:cubicBezTo>
                  <a:cubicBezTo>
                    <a:pt x="205" y="33"/>
                    <a:pt x="201" y="33"/>
                    <a:pt x="199" y="36"/>
                  </a:cubicBezTo>
                  <a:cubicBezTo>
                    <a:pt x="180" y="54"/>
                    <a:pt x="180" y="54"/>
                    <a:pt x="180" y="54"/>
                  </a:cubicBezTo>
                  <a:cubicBezTo>
                    <a:pt x="178" y="56"/>
                    <a:pt x="178" y="60"/>
                    <a:pt x="180" y="63"/>
                  </a:cubicBezTo>
                  <a:cubicBezTo>
                    <a:pt x="182" y="64"/>
                    <a:pt x="183" y="65"/>
                    <a:pt x="185" y="65"/>
                  </a:cubicBezTo>
                  <a:close/>
                  <a:moveTo>
                    <a:pt x="154" y="218"/>
                  </a:moveTo>
                  <a:cubicBezTo>
                    <a:pt x="154" y="221"/>
                    <a:pt x="151" y="224"/>
                    <a:pt x="147" y="224"/>
                  </a:cubicBezTo>
                  <a:cubicBezTo>
                    <a:pt x="96" y="224"/>
                    <a:pt x="96" y="224"/>
                    <a:pt x="96" y="224"/>
                  </a:cubicBezTo>
                  <a:cubicBezTo>
                    <a:pt x="92" y="224"/>
                    <a:pt x="90" y="221"/>
                    <a:pt x="90" y="218"/>
                  </a:cubicBezTo>
                  <a:cubicBezTo>
                    <a:pt x="90" y="214"/>
                    <a:pt x="92" y="211"/>
                    <a:pt x="96" y="211"/>
                  </a:cubicBezTo>
                  <a:cubicBezTo>
                    <a:pt x="92" y="175"/>
                    <a:pt x="54" y="167"/>
                    <a:pt x="54" y="125"/>
                  </a:cubicBezTo>
                  <a:cubicBezTo>
                    <a:pt x="54" y="88"/>
                    <a:pt x="84" y="58"/>
                    <a:pt x="122" y="58"/>
                  </a:cubicBezTo>
                  <a:cubicBezTo>
                    <a:pt x="159" y="58"/>
                    <a:pt x="189" y="88"/>
                    <a:pt x="189" y="125"/>
                  </a:cubicBezTo>
                  <a:cubicBezTo>
                    <a:pt x="189" y="167"/>
                    <a:pt x="152" y="175"/>
                    <a:pt x="148" y="211"/>
                  </a:cubicBezTo>
                  <a:cubicBezTo>
                    <a:pt x="151" y="211"/>
                    <a:pt x="154" y="214"/>
                    <a:pt x="154" y="218"/>
                  </a:cubicBezTo>
                  <a:close/>
                  <a:moveTo>
                    <a:pt x="107" y="76"/>
                  </a:moveTo>
                  <a:cubicBezTo>
                    <a:pt x="106" y="73"/>
                    <a:pt x="103" y="72"/>
                    <a:pt x="101" y="73"/>
                  </a:cubicBezTo>
                  <a:cubicBezTo>
                    <a:pt x="84" y="80"/>
                    <a:pt x="72" y="94"/>
                    <a:pt x="67" y="111"/>
                  </a:cubicBezTo>
                  <a:cubicBezTo>
                    <a:pt x="67" y="113"/>
                    <a:pt x="68" y="116"/>
                    <a:pt x="71" y="117"/>
                  </a:cubicBezTo>
                  <a:cubicBezTo>
                    <a:pt x="71" y="117"/>
                    <a:pt x="72" y="117"/>
                    <a:pt x="72" y="117"/>
                  </a:cubicBezTo>
                  <a:cubicBezTo>
                    <a:pt x="74" y="117"/>
                    <a:pt x="76" y="115"/>
                    <a:pt x="77" y="113"/>
                  </a:cubicBezTo>
                  <a:cubicBezTo>
                    <a:pt x="80" y="99"/>
                    <a:pt x="91" y="87"/>
                    <a:pt x="104" y="82"/>
                  </a:cubicBezTo>
                  <a:cubicBezTo>
                    <a:pt x="107" y="81"/>
                    <a:pt x="108" y="78"/>
                    <a:pt x="107" y="7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394902" y="1988840"/>
            <a:ext cx="663125" cy="663125"/>
            <a:chOff x="8125599" y="1434035"/>
            <a:chExt cx="2036802" cy="2036802"/>
          </a:xfrm>
        </p:grpSpPr>
        <p:sp>
          <p:nvSpPr>
            <p:cNvPr id="29" name="椭圆 28"/>
            <p:cNvSpPr/>
            <p:nvPr/>
          </p:nvSpPr>
          <p:spPr>
            <a:xfrm>
              <a:off x="8125599" y="1434035"/>
              <a:ext cx="2036802" cy="203680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Freeform 206"/>
            <p:cNvSpPr>
              <a:spLocks noChangeAspect="1" noEditPoints="1"/>
            </p:cNvSpPr>
            <p:nvPr/>
          </p:nvSpPr>
          <p:spPr bwMode="auto">
            <a:xfrm>
              <a:off x="8691164" y="1871942"/>
              <a:ext cx="935653" cy="1131009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文本框 9"/>
          <p:cNvSpPr txBox="1"/>
          <p:nvPr/>
        </p:nvSpPr>
        <p:spPr>
          <a:xfrm>
            <a:off x="1777107" y="2747014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</a:p>
        </p:txBody>
      </p:sp>
      <p:sp>
        <p:nvSpPr>
          <p:cNvPr id="32" name="文本框 9"/>
          <p:cNvSpPr txBox="1"/>
          <p:nvPr/>
        </p:nvSpPr>
        <p:spPr>
          <a:xfrm>
            <a:off x="1705099" y="3058305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849115" y="4475605"/>
            <a:ext cx="1368152" cy="166876"/>
            <a:chOff x="1921123" y="5180051"/>
            <a:chExt cx="1368152" cy="166876"/>
          </a:xfrm>
          <a:solidFill>
            <a:schemeClr val="accent5">
              <a:lumMod val="75000"/>
            </a:schemeClr>
          </a:solidFill>
        </p:grpSpPr>
        <p:sp>
          <p:nvSpPr>
            <p:cNvPr id="34" name="矩形 33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等腰三角形 34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文本框 9"/>
          <p:cNvSpPr txBox="1"/>
          <p:nvPr/>
        </p:nvSpPr>
        <p:spPr>
          <a:xfrm>
            <a:off x="3577307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9"/>
          <p:cNvSpPr txBox="1"/>
          <p:nvPr/>
        </p:nvSpPr>
        <p:spPr>
          <a:xfrm>
            <a:off x="3505299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649315" y="4498864"/>
            <a:ext cx="1368152" cy="166876"/>
            <a:chOff x="1921123" y="5180051"/>
            <a:chExt cx="1368152" cy="166876"/>
          </a:xfrm>
          <a:solidFill>
            <a:schemeClr val="accent5">
              <a:lumMod val="50000"/>
            </a:schemeClr>
          </a:solidFill>
        </p:grpSpPr>
        <p:sp>
          <p:nvSpPr>
            <p:cNvPr id="39" name="矩形 38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等腰三角形 39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9"/>
          <p:cNvSpPr txBox="1"/>
          <p:nvPr/>
        </p:nvSpPr>
        <p:spPr>
          <a:xfrm>
            <a:off x="5377507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9"/>
          <p:cNvSpPr txBox="1"/>
          <p:nvPr/>
        </p:nvSpPr>
        <p:spPr>
          <a:xfrm>
            <a:off x="5305499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449515" y="4498864"/>
            <a:ext cx="1368152" cy="166876"/>
            <a:chOff x="1921123" y="5180051"/>
            <a:chExt cx="1368152" cy="166876"/>
          </a:xfrm>
          <a:solidFill>
            <a:schemeClr val="accent5">
              <a:lumMod val="75000"/>
            </a:schemeClr>
          </a:solidFill>
        </p:grpSpPr>
        <p:sp>
          <p:nvSpPr>
            <p:cNvPr id="44" name="矩形 43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等腰三角形 44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9"/>
          <p:cNvSpPr txBox="1"/>
          <p:nvPr/>
        </p:nvSpPr>
        <p:spPr>
          <a:xfrm>
            <a:off x="7249715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9"/>
          <p:cNvSpPr txBox="1"/>
          <p:nvPr/>
        </p:nvSpPr>
        <p:spPr>
          <a:xfrm>
            <a:off x="7177707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7321723" y="4498864"/>
            <a:ext cx="1368152" cy="166876"/>
            <a:chOff x="1921123" y="5180051"/>
            <a:chExt cx="1368152" cy="166876"/>
          </a:xfrm>
          <a:solidFill>
            <a:schemeClr val="accent5">
              <a:lumMod val="50000"/>
            </a:schemeClr>
          </a:solidFill>
        </p:grpSpPr>
        <p:sp>
          <p:nvSpPr>
            <p:cNvPr id="49" name="矩形 48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等腰三角形 49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文本框 9"/>
          <p:cNvSpPr txBox="1"/>
          <p:nvPr/>
        </p:nvSpPr>
        <p:spPr>
          <a:xfrm>
            <a:off x="9049915" y="2770273"/>
            <a:ext cx="13681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 algn="ctr"/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9"/>
          <p:cNvSpPr txBox="1"/>
          <p:nvPr/>
        </p:nvSpPr>
        <p:spPr>
          <a:xfrm>
            <a:off x="8977907" y="3081564"/>
            <a:ext cx="1656184" cy="11033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9121923" y="4498864"/>
            <a:ext cx="1368152" cy="166876"/>
            <a:chOff x="1921123" y="5180051"/>
            <a:chExt cx="1368152" cy="166876"/>
          </a:xfrm>
          <a:solidFill>
            <a:schemeClr val="accent5">
              <a:lumMod val="75000"/>
            </a:schemeClr>
          </a:solidFill>
        </p:grpSpPr>
        <p:sp>
          <p:nvSpPr>
            <p:cNvPr id="54" name="矩形 53"/>
            <p:cNvSpPr/>
            <p:nvPr/>
          </p:nvSpPr>
          <p:spPr>
            <a:xfrm>
              <a:off x="1921123" y="5301208"/>
              <a:ext cx="1368152" cy="45719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等腰三角形 54"/>
            <p:cNvSpPr/>
            <p:nvPr/>
          </p:nvSpPr>
          <p:spPr>
            <a:xfrm>
              <a:off x="2479185" y="5180051"/>
              <a:ext cx="252028" cy="144016"/>
            </a:xfrm>
            <a:prstGeom prst="triangl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1" fill="hold" nodeType="afterEffect" p14:presetBounceEnd="5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000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000">
                                          <p:cBhvr additive="base">
                                            <p:cTn id="2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36" grpId="0"/>
          <p:bldP spid="37" grpId="0"/>
          <p:bldP spid="41" grpId="0"/>
          <p:bldP spid="42" grpId="0"/>
          <p:bldP spid="46" grpId="0"/>
          <p:bldP spid="47" grpId="0"/>
          <p:bldP spid="51" grpId="0"/>
          <p:bldP spid="52" grpId="0"/>
          <p:bldP spid="5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0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32" grpId="0"/>
          <p:bldP spid="36" grpId="0"/>
          <p:bldP spid="37" grpId="0"/>
          <p:bldP spid="41" grpId="0"/>
          <p:bldP spid="42" grpId="0"/>
          <p:bldP spid="46" grpId="0"/>
          <p:bldP spid="47" grpId="0"/>
          <p:bldP spid="51" grpId="0"/>
          <p:bldP spid="52" grpId="0"/>
          <p:bldP spid="5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理论基础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ounded Rectangle 15"/>
          <p:cNvSpPr/>
          <p:nvPr/>
        </p:nvSpPr>
        <p:spPr>
          <a:xfrm>
            <a:off x="2448988" y="1268760"/>
            <a:ext cx="633737" cy="6337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Freeform 55"/>
          <p:cNvSpPr>
            <a:spLocks noEditPoints="1"/>
          </p:cNvSpPr>
          <p:nvPr/>
        </p:nvSpPr>
        <p:spPr bwMode="auto">
          <a:xfrm>
            <a:off x="2603576" y="1415800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2406387" y="1990680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98"/>
          <p:cNvSpPr txBox="1"/>
          <p:nvPr/>
        </p:nvSpPr>
        <p:spPr>
          <a:xfrm>
            <a:off x="4299478" y="161648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TextBox 503"/>
          <p:cNvSpPr txBox="1"/>
          <p:nvPr/>
        </p:nvSpPr>
        <p:spPr>
          <a:xfrm>
            <a:off x="2281163" y="1988840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ounded Rectangle 15"/>
          <p:cNvSpPr/>
          <p:nvPr/>
        </p:nvSpPr>
        <p:spPr>
          <a:xfrm>
            <a:off x="6397003" y="1271784"/>
            <a:ext cx="633737" cy="63373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354402" y="1993704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498"/>
          <p:cNvSpPr txBox="1"/>
          <p:nvPr/>
        </p:nvSpPr>
        <p:spPr>
          <a:xfrm>
            <a:off x="8247493" y="1619508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503"/>
          <p:cNvSpPr txBox="1"/>
          <p:nvPr/>
        </p:nvSpPr>
        <p:spPr>
          <a:xfrm>
            <a:off x="6229178" y="1991864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流程图: 联系 20"/>
          <p:cNvSpPr/>
          <p:nvPr/>
        </p:nvSpPr>
        <p:spPr>
          <a:xfrm>
            <a:off x="6569912" y="1386601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Rounded Rectangle 15"/>
          <p:cNvSpPr/>
          <p:nvPr/>
        </p:nvSpPr>
        <p:spPr>
          <a:xfrm>
            <a:off x="2448988" y="2852936"/>
            <a:ext cx="633737" cy="63373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Freeform 55"/>
          <p:cNvSpPr>
            <a:spLocks noEditPoints="1"/>
          </p:cNvSpPr>
          <p:nvPr/>
        </p:nvSpPr>
        <p:spPr bwMode="auto">
          <a:xfrm>
            <a:off x="2603576" y="2999976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2406387" y="3574856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498"/>
          <p:cNvSpPr txBox="1"/>
          <p:nvPr/>
        </p:nvSpPr>
        <p:spPr>
          <a:xfrm>
            <a:off x="4299478" y="3200660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Box 503"/>
          <p:cNvSpPr txBox="1"/>
          <p:nvPr/>
        </p:nvSpPr>
        <p:spPr>
          <a:xfrm>
            <a:off x="2281163" y="3573016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Rounded Rectangle 15"/>
          <p:cNvSpPr/>
          <p:nvPr/>
        </p:nvSpPr>
        <p:spPr>
          <a:xfrm>
            <a:off x="6397003" y="2855960"/>
            <a:ext cx="633737" cy="6337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6354402" y="3577880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498"/>
          <p:cNvSpPr txBox="1"/>
          <p:nvPr/>
        </p:nvSpPr>
        <p:spPr>
          <a:xfrm>
            <a:off x="8247493" y="320368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TextBox 503"/>
          <p:cNvSpPr txBox="1"/>
          <p:nvPr/>
        </p:nvSpPr>
        <p:spPr>
          <a:xfrm>
            <a:off x="6229178" y="3576040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流程图: 联系 20"/>
          <p:cNvSpPr/>
          <p:nvPr/>
        </p:nvSpPr>
        <p:spPr>
          <a:xfrm>
            <a:off x="6569912" y="2970777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Rounded Rectangle 15"/>
          <p:cNvSpPr/>
          <p:nvPr/>
        </p:nvSpPr>
        <p:spPr>
          <a:xfrm>
            <a:off x="2448988" y="4509117"/>
            <a:ext cx="633737" cy="63373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 55"/>
          <p:cNvSpPr>
            <a:spLocks noEditPoints="1"/>
          </p:cNvSpPr>
          <p:nvPr/>
        </p:nvSpPr>
        <p:spPr bwMode="auto">
          <a:xfrm>
            <a:off x="2603576" y="4656157"/>
            <a:ext cx="324561" cy="339657"/>
          </a:xfrm>
          <a:custGeom>
            <a:avLst/>
            <a:gdLst>
              <a:gd name="T0" fmla="*/ 83 w 129"/>
              <a:gd name="T1" fmla="*/ 92 h 135"/>
              <a:gd name="T2" fmla="*/ 127 w 129"/>
              <a:gd name="T3" fmla="*/ 26 h 135"/>
              <a:gd name="T4" fmla="*/ 127 w 129"/>
              <a:gd name="T5" fmla="*/ 21 h 135"/>
              <a:gd name="T6" fmla="*/ 117 w 129"/>
              <a:gd name="T7" fmla="*/ 10 h 135"/>
              <a:gd name="T8" fmla="*/ 112 w 129"/>
              <a:gd name="T9" fmla="*/ 10 h 135"/>
              <a:gd name="T10" fmla="*/ 107 w 129"/>
              <a:gd name="T11" fmla="*/ 16 h 135"/>
              <a:gd name="T12" fmla="*/ 101 w 129"/>
              <a:gd name="T13" fmla="*/ 16 h 135"/>
              <a:gd name="T14" fmla="*/ 101 w 129"/>
              <a:gd name="T15" fmla="*/ 0 h 135"/>
              <a:gd name="T16" fmla="*/ 27 w 129"/>
              <a:gd name="T17" fmla="*/ 0 h 135"/>
              <a:gd name="T18" fmla="*/ 27 w 129"/>
              <a:gd name="T19" fmla="*/ 16 h 135"/>
              <a:gd name="T20" fmla="*/ 22 w 129"/>
              <a:gd name="T21" fmla="*/ 16 h 135"/>
              <a:gd name="T22" fmla="*/ 17 w 129"/>
              <a:gd name="T23" fmla="*/ 10 h 135"/>
              <a:gd name="T24" fmla="*/ 12 w 129"/>
              <a:gd name="T25" fmla="*/ 10 h 135"/>
              <a:gd name="T26" fmla="*/ 1 w 129"/>
              <a:gd name="T27" fmla="*/ 21 h 135"/>
              <a:gd name="T28" fmla="*/ 1 w 129"/>
              <a:gd name="T29" fmla="*/ 26 h 135"/>
              <a:gd name="T30" fmla="*/ 46 w 129"/>
              <a:gd name="T31" fmla="*/ 92 h 135"/>
              <a:gd name="T32" fmla="*/ 59 w 129"/>
              <a:gd name="T33" fmla="*/ 98 h 135"/>
              <a:gd name="T34" fmla="*/ 59 w 129"/>
              <a:gd name="T35" fmla="*/ 103 h 135"/>
              <a:gd name="T36" fmla="*/ 54 w 129"/>
              <a:gd name="T37" fmla="*/ 106 h 135"/>
              <a:gd name="T38" fmla="*/ 59 w 129"/>
              <a:gd name="T39" fmla="*/ 108 h 135"/>
              <a:gd name="T40" fmla="*/ 59 w 129"/>
              <a:gd name="T41" fmla="*/ 114 h 135"/>
              <a:gd name="T42" fmla="*/ 54 w 129"/>
              <a:gd name="T43" fmla="*/ 119 h 135"/>
              <a:gd name="T44" fmla="*/ 48 w 129"/>
              <a:gd name="T45" fmla="*/ 124 h 135"/>
              <a:gd name="T46" fmla="*/ 43 w 129"/>
              <a:gd name="T47" fmla="*/ 129 h 135"/>
              <a:gd name="T48" fmla="*/ 49 w 129"/>
              <a:gd name="T49" fmla="*/ 135 h 135"/>
              <a:gd name="T50" fmla="*/ 80 w 129"/>
              <a:gd name="T51" fmla="*/ 135 h 135"/>
              <a:gd name="T52" fmla="*/ 85 w 129"/>
              <a:gd name="T53" fmla="*/ 129 h 135"/>
              <a:gd name="T54" fmla="*/ 80 w 129"/>
              <a:gd name="T55" fmla="*/ 124 h 135"/>
              <a:gd name="T56" fmla="*/ 74 w 129"/>
              <a:gd name="T57" fmla="*/ 119 h 135"/>
              <a:gd name="T58" fmla="*/ 69 w 129"/>
              <a:gd name="T59" fmla="*/ 114 h 135"/>
              <a:gd name="T60" fmla="*/ 69 w 129"/>
              <a:gd name="T61" fmla="*/ 108 h 135"/>
              <a:gd name="T62" fmla="*/ 75 w 129"/>
              <a:gd name="T63" fmla="*/ 106 h 135"/>
              <a:gd name="T64" fmla="*/ 69 w 129"/>
              <a:gd name="T65" fmla="*/ 103 h 135"/>
              <a:gd name="T66" fmla="*/ 69 w 129"/>
              <a:gd name="T67" fmla="*/ 98 h 135"/>
              <a:gd name="T68" fmla="*/ 83 w 129"/>
              <a:gd name="T69" fmla="*/ 92 h 135"/>
              <a:gd name="T70" fmla="*/ 101 w 129"/>
              <a:gd name="T71" fmla="*/ 21 h 135"/>
              <a:gd name="T72" fmla="*/ 107 w 129"/>
              <a:gd name="T73" fmla="*/ 21 h 135"/>
              <a:gd name="T74" fmla="*/ 112 w 129"/>
              <a:gd name="T75" fmla="*/ 16 h 135"/>
              <a:gd name="T76" fmla="*/ 117 w 129"/>
              <a:gd name="T77" fmla="*/ 21 h 135"/>
              <a:gd name="T78" fmla="*/ 117 w 129"/>
              <a:gd name="T79" fmla="*/ 26 h 135"/>
              <a:gd name="T80" fmla="*/ 91 w 129"/>
              <a:gd name="T81" fmla="*/ 71 h 135"/>
              <a:gd name="T82" fmla="*/ 101 w 129"/>
              <a:gd name="T83" fmla="*/ 21 h 135"/>
              <a:gd name="T84" fmla="*/ 36 w 129"/>
              <a:gd name="T85" fmla="*/ 72 h 135"/>
              <a:gd name="T86" fmla="*/ 10 w 129"/>
              <a:gd name="T87" fmla="*/ 27 h 135"/>
              <a:gd name="T88" fmla="*/ 10 w 129"/>
              <a:gd name="T89" fmla="*/ 22 h 135"/>
              <a:gd name="T90" fmla="*/ 15 w 129"/>
              <a:gd name="T91" fmla="*/ 17 h 135"/>
              <a:gd name="T92" fmla="*/ 20 w 129"/>
              <a:gd name="T93" fmla="*/ 22 h 135"/>
              <a:gd name="T94" fmla="*/ 26 w 129"/>
              <a:gd name="T95" fmla="*/ 22 h 135"/>
              <a:gd name="T96" fmla="*/ 36 w 129"/>
              <a:gd name="T97" fmla="*/ 72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" h="135">
                <a:moveTo>
                  <a:pt x="83" y="92"/>
                </a:moveTo>
                <a:cubicBezTo>
                  <a:pt x="129" y="63"/>
                  <a:pt x="127" y="26"/>
                  <a:pt x="127" y="26"/>
                </a:cubicBezTo>
                <a:cubicBezTo>
                  <a:pt x="127" y="21"/>
                  <a:pt x="127" y="21"/>
                  <a:pt x="127" y="21"/>
                </a:cubicBezTo>
                <a:cubicBezTo>
                  <a:pt x="127" y="21"/>
                  <a:pt x="128" y="10"/>
                  <a:pt x="117" y="10"/>
                </a:cubicBezTo>
                <a:cubicBezTo>
                  <a:pt x="114" y="10"/>
                  <a:pt x="112" y="10"/>
                  <a:pt x="112" y="10"/>
                </a:cubicBezTo>
                <a:cubicBezTo>
                  <a:pt x="107" y="10"/>
                  <a:pt x="107" y="16"/>
                  <a:pt x="107" y="16"/>
                </a:cubicBezTo>
                <a:cubicBezTo>
                  <a:pt x="107" y="16"/>
                  <a:pt x="104" y="16"/>
                  <a:pt x="101" y="16"/>
                </a:cubicBezTo>
                <a:cubicBezTo>
                  <a:pt x="101" y="12"/>
                  <a:pt x="101" y="0"/>
                  <a:pt x="101" y="0"/>
                </a:cubicBezTo>
                <a:cubicBezTo>
                  <a:pt x="56" y="7"/>
                  <a:pt x="27" y="0"/>
                  <a:pt x="27" y="0"/>
                </a:cubicBezTo>
                <a:cubicBezTo>
                  <a:pt x="27" y="16"/>
                  <a:pt x="27" y="16"/>
                  <a:pt x="27" y="16"/>
                </a:cubicBezTo>
                <a:cubicBezTo>
                  <a:pt x="23" y="16"/>
                  <a:pt x="22" y="16"/>
                  <a:pt x="22" y="16"/>
                </a:cubicBezTo>
                <a:cubicBezTo>
                  <a:pt x="22" y="16"/>
                  <a:pt x="22" y="10"/>
                  <a:pt x="17" y="10"/>
                </a:cubicBezTo>
                <a:cubicBezTo>
                  <a:pt x="17" y="10"/>
                  <a:pt x="15" y="10"/>
                  <a:pt x="12" y="10"/>
                </a:cubicBezTo>
                <a:cubicBezTo>
                  <a:pt x="1" y="10"/>
                  <a:pt x="1" y="21"/>
                  <a:pt x="1" y="21"/>
                </a:cubicBezTo>
                <a:cubicBezTo>
                  <a:pt x="1" y="26"/>
                  <a:pt x="1" y="26"/>
                  <a:pt x="1" y="26"/>
                </a:cubicBezTo>
                <a:cubicBezTo>
                  <a:pt x="1" y="26"/>
                  <a:pt x="0" y="63"/>
                  <a:pt x="46" y="92"/>
                </a:cubicBezTo>
                <a:cubicBezTo>
                  <a:pt x="46" y="92"/>
                  <a:pt x="52" y="98"/>
                  <a:pt x="59" y="98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9" y="103"/>
                  <a:pt x="54" y="103"/>
                  <a:pt x="54" y="106"/>
                </a:cubicBezTo>
                <a:cubicBezTo>
                  <a:pt x="54" y="109"/>
                  <a:pt x="59" y="108"/>
                  <a:pt x="59" y="108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4"/>
                  <a:pt x="58" y="119"/>
                  <a:pt x="54" y="119"/>
                </a:cubicBezTo>
                <a:cubicBezTo>
                  <a:pt x="54" y="124"/>
                  <a:pt x="48" y="124"/>
                  <a:pt x="48" y="124"/>
                </a:cubicBezTo>
                <a:cubicBezTo>
                  <a:pt x="48" y="124"/>
                  <a:pt x="43" y="125"/>
                  <a:pt x="43" y="129"/>
                </a:cubicBezTo>
                <a:cubicBezTo>
                  <a:pt x="43" y="129"/>
                  <a:pt x="42" y="135"/>
                  <a:pt x="49" y="135"/>
                </a:cubicBezTo>
                <a:cubicBezTo>
                  <a:pt x="56" y="135"/>
                  <a:pt x="80" y="135"/>
                  <a:pt x="80" y="135"/>
                </a:cubicBezTo>
                <a:cubicBezTo>
                  <a:pt x="85" y="135"/>
                  <a:pt x="85" y="129"/>
                  <a:pt x="85" y="129"/>
                </a:cubicBezTo>
                <a:cubicBezTo>
                  <a:pt x="85" y="129"/>
                  <a:pt x="85" y="124"/>
                  <a:pt x="80" y="124"/>
                </a:cubicBezTo>
                <a:cubicBezTo>
                  <a:pt x="74" y="124"/>
                  <a:pt x="74" y="119"/>
                  <a:pt x="74" y="119"/>
                </a:cubicBezTo>
                <a:cubicBezTo>
                  <a:pt x="74" y="119"/>
                  <a:pt x="69" y="119"/>
                  <a:pt x="69" y="114"/>
                </a:cubicBezTo>
                <a:cubicBezTo>
                  <a:pt x="69" y="108"/>
                  <a:pt x="69" y="108"/>
                  <a:pt x="69" y="108"/>
                </a:cubicBezTo>
                <a:cubicBezTo>
                  <a:pt x="69" y="108"/>
                  <a:pt x="75" y="109"/>
                  <a:pt x="75" y="106"/>
                </a:cubicBezTo>
                <a:cubicBezTo>
                  <a:pt x="75" y="103"/>
                  <a:pt x="69" y="103"/>
                  <a:pt x="69" y="103"/>
                </a:cubicBezTo>
                <a:cubicBezTo>
                  <a:pt x="69" y="98"/>
                  <a:pt x="69" y="98"/>
                  <a:pt x="69" y="98"/>
                </a:cubicBezTo>
                <a:cubicBezTo>
                  <a:pt x="75" y="98"/>
                  <a:pt x="79" y="96"/>
                  <a:pt x="83" y="92"/>
                </a:cubicBezTo>
                <a:close/>
                <a:moveTo>
                  <a:pt x="101" y="21"/>
                </a:moveTo>
                <a:cubicBezTo>
                  <a:pt x="103" y="21"/>
                  <a:pt x="107" y="21"/>
                  <a:pt x="107" y="21"/>
                </a:cubicBezTo>
                <a:cubicBezTo>
                  <a:pt x="112" y="21"/>
                  <a:pt x="112" y="16"/>
                  <a:pt x="112" y="16"/>
                </a:cubicBezTo>
                <a:cubicBezTo>
                  <a:pt x="117" y="16"/>
                  <a:pt x="117" y="21"/>
                  <a:pt x="117" y="21"/>
                </a:cubicBezTo>
                <a:cubicBezTo>
                  <a:pt x="117" y="26"/>
                  <a:pt x="117" y="26"/>
                  <a:pt x="117" y="26"/>
                </a:cubicBezTo>
                <a:cubicBezTo>
                  <a:pt x="117" y="26"/>
                  <a:pt x="116" y="47"/>
                  <a:pt x="91" y="71"/>
                </a:cubicBezTo>
                <a:cubicBezTo>
                  <a:pt x="96" y="61"/>
                  <a:pt x="101" y="38"/>
                  <a:pt x="101" y="21"/>
                </a:cubicBezTo>
                <a:close/>
                <a:moveTo>
                  <a:pt x="36" y="72"/>
                </a:moveTo>
                <a:cubicBezTo>
                  <a:pt x="11" y="48"/>
                  <a:pt x="10" y="27"/>
                  <a:pt x="10" y="27"/>
                </a:cubicBezTo>
                <a:cubicBezTo>
                  <a:pt x="10" y="22"/>
                  <a:pt x="10" y="22"/>
                  <a:pt x="10" y="22"/>
                </a:cubicBezTo>
                <a:cubicBezTo>
                  <a:pt x="10" y="22"/>
                  <a:pt x="10" y="17"/>
                  <a:pt x="15" y="17"/>
                </a:cubicBezTo>
                <a:cubicBezTo>
                  <a:pt x="15" y="17"/>
                  <a:pt x="15" y="22"/>
                  <a:pt x="20" y="22"/>
                </a:cubicBezTo>
                <a:cubicBezTo>
                  <a:pt x="20" y="22"/>
                  <a:pt x="24" y="22"/>
                  <a:pt x="26" y="22"/>
                </a:cubicBezTo>
                <a:cubicBezTo>
                  <a:pt x="26" y="39"/>
                  <a:pt x="30" y="62"/>
                  <a:pt x="36" y="7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2406387" y="5231037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98"/>
          <p:cNvSpPr txBox="1"/>
          <p:nvPr/>
        </p:nvSpPr>
        <p:spPr>
          <a:xfrm>
            <a:off x="4299478" y="4856844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7" name="TextBox 503"/>
          <p:cNvSpPr txBox="1"/>
          <p:nvPr/>
        </p:nvSpPr>
        <p:spPr>
          <a:xfrm>
            <a:off x="2281163" y="5229200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ounded Rectangle 15"/>
          <p:cNvSpPr/>
          <p:nvPr/>
        </p:nvSpPr>
        <p:spPr>
          <a:xfrm>
            <a:off x="6397003" y="4512141"/>
            <a:ext cx="633737" cy="633737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6354402" y="5234061"/>
            <a:ext cx="3428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498"/>
          <p:cNvSpPr txBox="1"/>
          <p:nvPr/>
        </p:nvSpPr>
        <p:spPr>
          <a:xfrm>
            <a:off x="8247493" y="4859868"/>
            <a:ext cx="156966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1" name="TextBox 503"/>
          <p:cNvSpPr txBox="1"/>
          <p:nvPr/>
        </p:nvSpPr>
        <p:spPr>
          <a:xfrm>
            <a:off x="6229178" y="5232224"/>
            <a:ext cx="3731991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</a:t>
            </a: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流程图: 联系 20"/>
          <p:cNvSpPr/>
          <p:nvPr/>
        </p:nvSpPr>
        <p:spPr>
          <a:xfrm>
            <a:off x="6569912" y="4626958"/>
            <a:ext cx="287915" cy="424624"/>
          </a:xfrm>
          <a:custGeom>
            <a:avLst/>
            <a:gdLst/>
            <a:ahLst/>
            <a:cxnLst/>
            <a:rect l="l" t="t" r="r" b="b"/>
            <a:pathLst>
              <a:path w="977900" h="1447800">
                <a:moveTo>
                  <a:pt x="485775" y="203200"/>
                </a:moveTo>
                <a:lnTo>
                  <a:pt x="546485" y="399665"/>
                </a:lnTo>
                <a:lnTo>
                  <a:pt x="742949" y="399664"/>
                </a:lnTo>
                <a:lnTo>
                  <a:pt x="584005" y="521084"/>
                </a:lnTo>
                <a:lnTo>
                  <a:pt x="644718" y="717549"/>
                </a:lnTo>
                <a:lnTo>
                  <a:pt x="485775" y="596126"/>
                </a:lnTo>
                <a:lnTo>
                  <a:pt x="326832" y="717549"/>
                </a:lnTo>
                <a:lnTo>
                  <a:pt x="387545" y="521084"/>
                </a:lnTo>
                <a:lnTo>
                  <a:pt x="228601" y="399664"/>
                </a:lnTo>
                <a:lnTo>
                  <a:pt x="425065" y="399665"/>
                </a:lnTo>
                <a:close/>
                <a:moveTo>
                  <a:pt x="486229" y="136980"/>
                </a:moveTo>
                <a:cubicBezTo>
                  <a:pt x="290839" y="136980"/>
                  <a:pt x="132444" y="295375"/>
                  <a:pt x="132444" y="490765"/>
                </a:cubicBezTo>
                <a:cubicBezTo>
                  <a:pt x="132444" y="686155"/>
                  <a:pt x="290839" y="844550"/>
                  <a:pt x="486229" y="844550"/>
                </a:cubicBezTo>
                <a:cubicBezTo>
                  <a:pt x="681619" y="844550"/>
                  <a:pt x="840014" y="686155"/>
                  <a:pt x="840014" y="490765"/>
                </a:cubicBezTo>
                <a:cubicBezTo>
                  <a:pt x="840014" y="295375"/>
                  <a:pt x="681619" y="136980"/>
                  <a:pt x="486229" y="136980"/>
                </a:cubicBezTo>
                <a:close/>
                <a:moveTo>
                  <a:pt x="488950" y="0"/>
                </a:moveTo>
                <a:cubicBezTo>
                  <a:pt x="758990" y="0"/>
                  <a:pt x="977900" y="218910"/>
                  <a:pt x="977900" y="488950"/>
                </a:cubicBezTo>
                <a:cubicBezTo>
                  <a:pt x="977900" y="682898"/>
                  <a:pt x="864979" y="850470"/>
                  <a:pt x="700535" y="927935"/>
                </a:cubicBezTo>
                <a:lnTo>
                  <a:pt x="809625" y="1447800"/>
                </a:lnTo>
                <a:lnTo>
                  <a:pt x="506413" y="1206950"/>
                </a:lnTo>
                <a:lnTo>
                  <a:pt x="203200" y="1447800"/>
                </a:lnTo>
                <a:lnTo>
                  <a:pt x="309181" y="942752"/>
                </a:lnTo>
                <a:cubicBezTo>
                  <a:pt x="127925" y="871931"/>
                  <a:pt x="0" y="695380"/>
                  <a:pt x="0" y="488950"/>
                </a:cubicBezTo>
                <a:cubicBezTo>
                  <a:pt x="0" y="218910"/>
                  <a:pt x="218910" y="0"/>
                  <a:pt x="488950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89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889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89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389"/>
                            </p:stCondLst>
                            <p:childTnLst>
                              <p:par>
                                <p:cTn id="8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3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779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279"/>
                            </p:stCondLst>
                            <p:childTnLst>
                              <p:par>
                                <p:cTn id="1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3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279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779"/>
                            </p:stCondLst>
                            <p:childTnLst>
                              <p:par>
                                <p:cTn id="1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3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317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3" grpId="0" animBg="1"/>
      <p:bldP spid="15" grpId="0"/>
      <p:bldP spid="16" grpId="0"/>
      <p:bldP spid="17" grpId="0" animBg="1"/>
      <p:bldP spid="23" grpId="0" animBg="1"/>
      <p:bldP spid="24" grpId="0" animBg="1"/>
      <p:bldP spid="26" grpId="0"/>
      <p:bldP spid="27" grpId="0"/>
      <p:bldP spid="28" grpId="0" animBg="1"/>
      <p:bldP spid="30" grpId="0"/>
      <p:bldP spid="31" grpId="0"/>
      <p:bldP spid="32" grpId="0" animBg="1"/>
      <p:bldP spid="33" grpId="0" animBg="1"/>
      <p:bldP spid="34" grpId="0" animBg="1"/>
      <p:bldP spid="36" grpId="0"/>
      <p:bldP spid="37" grpId="0"/>
      <p:bldP spid="38" grpId="0" animBg="1"/>
      <p:bldP spid="40" grpId="0"/>
      <p:bldP spid="41" grpId="0"/>
      <p:bldP spid="42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主要创新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6" name="肘形连接符 35"/>
          <p:cNvCxnSpPr/>
          <p:nvPr/>
        </p:nvCxnSpPr>
        <p:spPr>
          <a:xfrm flipV="1">
            <a:off x="3721323" y="2108935"/>
            <a:ext cx="2909448" cy="757210"/>
          </a:xfrm>
          <a:prstGeom prst="bentConnector3">
            <a:avLst>
              <a:gd name="adj1" fmla="val 62381"/>
            </a:avLst>
          </a:prstGeom>
          <a:ln w="9525" cap="rnd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肘形连接符 36"/>
          <p:cNvCxnSpPr/>
          <p:nvPr/>
        </p:nvCxnSpPr>
        <p:spPr>
          <a:xfrm>
            <a:off x="3721323" y="3185644"/>
            <a:ext cx="3096344" cy="812358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椭圆 37"/>
          <p:cNvSpPr/>
          <p:nvPr/>
        </p:nvSpPr>
        <p:spPr>
          <a:xfrm>
            <a:off x="6630771" y="1774613"/>
            <a:ext cx="546935" cy="54693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</a:endParaRPr>
          </a:p>
        </p:txBody>
      </p:sp>
      <p:sp>
        <p:nvSpPr>
          <p:cNvPr id="39" name="标题 4"/>
          <p:cNvSpPr txBox="1"/>
          <p:nvPr/>
        </p:nvSpPr>
        <p:spPr>
          <a:xfrm>
            <a:off x="6659900" y="1869186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01</a:t>
            </a:r>
          </a:p>
        </p:txBody>
      </p:sp>
      <p:cxnSp>
        <p:nvCxnSpPr>
          <p:cNvPr id="40" name="肘形连接符 39"/>
          <p:cNvCxnSpPr/>
          <p:nvPr/>
        </p:nvCxnSpPr>
        <p:spPr>
          <a:xfrm flipV="1">
            <a:off x="4340267" y="3096734"/>
            <a:ext cx="3010585" cy="777523"/>
          </a:xfrm>
          <a:prstGeom prst="bentConnector3">
            <a:avLst>
              <a:gd name="adj1" fmla="val 50000"/>
            </a:avLst>
          </a:prstGeom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肘形连接符 40"/>
          <p:cNvCxnSpPr/>
          <p:nvPr/>
        </p:nvCxnSpPr>
        <p:spPr>
          <a:xfrm>
            <a:off x="4297387" y="4173486"/>
            <a:ext cx="3096344" cy="812358"/>
          </a:xfrm>
          <a:prstGeom prst="bentConnector3">
            <a:avLst>
              <a:gd name="adj1" fmla="val 55369"/>
            </a:avLst>
          </a:prstGeom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/>
          <p:nvPr/>
        </p:nvSpPr>
        <p:spPr>
          <a:xfrm>
            <a:off x="7350852" y="2782725"/>
            <a:ext cx="546935" cy="54693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</a:endParaRPr>
          </a:p>
        </p:txBody>
      </p:sp>
      <p:sp>
        <p:nvSpPr>
          <p:cNvPr id="43" name="标题 4"/>
          <p:cNvSpPr txBox="1"/>
          <p:nvPr/>
        </p:nvSpPr>
        <p:spPr>
          <a:xfrm>
            <a:off x="7379981" y="2877298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44" name="椭圆 43"/>
          <p:cNvSpPr/>
          <p:nvPr/>
        </p:nvSpPr>
        <p:spPr>
          <a:xfrm>
            <a:off x="6558764" y="3689700"/>
            <a:ext cx="546935" cy="54693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</a:endParaRPr>
          </a:p>
        </p:txBody>
      </p:sp>
      <p:sp>
        <p:nvSpPr>
          <p:cNvPr id="45" name="标题 4"/>
          <p:cNvSpPr txBox="1"/>
          <p:nvPr/>
        </p:nvSpPr>
        <p:spPr>
          <a:xfrm>
            <a:off x="6587893" y="3784273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46" name="椭圆 45"/>
          <p:cNvSpPr/>
          <p:nvPr/>
        </p:nvSpPr>
        <p:spPr>
          <a:xfrm>
            <a:off x="7278844" y="4697812"/>
            <a:ext cx="546935" cy="54693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5">
                  <a:lumMod val="60000"/>
                  <a:lumOff val="40000"/>
                </a:schemeClr>
              </a:solidFill>
              <a:latin typeface="Impact MT Std" panose="020B0806030902050204" pitchFamily="34" charset="0"/>
            </a:endParaRPr>
          </a:p>
        </p:txBody>
      </p:sp>
      <p:sp>
        <p:nvSpPr>
          <p:cNvPr id="47" name="标题 4"/>
          <p:cNvSpPr txBox="1"/>
          <p:nvPr/>
        </p:nvSpPr>
        <p:spPr>
          <a:xfrm>
            <a:off x="7307973" y="4792385"/>
            <a:ext cx="517805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Impact MT Std" panose="020B0806030902050204" pitchFamily="34" charset="0"/>
                <a:ea typeface="微软雅黑" panose="020B0503020204020204" pitchFamily="34" charset="-122"/>
              </a:rPr>
              <a:t>04</a:t>
            </a:r>
          </a:p>
        </p:txBody>
      </p:sp>
      <p:sp>
        <p:nvSpPr>
          <p:cNvPr id="48" name="Freeform 9"/>
          <p:cNvSpPr/>
          <p:nvPr/>
        </p:nvSpPr>
        <p:spPr bwMode="auto">
          <a:xfrm flipH="1">
            <a:off x="1633091" y="2393556"/>
            <a:ext cx="2952328" cy="1843589"/>
          </a:xfrm>
          <a:custGeom>
            <a:avLst/>
            <a:gdLst>
              <a:gd name="T0" fmla="*/ 262 w 320"/>
              <a:gd name="T1" fmla="*/ 70 h 200"/>
              <a:gd name="T2" fmla="*/ 163 w 320"/>
              <a:gd name="T3" fmla="*/ 0 h 200"/>
              <a:gd name="T4" fmla="*/ 63 w 320"/>
              <a:gd name="T5" fmla="*/ 94 h 200"/>
              <a:gd name="T6" fmla="*/ 54 w 320"/>
              <a:gd name="T7" fmla="*/ 93 h 200"/>
              <a:gd name="T8" fmla="*/ 0 w 320"/>
              <a:gd name="T9" fmla="*/ 146 h 200"/>
              <a:gd name="T10" fmla="*/ 43 w 320"/>
              <a:gd name="T11" fmla="*/ 200 h 200"/>
              <a:gd name="T12" fmla="*/ 251 w 320"/>
              <a:gd name="T13" fmla="*/ 200 h 200"/>
              <a:gd name="T14" fmla="*/ 320 w 320"/>
              <a:gd name="T15" fmla="*/ 134 h 200"/>
              <a:gd name="T16" fmla="*/ 262 w 320"/>
              <a:gd name="T17" fmla="*/ 7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0" h="200">
                <a:moveTo>
                  <a:pt x="262" y="70"/>
                </a:moveTo>
                <a:cubicBezTo>
                  <a:pt x="249" y="29"/>
                  <a:pt x="209" y="0"/>
                  <a:pt x="163" y="0"/>
                </a:cubicBezTo>
                <a:cubicBezTo>
                  <a:pt x="108" y="0"/>
                  <a:pt x="66" y="41"/>
                  <a:pt x="63" y="94"/>
                </a:cubicBezTo>
                <a:cubicBezTo>
                  <a:pt x="60" y="94"/>
                  <a:pt x="57" y="93"/>
                  <a:pt x="54" y="93"/>
                </a:cubicBezTo>
                <a:cubicBezTo>
                  <a:pt x="24" y="93"/>
                  <a:pt x="0" y="117"/>
                  <a:pt x="0" y="146"/>
                </a:cubicBezTo>
                <a:cubicBezTo>
                  <a:pt x="0" y="171"/>
                  <a:pt x="19" y="195"/>
                  <a:pt x="43" y="200"/>
                </a:cubicBezTo>
                <a:cubicBezTo>
                  <a:pt x="251" y="200"/>
                  <a:pt x="251" y="200"/>
                  <a:pt x="251" y="200"/>
                </a:cubicBezTo>
                <a:cubicBezTo>
                  <a:pt x="287" y="200"/>
                  <a:pt x="320" y="170"/>
                  <a:pt x="320" y="134"/>
                </a:cubicBezTo>
                <a:cubicBezTo>
                  <a:pt x="320" y="101"/>
                  <a:pt x="295" y="74"/>
                  <a:pt x="262" y="7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75520" tIns="37760" rIns="75520" bIns="377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015">
              <a:defRPr/>
            </a:pPr>
            <a:endParaRPr lang="zh-CN" altLang="en-US" sz="1500">
              <a:solidFill>
                <a:sysClr val="windowText" lastClr="0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9" name="KSO_Shape"/>
          <p:cNvSpPr/>
          <p:nvPr/>
        </p:nvSpPr>
        <p:spPr bwMode="auto">
          <a:xfrm>
            <a:off x="2683259" y="2998179"/>
            <a:ext cx="634342" cy="634342"/>
          </a:xfrm>
          <a:custGeom>
            <a:avLst/>
            <a:gdLst>
              <a:gd name="T0" fmla="*/ 984018 w 1589088"/>
              <a:gd name="T1" fmla="*/ 589506 h 1589088"/>
              <a:gd name="T2" fmla="*/ 955171 w 1589088"/>
              <a:gd name="T3" fmla="*/ 645802 h 1589088"/>
              <a:gd name="T4" fmla="*/ 898294 w 1589088"/>
              <a:gd name="T5" fmla="*/ 673272 h 1589088"/>
              <a:gd name="T6" fmla="*/ 881422 w 1589088"/>
              <a:gd name="T7" fmla="*/ 964824 h 1589088"/>
              <a:gd name="T8" fmla="*/ 873530 w 1589088"/>
              <a:gd name="T9" fmla="*/ 1040159 h 1589088"/>
              <a:gd name="T10" fmla="*/ 824817 w 1589088"/>
              <a:gd name="T11" fmla="*/ 1084490 h 1589088"/>
              <a:gd name="T12" fmla="*/ 756238 w 1589088"/>
              <a:gd name="T13" fmla="*/ 1088026 h 1589088"/>
              <a:gd name="T14" fmla="*/ 703444 w 1589088"/>
              <a:gd name="T15" fmla="*/ 1048590 h 1589088"/>
              <a:gd name="T16" fmla="*/ 686571 w 1589088"/>
              <a:gd name="T17" fmla="*/ 985493 h 1589088"/>
              <a:gd name="T18" fmla="*/ 486007 w 1589088"/>
              <a:gd name="T19" fmla="*/ 893024 h 1589088"/>
              <a:gd name="T20" fmla="*/ 398106 w 1589088"/>
              <a:gd name="T21" fmla="*/ 820680 h 1589088"/>
              <a:gd name="T22" fmla="*/ 402189 w 1589088"/>
              <a:gd name="T23" fmla="*/ 755134 h 1589088"/>
              <a:gd name="T24" fmla="*/ 446547 w 1589088"/>
              <a:gd name="T25" fmla="*/ 706452 h 1589088"/>
              <a:gd name="T26" fmla="*/ 514037 w 1589088"/>
              <a:gd name="T27" fmla="*/ 696389 h 1589088"/>
              <a:gd name="T28" fmla="*/ 570641 w 1589088"/>
              <a:gd name="T29" fmla="*/ 730385 h 1589088"/>
              <a:gd name="T30" fmla="*/ 593501 w 1589088"/>
              <a:gd name="T31" fmla="*/ 794027 h 1589088"/>
              <a:gd name="T32" fmla="*/ 818558 w 1589088"/>
              <a:gd name="T33" fmla="*/ 648522 h 1589088"/>
              <a:gd name="T34" fmla="*/ 785901 w 1589088"/>
              <a:gd name="T35" fmla="*/ 575091 h 1589088"/>
              <a:gd name="T36" fmla="*/ 808761 w 1589088"/>
              <a:gd name="T37" fmla="*/ 511721 h 1589088"/>
              <a:gd name="T38" fmla="*/ 865365 w 1589088"/>
              <a:gd name="T39" fmla="*/ 477726 h 1589088"/>
              <a:gd name="T40" fmla="*/ 728574 w 1589088"/>
              <a:gd name="T41" fmla="*/ 144010 h 1589088"/>
              <a:gd name="T42" fmla="*/ 531280 w 1589088"/>
              <a:gd name="T43" fmla="*/ 182593 h 1589088"/>
              <a:gd name="T44" fmla="*/ 353281 w 1589088"/>
              <a:gd name="T45" fmla="*/ 288291 h 1589088"/>
              <a:gd name="T46" fmla="*/ 219577 w 1589088"/>
              <a:gd name="T47" fmla="*/ 451592 h 1589088"/>
              <a:gd name="T48" fmla="*/ 152454 w 1589088"/>
              <a:gd name="T49" fmla="*/ 642880 h 1589088"/>
              <a:gd name="T50" fmla="*/ 152454 w 1589088"/>
              <a:gd name="T51" fmla="*/ 843135 h 1589088"/>
              <a:gd name="T52" fmla="*/ 219577 w 1589088"/>
              <a:gd name="T53" fmla="*/ 1034422 h 1589088"/>
              <a:gd name="T54" fmla="*/ 353281 w 1589088"/>
              <a:gd name="T55" fmla="*/ 1197724 h 1589088"/>
              <a:gd name="T56" fmla="*/ 531280 w 1589088"/>
              <a:gd name="T57" fmla="*/ 1303421 h 1589088"/>
              <a:gd name="T58" fmla="*/ 728574 w 1589088"/>
              <a:gd name="T59" fmla="*/ 1341734 h 1589088"/>
              <a:gd name="T60" fmla="*/ 927227 w 1589088"/>
              <a:gd name="T61" fmla="*/ 1312931 h 1589088"/>
              <a:gd name="T62" fmla="*/ 1109302 w 1589088"/>
              <a:gd name="T63" fmla="*/ 1217015 h 1589088"/>
              <a:gd name="T64" fmla="*/ 1251431 w 1589088"/>
              <a:gd name="T65" fmla="*/ 1059964 h 1589088"/>
              <a:gd name="T66" fmla="*/ 1328065 w 1589088"/>
              <a:gd name="T67" fmla="*/ 871393 h 1589088"/>
              <a:gd name="T68" fmla="*/ 1337576 w 1589088"/>
              <a:gd name="T69" fmla="*/ 671410 h 1589088"/>
              <a:gd name="T70" fmla="*/ 1280237 w 1589088"/>
              <a:gd name="T71" fmla="*/ 477677 h 1589088"/>
              <a:gd name="T72" fmla="*/ 1155500 w 1589088"/>
              <a:gd name="T73" fmla="*/ 308670 h 1589088"/>
              <a:gd name="T74" fmla="*/ 981849 w 1589088"/>
              <a:gd name="T75" fmla="*/ 193462 h 1589088"/>
              <a:gd name="T76" fmla="*/ 785915 w 1589088"/>
              <a:gd name="T77" fmla="*/ 145640 h 1589088"/>
              <a:gd name="T78" fmla="*/ 902226 w 1589088"/>
              <a:gd name="T79" fmla="*/ 17390 h 1589088"/>
              <a:gd name="T80" fmla="*/ 1136207 w 1589088"/>
              <a:gd name="T81" fmla="*/ 112491 h 1589088"/>
              <a:gd name="T82" fmla="*/ 1320999 w 1589088"/>
              <a:gd name="T83" fmla="*/ 276063 h 1589088"/>
              <a:gd name="T84" fmla="*/ 1429702 w 1589088"/>
              <a:gd name="T85" fmla="*/ 459201 h 1589088"/>
              <a:gd name="T86" fmla="*/ 1481334 w 1589088"/>
              <a:gd name="T87" fmla="*/ 660270 h 1589088"/>
              <a:gd name="T88" fmla="*/ 1475356 w 1589088"/>
              <a:gd name="T89" fmla="*/ 866502 h 1589088"/>
              <a:gd name="T90" fmla="*/ 1412581 w 1589088"/>
              <a:gd name="T91" fmla="*/ 1064855 h 1589088"/>
              <a:gd name="T92" fmla="*/ 1892771 w 1589088"/>
              <a:gd name="T93" fmla="*/ 1636001 h 1589088"/>
              <a:gd name="T94" fmla="*/ 1896304 w 1589088"/>
              <a:gd name="T95" fmla="*/ 1759632 h 1589088"/>
              <a:gd name="T96" fmla="*/ 1783798 w 1589088"/>
              <a:gd name="T97" fmla="*/ 1885980 h 1589088"/>
              <a:gd name="T98" fmla="*/ 1662866 w 1589088"/>
              <a:gd name="T99" fmla="*/ 1900381 h 1589088"/>
              <a:gd name="T100" fmla="*/ 1104954 w 1589088"/>
              <a:gd name="T101" fmla="*/ 1391458 h 1589088"/>
              <a:gd name="T102" fmla="*/ 909835 w 1589088"/>
              <a:gd name="T103" fmla="*/ 1466451 h 1589088"/>
              <a:gd name="T104" fmla="*/ 704388 w 1589088"/>
              <a:gd name="T105" fmla="*/ 1484656 h 1589088"/>
              <a:gd name="T106" fmla="*/ 501116 w 1589088"/>
              <a:gd name="T107" fmla="*/ 1445528 h 1589088"/>
              <a:gd name="T108" fmla="*/ 313061 w 1589088"/>
              <a:gd name="T109" fmla="*/ 1349069 h 1589088"/>
              <a:gd name="T110" fmla="*/ 143758 w 1589088"/>
              <a:gd name="T111" fmla="*/ 1181965 h 1589088"/>
              <a:gd name="T112" fmla="*/ 30708 w 1589088"/>
              <a:gd name="T113" fmla="*/ 954538 h 1589088"/>
              <a:gd name="T114" fmla="*/ 815 w 1589088"/>
              <a:gd name="T115" fmla="*/ 707277 h 1589088"/>
              <a:gd name="T116" fmla="*/ 54351 w 1589088"/>
              <a:gd name="T117" fmla="*/ 463275 h 1589088"/>
              <a:gd name="T118" fmla="*/ 191315 w 1589088"/>
              <a:gd name="T119" fmla="*/ 245360 h 1589088"/>
              <a:gd name="T120" fmla="*/ 397577 w 1589088"/>
              <a:gd name="T121" fmla="*/ 85319 h 1589088"/>
              <a:gd name="T122" fmla="*/ 636177 w 1589088"/>
              <a:gd name="T123" fmla="*/ 7880 h 15890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589088" h="1589088">
                <a:moveTo>
                  <a:pt x="916859" y="288925"/>
                </a:moveTo>
                <a:lnTo>
                  <a:pt x="954088" y="332030"/>
                </a:lnTo>
                <a:lnTo>
                  <a:pt x="816067" y="450682"/>
                </a:lnTo>
                <a:lnTo>
                  <a:pt x="817430" y="454085"/>
                </a:lnTo>
                <a:lnTo>
                  <a:pt x="818338" y="457488"/>
                </a:lnTo>
                <a:lnTo>
                  <a:pt x="819246" y="461118"/>
                </a:lnTo>
                <a:lnTo>
                  <a:pt x="820381" y="464748"/>
                </a:lnTo>
                <a:lnTo>
                  <a:pt x="820835" y="468378"/>
                </a:lnTo>
                <a:lnTo>
                  <a:pt x="821289" y="472008"/>
                </a:lnTo>
                <a:lnTo>
                  <a:pt x="821743" y="475865"/>
                </a:lnTo>
                <a:lnTo>
                  <a:pt x="821743" y="479722"/>
                </a:lnTo>
                <a:lnTo>
                  <a:pt x="821743" y="483805"/>
                </a:lnTo>
                <a:lnTo>
                  <a:pt x="821289" y="487662"/>
                </a:lnTo>
                <a:lnTo>
                  <a:pt x="820835" y="491746"/>
                </a:lnTo>
                <a:lnTo>
                  <a:pt x="820154" y="495602"/>
                </a:lnTo>
                <a:lnTo>
                  <a:pt x="819246" y="499459"/>
                </a:lnTo>
                <a:lnTo>
                  <a:pt x="818338" y="503089"/>
                </a:lnTo>
                <a:lnTo>
                  <a:pt x="816976" y="506946"/>
                </a:lnTo>
                <a:lnTo>
                  <a:pt x="815840" y="510349"/>
                </a:lnTo>
                <a:lnTo>
                  <a:pt x="814251" y="513979"/>
                </a:lnTo>
                <a:lnTo>
                  <a:pt x="812662" y="517382"/>
                </a:lnTo>
                <a:lnTo>
                  <a:pt x="810619" y="520785"/>
                </a:lnTo>
                <a:lnTo>
                  <a:pt x="808803" y="523961"/>
                </a:lnTo>
                <a:lnTo>
                  <a:pt x="806760" y="527137"/>
                </a:lnTo>
                <a:lnTo>
                  <a:pt x="804263" y="530313"/>
                </a:lnTo>
                <a:lnTo>
                  <a:pt x="801993" y="533036"/>
                </a:lnTo>
                <a:lnTo>
                  <a:pt x="799496" y="535985"/>
                </a:lnTo>
                <a:lnTo>
                  <a:pt x="796772" y="538707"/>
                </a:lnTo>
                <a:lnTo>
                  <a:pt x="794048" y="541203"/>
                </a:lnTo>
                <a:lnTo>
                  <a:pt x="791324" y="543698"/>
                </a:lnTo>
                <a:lnTo>
                  <a:pt x="788146" y="545967"/>
                </a:lnTo>
                <a:lnTo>
                  <a:pt x="785194" y="548009"/>
                </a:lnTo>
                <a:lnTo>
                  <a:pt x="781789" y="550051"/>
                </a:lnTo>
                <a:lnTo>
                  <a:pt x="778611" y="552093"/>
                </a:lnTo>
                <a:lnTo>
                  <a:pt x="775433" y="553908"/>
                </a:lnTo>
                <a:lnTo>
                  <a:pt x="771801" y="555496"/>
                </a:lnTo>
                <a:lnTo>
                  <a:pt x="768396" y="556857"/>
                </a:lnTo>
                <a:lnTo>
                  <a:pt x="764537" y="558218"/>
                </a:lnTo>
                <a:lnTo>
                  <a:pt x="760905" y="559352"/>
                </a:lnTo>
                <a:lnTo>
                  <a:pt x="757046" y="560260"/>
                </a:lnTo>
                <a:lnTo>
                  <a:pt x="753413" y="560940"/>
                </a:lnTo>
                <a:lnTo>
                  <a:pt x="749327" y="561621"/>
                </a:lnTo>
                <a:lnTo>
                  <a:pt x="745241" y="562075"/>
                </a:lnTo>
                <a:lnTo>
                  <a:pt x="692121" y="754005"/>
                </a:lnTo>
                <a:lnTo>
                  <a:pt x="697343" y="756728"/>
                </a:lnTo>
                <a:lnTo>
                  <a:pt x="702110" y="759904"/>
                </a:lnTo>
                <a:lnTo>
                  <a:pt x="706650" y="763080"/>
                </a:lnTo>
                <a:lnTo>
                  <a:pt x="710963" y="766937"/>
                </a:lnTo>
                <a:lnTo>
                  <a:pt x="715049" y="770794"/>
                </a:lnTo>
                <a:lnTo>
                  <a:pt x="718908" y="774877"/>
                </a:lnTo>
                <a:lnTo>
                  <a:pt x="722313" y="779188"/>
                </a:lnTo>
                <a:lnTo>
                  <a:pt x="725718" y="783952"/>
                </a:lnTo>
                <a:lnTo>
                  <a:pt x="728670" y="788943"/>
                </a:lnTo>
                <a:lnTo>
                  <a:pt x="731167" y="793934"/>
                </a:lnTo>
                <a:lnTo>
                  <a:pt x="733437" y="799379"/>
                </a:lnTo>
                <a:lnTo>
                  <a:pt x="735253" y="804824"/>
                </a:lnTo>
                <a:lnTo>
                  <a:pt x="736615" y="810496"/>
                </a:lnTo>
                <a:lnTo>
                  <a:pt x="737750" y="816167"/>
                </a:lnTo>
                <a:lnTo>
                  <a:pt x="738431" y="822066"/>
                </a:lnTo>
                <a:lnTo>
                  <a:pt x="738658" y="828191"/>
                </a:lnTo>
                <a:lnTo>
                  <a:pt x="738658" y="832729"/>
                </a:lnTo>
                <a:lnTo>
                  <a:pt x="738431" y="836812"/>
                </a:lnTo>
                <a:lnTo>
                  <a:pt x="737523" y="840896"/>
                </a:lnTo>
                <a:lnTo>
                  <a:pt x="736842" y="844980"/>
                </a:lnTo>
                <a:lnTo>
                  <a:pt x="735934" y="849063"/>
                </a:lnTo>
                <a:lnTo>
                  <a:pt x="734799" y="852920"/>
                </a:lnTo>
                <a:lnTo>
                  <a:pt x="733664" y="856777"/>
                </a:lnTo>
                <a:lnTo>
                  <a:pt x="732075" y="860407"/>
                </a:lnTo>
                <a:lnTo>
                  <a:pt x="730259" y="864263"/>
                </a:lnTo>
                <a:lnTo>
                  <a:pt x="728670" y="867666"/>
                </a:lnTo>
                <a:lnTo>
                  <a:pt x="726626" y="871296"/>
                </a:lnTo>
                <a:lnTo>
                  <a:pt x="724583" y="874699"/>
                </a:lnTo>
                <a:lnTo>
                  <a:pt x="722086" y="877876"/>
                </a:lnTo>
                <a:lnTo>
                  <a:pt x="719589" y="881052"/>
                </a:lnTo>
                <a:lnTo>
                  <a:pt x="717092" y="884228"/>
                </a:lnTo>
                <a:lnTo>
                  <a:pt x="714141" y="886950"/>
                </a:lnTo>
                <a:lnTo>
                  <a:pt x="711417" y="889673"/>
                </a:lnTo>
                <a:lnTo>
                  <a:pt x="708239" y="892395"/>
                </a:lnTo>
                <a:lnTo>
                  <a:pt x="705288" y="894891"/>
                </a:lnTo>
                <a:lnTo>
                  <a:pt x="702110" y="896933"/>
                </a:lnTo>
                <a:lnTo>
                  <a:pt x="698705" y="899428"/>
                </a:lnTo>
                <a:lnTo>
                  <a:pt x="695299" y="901243"/>
                </a:lnTo>
                <a:lnTo>
                  <a:pt x="691440" y="903058"/>
                </a:lnTo>
                <a:lnTo>
                  <a:pt x="688035" y="904646"/>
                </a:lnTo>
                <a:lnTo>
                  <a:pt x="684176" y="906234"/>
                </a:lnTo>
                <a:lnTo>
                  <a:pt x="680317" y="907595"/>
                </a:lnTo>
                <a:lnTo>
                  <a:pt x="676231" y="908730"/>
                </a:lnTo>
                <a:lnTo>
                  <a:pt x="672372" y="909637"/>
                </a:lnTo>
                <a:lnTo>
                  <a:pt x="668286" y="910318"/>
                </a:lnTo>
                <a:lnTo>
                  <a:pt x="664199" y="910771"/>
                </a:lnTo>
                <a:lnTo>
                  <a:pt x="659886" y="911225"/>
                </a:lnTo>
                <a:lnTo>
                  <a:pt x="655573" y="911225"/>
                </a:lnTo>
                <a:lnTo>
                  <a:pt x="651260" y="911225"/>
                </a:lnTo>
                <a:lnTo>
                  <a:pt x="646947" y="910771"/>
                </a:lnTo>
                <a:lnTo>
                  <a:pt x="643088" y="910318"/>
                </a:lnTo>
                <a:lnTo>
                  <a:pt x="638775" y="909637"/>
                </a:lnTo>
                <a:lnTo>
                  <a:pt x="634915" y="908730"/>
                </a:lnTo>
                <a:lnTo>
                  <a:pt x="630829" y="907595"/>
                </a:lnTo>
                <a:lnTo>
                  <a:pt x="627197" y="906234"/>
                </a:lnTo>
                <a:lnTo>
                  <a:pt x="623338" y="904646"/>
                </a:lnTo>
                <a:lnTo>
                  <a:pt x="619706" y="903058"/>
                </a:lnTo>
                <a:lnTo>
                  <a:pt x="616074" y="901243"/>
                </a:lnTo>
                <a:lnTo>
                  <a:pt x="612669" y="899428"/>
                </a:lnTo>
                <a:lnTo>
                  <a:pt x="609037" y="896933"/>
                </a:lnTo>
                <a:lnTo>
                  <a:pt x="605858" y="894891"/>
                </a:lnTo>
                <a:lnTo>
                  <a:pt x="602680" y="892395"/>
                </a:lnTo>
                <a:lnTo>
                  <a:pt x="599729" y="889673"/>
                </a:lnTo>
                <a:lnTo>
                  <a:pt x="596778" y="886950"/>
                </a:lnTo>
                <a:lnTo>
                  <a:pt x="594054" y="884228"/>
                </a:lnTo>
                <a:lnTo>
                  <a:pt x="591557" y="881052"/>
                </a:lnTo>
                <a:lnTo>
                  <a:pt x="588833" y="877876"/>
                </a:lnTo>
                <a:lnTo>
                  <a:pt x="586790" y="874699"/>
                </a:lnTo>
                <a:lnTo>
                  <a:pt x="584520" y="871296"/>
                </a:lnTo>
                <a:lnTo>
                  <a:pt x="582704" y="867666"/>
                </a:lnTo>
                <a:lnTo>
                  <a:pt x="580661" y="864263"/>
                </a:lnTo>
                <a:lnTo>
                  <a:pt x="579072" y="860407"/>
                </a:lnTo>
                <a:lnTo>
                  <a:pt x="577710" y="856777"/>
                </a:lnTo>
                <a:lnTo>
                  <a:pt x="576348" y="852920"/>
                </a:lnTo>
                <a:lnTo>
                  <a:pt x="575212" y="849063"/>
                </a:lnTo>
                <a:lnTo>
                  <a:pt x="574077" y="844980"/>
                </a:lnTo>
                <a:lnTo>
                  <a:pt x="573396" y="840896"/>
                </a:lnTo>
                <a:lnTo>
                  <a:pt x="572942" y="836812"/>
                </a:lnTo>
                <a:lnTo>
                  <a:pt x="572488" y="832729"/>
                </a:lnTo>
                <a:lnTo>
                  <a:pt x="572488" y="828191"/>
                </a:lnTo>
                <a:lnTo>
                  <a:pt x="572488" y="825242"/>
                </a:lnTo>
                <a:lnTo>
                  <a:pt x="572715" y="822066"/>
                </a:lnTo>
                <a:lnTo>
                  <a:pt x="573623" y="815940"/>
                </a:lnTo>
                <a:lnTo>
                  <a:pt x="574986" y="810042"/>
                </a:lnTo>
                <a:lnTo>
                  <a:pt x="576575" y="804370"/>
                </a:lnTo>
                <a:lnTo>
                  <a:pt x="454445" y="733134"/>
                </a:lnTo>
                <a:lnTo>
                  <a:pt x="449904" y="736083"/>
                </a:lnTo>
                <a:lnTo>
                  <a:pt x="444910" y="738352"/>
                </a:lnTo>
                <a:lnTo>
                  <a:pt x="439689" y="740166"/>
                </a:lnTo>
                <a:lnTo>
                  <a:pt x="434468" y="741981"/>
                </a:lnTo>
                <a:lnTo>
                  <a:pt x="429020" y="743569"/>
                </a:lnTo>
                <a:lnTo>
                  <a:pt x="423571" y="744477"/>
                </a:lnTo>
                <a:lnTo>
                  <a:pt x="417669" y="745158"/>
                </a:lnTo>
                <a:lnTo>
                  <a:pt x="412221" y="745384"/>
                </a:lnTo>
                <a:lnTo>
                  <a:pt x="408589" y="745158"/>
                </a:lnTo>
                <a:lnTo>
                  <a:pt x="405411" y="744931"/>
                </a:lnTo>
                <a:lnTo>
                  <a:pt x="398828" y="744023"/>
                </a:lnTo>
                <a:lnTo>
                  <a:pt x="305755" y="898294"/>
                </a:lnTo>
                <a:lnTo>
                  <a:pt x="257175" y="869255"/>
                </a:lnTo>
                <a:lnTo>
                  <a:pt x="349113" y="716118"/>
                </a:lnTo>
                <a:lnTo>
                  <a:pt x="347070" y="713396"/>
                </a:lnTo>
                <a:lnTo>
                  <a:pt x="344573" y="710220"/>
                </a:lnTo>
                <a:lnTo>
                  <a:pt x="342757" y="707497"/>
                </a:lnTo>
                <a:lnTo>
                  <a:pt x="340714" y="704321"/>
                </a:lnTo>
                <a:lnTo>
                  <a:pt x="339125" y="701145"/>
                </a:lnTo>
                <a:lnTo>
                  <a:pt x="337536" y="697969"/>
                </a:lnTo>
                <a:lnTo>
                  <a:pt x="335720" y="694793"/>
                </a:lnTo>
                <a:lnTo>
                  <a:pt x="334358" y="691390"/>
                </a:lnTo>
                <a:lnTo>
                  <a:pt x="333223" y="687987"/>
                </a:lnTo>
                <a:lnTo>
                  <a:pt x="332087" y="684584"/>
                </a:lnTo>
                <a:lnTo>
                  <a:pt x="331179" y="680954"/>
                </a:lnTo>
                <a:lnTo>
                  <a:pt x="330498" y="677324"/>
                </a:lnTo>
                <a:lnTo>
                  <a:pt x="329590" y="673467"/>
                </a:lnTo>
                <a:lnTo>
                  <a:pt x="329136" y="670064"/>
                </a:lnTo>
                <a:lnTo>
                  <a:pt x="328909" y="665981"/>
                </a:lnTo>
                <a:lnTo>
                  <a:pt x="328909" y="662351"/>
                </a:lnTo>
                <a:lnTo>
                  <a:pt x="328909" y="658040"/>
                </a:lnTo>
                <a:lnTo>
                  <a:pt x="329363" y="653730"/>
                </a:lnTo>
                <a:lnTo>
                  <a:pt x="330044" y="649646"/>
                </a:lnTo>
                <a:lnTo>
                  <a:pt x="330725" y="645335"/>
                </a:lnTo>
                <a:lnTo>
                  <a:pt x="331633" y="641479"/>
                </a:lnTo>
                <a:lnTo>
                  <a:pt x="332768" y="637395"/>
                </a:lnTo>
                <a:lnTo>
                  <a:pt x="333904" y="633765"/>
                </a:lnTo>
                <a:lnTo>
                  <a:pt x="335493" y="629908"/>
                </a:lnTo>
                <a:lnTo>
                  <a:pt x="337082" y="626279"/>
                </a:lnTo>
                <a:lnTo>
                  <a:pt x="339125" y="622649"/>
                </a:lnTo>
                <a:lnTo>
                  <a:pt x="340941" y="619246"/>
                </a:lnTo>
                <a:lnTo>
                  <a:pt x="342984" y="615843"/>
                </a:lnTo>
                <a:lnTo>
                  <a:pt x="345481" y="612666"/>
                </a:lnTo>
                <a:lnTo>
                  <a:pt x="347978" y="609263"/>
                </a:lnTo>
                <a:lnTo>
                  <a:pt x="350475" y="606314"/>
                </a:lnTo>
                <a:lnTo>
                  <a:pt x="353426" y="603592"/>
                </a:lnTo>
                <a:lnTo>
                  <a:pt x="356150" y="600642"/>
                </a:lnTo>
                <a:lnTo>
                  <a:pt x="359101" y="598147"/>
                </a:lnTo>
                <a:lnTo>
                  <a:pt x="362279" y="595878"/>
                </a:lnTo>
                <a:lnTo>
                  <a:pt x="365458" y="593383"/>
                </a:lnTo>
                <a:lnTo>
                  <a:pt x="369090" y="591341"/>
                </a:lnTo>
                <a:lnTo>
                  <a:pt x="372495" y="589299"/>
                </a:lnTo>
                <a:lnTo>
                  <a:pt x="376127" y="587484"/>
                </a:lnTo>
                <a:lnTo>
                  <a:pt x="379759" y="585669"/>
                </a:lnTo>
                <a:lnTo>
                  <a:pt x="383618" y="584308"/>
                </a:lnTo>
                <a:lnTo>
                  <a:pt x="387250" y="582947"/>
                </a:lnTo>
                <a:lnTo>
                  <a:pt x="391336" y="581812"/>
                </a:lnTo>
                <a:lnTo>
                  <a:pt x="395196" y="580905"/>
                </a:lnTo>
                <a:lnTo>
                  <a:pt x="399509" y="580224"/>
                </a:lnTo>
                <a:lnTo>
                  <a:pt x="403368" y="579544"/>
                </a:lnTo>
                <a:lnTo>
                  <a:pt x="407681" y="579317"/>
                </a:lnTo>
                <a:lnTo>
                  <a:pt x="412221" y="579090"/>
                </a:lnTo>
                <a:lnTo>
                  <a:pt x="416307" y="579317"/>
                </a:lnTo>
                <a:lnTo>
                  <a:pt x="420620" y="579544"/>
                </a:lnTo>
                <a:lnTo>
                  <a:pt x="424707" y="580224"/>
                </a:lnTo>
                <a:lnTo>
                  <a:pt x="428793" y="580905"/>
                </a:lnTo>
                <a:lnTo>
                  <a:pt x="432652" y="581812"/>
                </a:lnTo>
                <a:lnTo>
                  <a:pt x="436738" y="582947"/>
                </a:lnTo>
                <a:lnTo>
                  <a:pt x="440597" y="584308"/>
                </a:lnTo>
                <a:lnTo>
                  <a:pt x="444456" y="585669"/>
                </a:lnTo>
                <a:lnTo>
                  <a:pt x="447861" y="587484"/>
                </a:lnTo>
                <a:lnTo>
                  <a:pt x="451720" y="589299"/>
                </a:lnTo>
                <a:lnTo>
                  <a:pt x="454899" y="591341"/>
                </a:lnTo>
                <a:lnTo>
                  <a:pt x="458531" y="593383"/>
                </a:lnTo>
                <a:lnTo>
                  <a:pt x="461709" y="595878"/>
                </a:lnTo>
                <a:lnTo>
                  <a:pt x="464887" y="598147"/>
                </a:lnTo>
                <a:lnTo>
                  <a:pt x="467838" y="600642"/>
                </a:lnTo>
                <a:lnTo>
                  <a:pt x="470562" y="603592"/>
                </a:lnTo>
                <a:lnTo>
                  <a:pt x="473513" y="606314"/>
                </a:lnTo>
                <a:lnTo>
                  <a:pt x="476010" y="609263"/>
                </a:lnTo>
                <a:lnTo>
                  <a:pt x="478734" y="612666"/>
                </a:lnTo>
                <a:lnTo>
                  <a:pt x="481004" y="615843"/>
                </a:lnTo>
                <a:lnTo>
                  <a:pt x="483047" y="619246"/>
                </a:lnTo>
                <a:lnTo>
                  <a:pt x="484864" y="622649"/>
                </a:lnTo>
                <a:lnTo>
                  <a:pt x="486907" y="626279"/>
                </a:lnTo>
                <a:lnTo>
                  <a:pt x="488496" y="629908"/>
                </a:lnTo>
                <a:lnTo>
                  <a:pt x="490085" y="633765"/>
                </a:lnTo>
                <a:lnTo>
                  <a:pt x="491220" y="637395"/>
                </a:lnTo>
                <a:lnTo>
                  <a:pt x="492355" y="641479"/>
                </a:lnTo>
                <a:lnTo>
                  <a:pt x="493490" y="645335"/>
                </a:lnTo>
                <a:lnTo>
                  <a:pt x="494171" y="649646"/>
                </a:lnTo>
                <a:lnTo>
                  <a:pt x="494625" y="653730"/>
                </a:lnTo>
                <a:lnTo>
                  <a:pt x="495079" y="658040"/>
                </a:lnTo>
                <a:lnTo>
                  <a:pt x="495079" y="662351"/>
                </a:lnTo>
                <a:lnTo>
                  <a:pt x="495079" y="665527"/>
                </a:lnTo>
                <a:lnTo>
                  <a:pt x="494852" y="669157"/>
                </a:lnTo>
                <a:lnTo>
                  <a:pt x="494398" y="672333"/>
                </a:lnTo>
                <a:lnTo>
                  <a:pt x="493944" y="675509"/>
                </a:lnTo>
                <a:lnTo>
                  <a:pt x="492355" y="682088"/>
                </a:lnTo>
                <a:lnTo>
                  <a:pt x="490539" y="688214"/>
                </a:lnTo>
                <a:lnTo>
                  <a:pt x="610853" y="758543"/>
                </a:lnTo>
                <a:lnTo>
                  <a:pt x="616528" y="755140"/>
                </a:lnTo>
                <a:lnTo>
                  <a:pt x="622430" y="752417"/>
                </a:lnTo>
                <a:lnTo>
                  <a:pt x="628559" y="749922"/>
                </a:lnTo>
                <a:lnTo>
                  <a:pt x="634915" y="748107"/>
                </a:lnTo>
                <a:lnTo>
                  <a:pt x="690305" y="547101"/>
                </a:lnTo>
                <a:lnTo>
                  <a:pt x="686673" y="544152"/>
                </a:lnTo>
                <a:lnTo>
                  <a:pt x="682814" y="540976"/>
                </a:lnTo>
                <a:lnTo>
                  <a:pt x="679409" y="537800"/>
                </a:lnTo>
                <a:lnTo>
                  <a:pt x="676004" y="533943"/>
                </a:lnTo>
                <a:lnTo>
                  <a:pt x="673053" y="530540"/>
                </a:lnTo>
                <a:lnTo>
                  <a:pt x="670102" y="526456"/>
                </a:lnTo>
                <a:lnTo>
                  <a:pt x="667605" y="522373"/>
                </a:lnTo>
                <a:lnTo>
                  <a:pt x="665107" y="518062"/>
                </a:lnTo>
                <a:lnTo>
                  <a:pt x="662837" y="513979"/>
                </a:lnTo>
                <a:lnTo>
                  <a:pt x="661021" y="509214"/>
                </a:lnTo>
                <a:lnTo>
                  <a:pt x="659432" y="504450"/>
                </a:lnTo>
                <a:lnTo>
                  <a:pt x="658070" y="499913"/>
                </a:lnTo>
                <a:lnTo>
                  <a:pt x="657162" y="494922"/>
                </a:lnTo>
                <a:lnTo>
                  <a:pt x="656027" y="489931"/>
                </a:lnTo>
                <a:lnTo>
                  <a:pt x="655573" y="484940"/>
                </a:lnTo>
                <a:lnTo>
                  <a:pt x="655573" y="479722"/>
                </a:lnTo>
                <a:lnTo>
                  <a:pt x="655573" y="475411"/>
                </a:lnTo>
                <a:lnTo>
                  <a:pt x="655800" y="471327"/>
                </a:lnTo>
                <a:lnTo>
                  <a:pt x="656708" y="467017"/>
                </a:lnTo>
                <a:lnTo>
                  <a:pt x="657389" y="463160"/>
                </a:lnTo>
                <a:lnTo>
                  <a:pt x="658297" y="458850"/>
                </a:lnTo>
                <a:lnTo>
                  <a:pt x="659432" y="455220"/>
                </a:lnTo>
                <a:lnTo>
                  <a:pt x="660567" y="451136"/>
                </a:lnTo>
                <a:lnTo>
                  <a:pt x="661929" y="447506"/>
                </a:lnTo>
                <a:lnTo>
                  <a:pt x="663745" y="443649"/>
                </a:lnTo>
                <a:lnTo>
                  <a:pt x="665561" y="440246"/>
                </a:lnTo>
                <a:lnTo>
                  <a:pt x="667605" y="436617"/>
                </a:lnTo>
                <a:lnTo>
                  <a:pt x="669648" y="433440"/>
                </a:lnTo>
                <a:lnTo>
                  <a:pt x="672145" y="430037"/>
                </a:lnTo>
                <a:lnTo>
                  <a:pt x="674642" y="426861"/>
                </a:lnTo>
                <a:lnTo>
                  <a:pt x="677139" y="423912"/>
                </a:lnTo>
                <a:lnTo>
                  <a:pt x="679863" y="420963"/>
                </a:lnTo>
                <a:lnTo>
                  <a:pt x="682814" y="418240"/>
                </a:lnTo>
                <a:lnTo>
                  <a:pt x="685765" y="415518"/>
                </a:lnTo>
                <a:lnTo>
                  <a:pt x="688943" y="413249"/>
                </a:lnTo>
                <a:lnTo>
                  <a:pt x="692121" y="410980"/>
                </a:lnTo>
                <a:lnTo>
                  <a:pt x="695526" y="408712"/>
                </a:lnTo>
                <a:lnTo>
                  <a:pt x="698932" y="406670"/>
                </a:lnTo>
                <a:lnTo>
                  <a:pt x="702791" y="404855"/>
                </a:lnTo>
                <a:lnTo>
                  <a:pt x="706196" y="403267"/>
                </a:lnTo>
                <a:lnTo>
                  <a:pt x="710055" y="401679"/>
                </a:lnTo>
                <a:lnTo>
                  <a:pt x="713914" y="400318"/>
                </a:lnTo>
                <a:lnTo>
                  <a:pt x="718000" y="399410"/>
                </a:lnTo>
                <a:lnTo>
                  <a:pt x="721859" y="398503"/>
                </a:lnTo>
                <a:lnTo>
                  <a:pt x="725945" y="397595"/>
                </a:lnTo>
                <a:lnTo>
                  <a:pt x="730032" y="397141"/>
                </a:lnTo>
                <a:lnTo>
                  <a:pt x="734345" y="396915"/>
                </a:lnTo>
                <a:lnTo>
                  <a:pt x="738658" y="396688"/>
                </a:lnTo>
                <a:lnTo>
                  <a:pt x="744106" y="396915"/>
                </a:lnTo>
                <a:lnTo>
                  <a:pt x="749554" y="397595"/>
                </a:lnTo>
                <a:lnTo>
                  <a:pt x="754775" y="398276"/>
                </a:lnTo>
                <a:lnTo>
                  <a:pt x="759770" y="399637"/>
                </a:lnTo>
                <a:lnTo>
                  <a:pt x="764764" y="400998"/>
                </a:lnTo>
                <a:lnTo>
                  <a:pt x="769758" y="403040"/>
                </a:lnTo>
                <a:lnTo>
                  <a:pt x="774298" y="405082"/>
                </a:lnTo>
                <a:lnTo>
                  <a:pt x="778838" y="407577"/>
                </a:lnTo>
                <a:lnTo>
                  <a:pt x="916859" y="288925"/>
                </a:lnTo>
                <a:close/>
                <a:moveTo>
                  <a:pt x="607752" y="120128"/>
                </a:moveTo>
                <a:lnTo>
                  <a:pt x="595738" y="120581"/>
                </a:lnTo>
                <a:lnTo>
                  <a:pt x="583950" y="121488"/>
                </a:lnTo>
                <a:lnTo>
                  <a:pt x="571936" y="122621"/>
                </a:lnTo>
                <a:lnTo>
                  <a:pt x="559921" y="123755"/>
                </a:lnTo>
                <a:lnTo>
                  <a:pt x="548133" y="125341"/>
                </a:lnTo>
                <a:lnTo>
                  <a:pt x="536119" y="127154"/>
                </a:lnTo>
                <a:lnTo>
                  <a:pt x="524331" y="129421"/>
                </a:lnTo>
                <a:lnTo>
                  <a:pt x="512543" y="131688"/>
                </a:lnTo>
                <a:lnTo>
                  <a:pt x="500755" y="134407"/>
                </a:lnTo>
                <a:lnTo>
                  <a:pt x="489194" y="137581"/>
                </a:lnTo>
                <a:lnTo>
                  <a:pt x="477406" y="140754"/>
                </a:lnTo>
                <a:lnTo>
                  <a:pt x="466072" y="144380"/>
                </a:lnTo>
                <a:lnTo>
                  <a:pt x="454511" y="148234"/>
                </a:lnTo>
                <a:lnTo>
                  <a:pt x="443176" y="152313"/>
                </a:lnTo>
                <a:lnTo>
                  <a:pt x="431615" y="156620"/>
                </a:lnTo>
                <a:lnTo>
                  <a:pt x="420508" y="161380"/>
                </a:lnTo>
                <a:lnTo>
                  <a:pt x="409400" y="166593"/>
                </a:lnTo>
                <a:lnTo>
                  <a:pt x="398519" y="171579"/>
                </a:lnTo>
                <a:lnTo>
                  <a:pt x="387411" y="177246"/>
                </a:lnTo>
                <a:lnTo>
                  <a:pt x="376530" y="183139"/>
                </a:lnTo>
                <a:lnTo>
                  <a:pt x="365876" y="189485"/>
                </a:lnTo>
                <a:lnTo>
                  <a:pt x="355221" y="195831"/>
                </a:lnTo>
                <a:lnTo>
                  <a:pt x="344794" y="202631"/>
                </a:lnTo>
                <a:lnTo>
                  <a:pt x="334593" y="209431"/>
                </a:lnTo>
                <a:lnTo>
                  <a:pt x="324392" y="216684"/>
                </a:lnTo>
                <a:lnTo>
                  <a:pt x="314191" y="224163"/>
                </a:lnTo>
                <a:lnTo>
                  <a:pt x="304443" y="232323"/>
                </a:lnTo>
                <a:lnTo>
                  <a:pt x="294695" y="240483"/>
                </a:lnTo>
                <a:lnTo>
                  <a:pt x="284948" y="248869"/>
                </a:lnTo>
                <a:lnTo>
                  <a:pt x="275654" y="257482"/>
                </a:lnTo>
                <a:lnTo>
                  <a:pt x="266359" y="266548"/>
                </a:lnTo>
                <a:lnTo>
                  <a:pt x="257518" y="275614"/>
                </a:lnTo>
                <a:lnTo>
                  <a:pt x="248678" y="285134"/>
                </a:lnTo>
                <a:lnTo>
                  <a:pt x="240290" y="294654"/>
                </a:lnTo>
                <a:lnTo>
                  <a:pt x="232129" y="304400"/>
                </a:lnTo>
                <a:lnTo>
                  <a:pt x="224195" y="314373"/>
                </a:lnTo>
                <a:lnTo>
                  <a:pt x="216714" y="324346"/>
                </a:lnTo>
                <a:lnTo>
                  <a:pt x="209460" y="334545"/>
                </a:lnTo>
                <a:lnTo>
                  <a:pt x="202433" y="344971"/>
                </a:lnTo>
                <a:lnTo>
                  <a:pt x="195632" y="355397"/>
                </a:lnTo>
                <a:lnTo>
                  <a:pt x="189058" y="366050"/>
                </a:lnTo>
                <a:lnTo>
                  <a:pt x="183164" y="376703"/>
                </a:lnTo>
                <a:lnTo>
                  <a:pt x="177271" y="387583"/>
                </a:lnTo>
                <a:lnTo>
                  <a:pt x="171603" y="398462"/>
                </a:lnTo>
                <a:lnTo>
                  <a:pt x="166390" y="409342"/>
                </a:lnTo>
                <a:lnTo>
                  <a:pt x="161402" y="420448"/>
                </a:lnTo>
                <a:lnTo>
                  <a:pt x="156642" y="431554"/>
                </a:lnTo>
                <a:lnTo>
                  <a:pt x="152108" y="443114"/>
                </a:lnTo>
                <a:lnTo>
                  <a:pt x="148028" y="454673"/>
                </a:lnTo>
                <a:lnTo>
                  <a:pt x="144174" y="466006"/>
                </a:lnTo>
                <a:lnTo>
                  <a:pt x="140774" y="477565"/>
                </a:lnTo>
                <a:lnTo>
                  <a:pt x="137373" y="489125"/>
                </a:lnTo>
                <a:lnTo>
                  <a:pt x="134426" y="500911"/>
                </a:lnTo>
                <a:lnTo>
                  <a:pt x="131706" y="512470"/>
                </a:lnTo>
                <a:lnTo>
                  <a:pt x="129213" y="524256"/>
                </a:lnTo>
                <a:lnTo>
                  <a:pt x="127172" y="536269"/>
                </a:lnTo>
                <a:lnTo>
                  <a:pt x="125359" y="548055"/>
                </a:lnTo>
                <a:lnTo>
                  <a:pt x="123772" y="560068"/>
                </a:lnTo>
                <a:lnTo>
                  <a:pt x="122185" y="571854"/>
                </a:lnTo>
                <a:lnTo>
                  <a:pt x="121278" y="583867"/>
                </a:lnTo>
                <a:lnTo>
                  <a:pt x="120598" y="595880"/>
                </a:lnTo>
                <a:lnTo>
                  <a:pt x="120145" y="607666"/>
                </a:lnTo>
                <a:lnTo>
                  <a:pt x="120145" y="619905"/>
                </a:lnTo>
                <a:lnTo>
                  <a:pt x="120145" y="631918"/>
                </a:lnTo>
                <a:lnTo>
                  <a:pt x="120598" y="643704"/>
                </a:lnTo>
                <a:lnTo>
                  <a:pt x="121278" y="655717"/>
                </a:lnTo>
                <a:lnTo>
                  <a:pt x="122185" y="667503"/>
                </a:lnTo>
                <a:lnTo>
                  <a:pt x="123772" y="679516"/>
                </a:lnTo>
                <a:lnTo>
                  <a:pt x="125359" y="691529"/>
                </a:lnTo>
                <a:lnTo>
                  <a:pt x="127172" y="703315"/>
                </a:lnTo>
                <a:lnTo>
                  <a:pt x="129213" y="715328"/>
                </a:lnTo>
                <a:lnTo>
                  <a:pt x="131706" y="726887"/>
                </a:lnTo>
                <a:lnTo>
                  <a:pt x="134426" y="738673"/>
                </a:lnTo>
                <a:lnTo>
                  <a:pt x="137373" y="750460"/>
                </a:lnTo>
                <a:lnTo>
                  <a:pt x="140774" y="762019"/>
                </a:lnTo>
                <a:lnTo>
                  <a:pt x="144174" y="773579"/>
                </a:lnTo>
                <a:lnTo>
                  <a:pt x="148028" y="784911"/>
                </a:lnTo>
                <a:lnTo>
                  <a:pt x="152108" y="796471"/>
                </a:lnTo>
                <a:lnTo>
                  <a:pt x="156642" y="807804"/>
                </a:lnTo>
                <a:lnTo>
                  <a:pt x="161402" y="819136"/>
                </a:lnTo>
                <a:lnTo>
                  <a:pt x="166390" y="830016"/>
                </a:lnTo>
                <a:lnTo>
                  <a:pt x="171603" y="841122"/>
                </a:lnTo>
                <a:lnTo>
                  <a:pt x="177271" y="852002"/>
                </a:lnTo>
                <a:lnTo>
                  <a:pt x="183164" y="862881"/>
                </a:lnTo>
                <a:lnTo>
                  <a:pt x="189058" y="873534"/>
                </a:lnTo>
                <a:lnTo>
                  <a:pt x="195632" y="884187"/>
                </a:lnTo>
                <a:lnTo>
                  <a:pt x="202433" y="894613"/>
                </a:lnTo>
                <a:lnTo>
                  <a:pt x="209460" y="904813"/>
                </a:lnTo>
                <a:lnTo>
                  <a:pt x="216714" y="915239"/>
                </a:lnTo>
                <a:lnTo>
                  <a:pt x="224195" y="925212"/>
                </a:lnTo>
                <a:lnTo>
                  <a:pt x="232129" y="934958"/>
                </a:lnTo>
                <a:lnTo>
                  <a:pt x="240290" y="944931"/>
                </a:lnTo>
                <a:lnTo>
                  <a:pt x="248678" y="954450"/>
                </a:lnTo>
                <a:lnTo>
                  <a:pt x="257518" y="963743"/>
                </a:lnTo>
                <a:lnTo>
                  <a:pt x="266359" y="973036"/>
                </a:lnTo>
                <a:lnTo>
                  <a:pt x="275654" y="982102"/>
                </a:lnTo>
                <a:lnTo>
                  <a:pt x="284948" y="990715"/>
                </a:lnTo>
                <a:lnTo>
                  <a:pt x="294695" y="999102"/>
                </a:lnTo>
                <a:lnTo>
                  <a:pt x="304443" y="1007261"/>
                </a:lnTo>
                <a:lnTo>
                  <a:pt x="314191" y="1015194"/>
                </a:lnTo>
                <a:lnTo>
                  <a:pt x="324392" y="1022674"/>
                </a:lnTo>
                <a:lnTo>
                  <a:pt x="334593" y="1029927"/>
                </a:lnTo>
                <a:lnTo>
                  <a:pt x="344794" y="1036953"/>
                </a:lnTo>
                <a:lnTo>
                  <a:pt x="355221" y="1043753"/>
                </a:lnTo>
                <a:lnTo>
                  <a:pt x="365876" y="1050099"/>
                </a:lnTo>
                <a:lnTo>
                  <a:pt x="376530" y="1056446"/>
                </a:lnTo>
                <a:lnTo>
                  <a:pt x="387411" y="1062339"/>
                </a:lnTo>
                <a:lnTo>
                  <a:pt x="398292" y="1067779"/>
                </a:lnTo>
                <a:lnTo>
                  <a:pt x="409400" y="1072992"/>
                </a:lnTo>
                <a:lnTo>
                  <a:pt x="420508" y="1078205"/>
                </a:lnTo>
                <a:lnTo>
                  <a:pt x="431615" y="1082738"/>
                </a:lnTo>
                <a:lnTo>
                  <a:pt x="443176" y="1087271"/>
                </a:lnTo>
                <a:lnTo>
                  <a:pt x="454511" y="1091351"/>
                </a:lnTo>
                <a:lnTo>
                  <a:pt x="466072" y="1095204"/>
                </a:lnTo>
                <a:lnTo>
                  <a:pt x="477406" y="1098830"/>
                </a:lnTo>
                <a:lnTo>
                  <a:pt x="489194" y="1102004"/>
                </a:lnTo>
                <a:lnTo>
                  <a:pt x="500755" y="1104950"/>
                </a:lnTo>
                <a:lnTo>
                  <a:pt x="512543" y="1107897"/>
                </a:lnTo>
                <a:lnTo>
                  <a:pt x="524331" y="1110163"/>
                </a:lnTo>
                <a:lnTo>
                  <a:pt x="536119" y="1112203"/>
                </a:lnTo>
                <a:lnTo>
                  <a:pt x="548133" y="1114243"/>
                </a:lnTo>
                <a:lnTo>
                  <a:pt x="559921" y="1115830"/>
                </a:lnTo>
                <a:lnTo>
                  <a:pt x="571936" y="1116963"/>
                </a:lnTo>
                <a:lnTo>
                  <a:pt x="583950" y="1118096"/>
                </a:lnTo>
                <a:lnTo>
                  <a:pt x="595738" y="1118776"/>
                </a:lnTo>
                <a:lnTo>
                  <a:pt x="607752" y="1119230"/>
                </a:lnTo>
                <a:lnTo>
                  <a:pt x="619540" y="1119230"/>
                </a:lnTo>
                <a:lnTo>
                  <a:pt x="631782" y="1119230"/>
                </a:lnTo>
                <a:lnTo>
                  <a:pt x="643796" y="1118776"/>
                </a:lnTo>
                <a:lnTo>
                  <a:pt x="655584" y="1118096"/>
                </a:lnTo>
                <a:lnTo>
                  <a:pt x="667598" y="1116963"/>
                </a:lnTo>
                <a:lnTo>
                  <a:pt x="679613" y="1115830"/>
                </a:lnTo>
                <a:lnTo>
                  <a:pt x="691401" y="1114243"/>
                </a:lnTo>
                <a:lnTo>
                  <a:pt x="703415" y="1112203"/>
                </a:lnTo>
                <a:lnTo>
                  <a:pt x="715203" y="1110163"/>
                </a:lnTo>
                <a:lnTo>
                  <a:pt x="726991" y="1107897"/>
                </a:lnTo>
                <a:lnTo>
                  <a:pt x="738779" y="1104950"/>
                </a:lnTo>
                <a:lnTo>
                  <a:pt x="750340" y="1102004"/>
                </a:lnTo>
                <a:lnTo>
                  <a:pt x="762128" y="1098830"/>
                </a:lnTo>
                <a:lnTo>
                  <a:pt x="773462" y="1095204"/>
                </a:lnTo>
                <a:lnTo>
                  <a:pt x="785023" y="1091351"/>
                </a:lnTo>
                <a:lnTo>
                  <a:pt x="796358" y="1087271"/>
                </a:lnTo>
                <a:lnTo>
                  <a:pt x="807692" y="1082738"/>
                </a:lnTo>
                <a:lnTo>
                  <a:pt x="819026" y="1078205"/>
                </a:lnTo>
                <a:lnTo>
                  <a:pt x="830134" y="1072992"/>
                </a:lnTo>
                <a:lnTo>
                  <a:pt x="841015" y="1067779"/>
                </a:lnTo>
                <a:lnTo>
                  <a:pt x="852123" y="1062339"/>
                </a:lnTo>
                <a:lnTo>
                  <a:pt x="862777" y="1056446"/>
                </a:lnTo>
                <a:lnTo>
                  <a:pt x="873658" y="1050099"/>
                </a:lnTo>
                <a:lnTo>
                  <a:pt x="884086" y="1043753"/>
                </a:lnTo>
                <a:lnTo>
                  <a:pt x="894740" y="1036953"/>
                </a:lnTo>
                <a:lnTo>
                  <a:pt x="904941" y="1029927"/>
                </a:lnTo>
                <a:lnTo>
                  <a:pt x="915142" y="1022674"/>
                </a:lnTo>
                <a:lnTo>
                  <a:pt x="925343" y="1015194"/>
                </a:lnTo>
                <a:lnTo>
                  <a:pt x="935091" y="1007261"/>
                </a:lnTo>
                <a:lnTo>
                  <a:pt x="944839" y="999102"/>
                </a:lnTo>
                <a:lnTo>
                  <a:pt x="954586" y="990715"/>
                </a:lnTo>
                <a:lnTo>
                  <a:pt x="963880" y="982102"/>
                </a:lnTo>
                <a:lnTo>
                  <a:pt x="972948" y="973036"/>
                </a:lnTo>
                <a:lnTo>
                  <a:pt x="982016" y="963743"/>
                </a:lnTo>
                <a:lnTo>
                  <a:pt x="990856" y="954450"/>
                </a:lnTo>
                <a:lnTo>
                  <a:pt x="999244" y="944931"/>
                </a:lnTo>
                <a:lnTo>
                  <a:pt x="1007405" y="934958"/>
                </a:lnTo>
                <a:lnTo>
                  <a:pt x="1015339" y="925212"/>
                </a:lnTo>
                <a:lnTo>
                  <a:pt x="1022820" y="915239"/>
                </a:lnTo>
                <a:lnTo>
                  <a:pt x="1030074" y="904813"/>
                </a:lnTo>
                <a:lnTo>
                  <a:pt x="1037101" y="894613"/>
                </a:lnTo>
                <a:lnTo>
                  <a:pt x="1043902" y="884187"/>
                </a:lnTo>
                <a:lnTo>
                  <a:pt x="1050249" y="873534"/>
                </a:lnTo>
                <a:lnTo>
                  <a:pt x="1056370" y="862881"/>
                </a:lnTo>
                <a:lnTo>
                  <a:pt x="1062263" y="852002"/>
                </a:lnTo>
                <a:lnTo>
                  <a:pt x="1067931" y="841122"/>
                </a:lnTo>
                <a:lnTo>
                  <a:pt x="1073144" y="830016"/>
                </a:lnTo>
                <a:lnTo>
                  <a:pt x="1078132" y="819136"/>
                </a:lnTo>
                <a:lnTo>
                  <a:pt x="1082892" y="807804"/>
                </a:lnTo>
                <a:lnTo>
                  <a:pt x="1087426" y="796471"/>
                </a:lnTo>
                <a:lnTo>
                  <a:pt x="1091280" y="784911"/>
                </a:lnTo>
                <a:lnTo>
                  <a:pt x="1095360" y="773579"/>
                </a:lnTo>
                <a:lnTo>
                  <a:pt x="1098760" y="762019"/>
                </a:lnTo>
                <a:lnTo>
                  <a:pt x="1102161" y="750460"/>
                </a:lnTo>
                <a:lnTo>
                  <a:pt x="1105108" y="738673"/>
                </a:lnTo>
                <a:lnTo>
                  <a:pt x="1107828" y="726887"/>
                </a:lnTo>
                <a:lnTo>
                  <a:pt x="1110321" y="715328"/>
                </a:lnTo>
                <a:lnTo>
                  <a:pt x="1112362" y="703315"/>
                </a:lnTo>
                <a:lnTo>
                  <a:pt x="1114175" y="691529"/>
                </a:lnTo>
                <a:lnTo>
                  <a:pt x="1115762" y="679516"/>
                </a:lnTo>
                <a:lnTo>
                  <a:pt x="1117122" y="667503"/>
                </a:lnTo>
                <a:lnTo>
                  <a:pt x="1118256" y="655717"/>
                </a:lnTo>
                <a:lnTo>
                  <a:pt x="1118936" y="643704"/>
                </a:lnTo>
                <a:lnTo>
                  <a:pt x="1119389" y="631918"/>
                </a:lnTo>
                <a:lnTo>
                  <a:pt x="1119389" y="619905"/>
                </a:lnTo>
                <a:lnTo>
                  <a:pt x="1119389" y="607666"/>
                </a:lnTo>
                <a:lnTo>
                  <a:pt x="1118936" y="595880"/>
                </a:lnTo>
                <a:lnTo>
                  <a:pt x="1118256" y="583867"/>
                </a:lnTo>
                <a:lnTo>
                  <a:pt x="1117122" y="571854"/>
                </a:lnTo>
                <a:lnTo>
                  <a:pt x="1115762" y="560068"/>
                </a:lnTo>
                <a:lnTo>
                  <a:pt x="1114175" y="548055"/>
                </a:lnTo>
                <a:lnTo>
                  <a:pt x="1112362" y="536269"/>
                </a:lnTo>
                <a:lnTo>
                  <a:pt x="1110321" y="524256"/>
                </a:lnTo>
                <a:lnTo>
                  <a:pt x="1107828" y="512470"/>
                </a:lnTo>
                <a:lnTo>
                  <a:pt x="1105108" y="500911"/>
                </a:lnTo>
                <a:lnTo>
                  <a:pt x="1102161" y="489125"/>
                </a:lnTo>
                <a:lnTo>
                  <a:pt x="1098760" y="477565"/>
                </a:lnTo>
                <a:lnTo>
                  <a:pt x="1095360" y="466006"/>
                </a:lnTo>
                <a:lnTo>
                  <a:pt x="1091280" y="454673"/>
                </a:lnTo>
                <a:lnTo>
                  <a:pt x="1087426" y="443114"/>
                </a:lnTo>
                <a:lnTo>
                  <a:pt x="1082892" y="431554"/>
                </a:lnTo>
                <a:lnTo>
                  <a:pt x="1078132" y="420448"/>
                </a:lnTo>
                <a:lnTo>
                  <a:pt x="1073144" y="409342"/>
                </a:lnTo>
                <a:lnTo>
                  <a:pt x="1067931" y="398462"/>
                </a:lnTo>
                <a:lnTo>
                  <a:pt x="1062263" y="387583"/>
                </a:lnTo>
                <a:lnTo>
                  <a:pt x="1056370" y="376703"/>
                </a:lnTo>
                <a:lnTo>
                  <a:pt x="1050249" y="366050"/>
                </a:lnTo>
                <a:lnTo>
                  <a:pt x="1043902" y="355397"/>
                </a:lnTo>
                <a:lnTo>
                  <a:pt x="1037101" y="344971"/>
                </a:lnTo>
                <a:lnTo>
                  <a:pt x="1030074" y="334545"/>
                </a:lnTo>
                <a:lnTo>
                  <a:pt x="1022820" y="324346"/>
                </a:lnTo>
                <a:lnTo>
                  <a:pt x="1015339" y="314373"/>
                </a:lnTo>
                <a:lnTo>
                  <a:pt x="1007405" y="304400"/>
                </a:lnTo>
                <a:lnTo>
                  <a:pt x="999244" y="294654"/>
                </a:lnTo>
                <a:lnTo>
                  <a:pt x="990856" y="285134"/>
                </a:lnTo>
                <a:lnTo>
                  <a:pt x="982016" y="275614"/>
                </a:lnTo>
                <a:lnTo>
                  <a:pt x="972948" y="266548"/>
                </a:lnTo>
                <a:lnTo>
                  <a:pt x="963880" y="257482"/>
                </a:lnTo>
                <a:lnTo>
                  <a:pt x="954586" y="248869"/>
                </a:lnTo>
                <a:lnTo>
                  <a:pt x="944839" y="240483"/>
                </a:lnTo>
                <a:lnTo>
                  <a:pt x="935091" y="232323"/>
                </a:lnTo>
                <a:lnTo>
                  <a:pt x="925343" y="224163"/>
                </a:lnTo>
                <a:lnTo>
                  <a:pt x="915142" y="216684"/>
                </a:lnTo>
                <a:lnTo>
                  <a:pt x="904941" y="209431"/>
                </a:lnTo>
                <a:lnTo>
                  <a:pt x="894740" y="202631"/>
                </a:lnTo>
                <a:lnTo>
                  <a:pt x="884086" y="195831"/>
                </a:lnTo>
                <a:lnTo>
                  <a:pt x="873658" y="189485"/>
                </a:lnTo>
                <a:lnTo>
                  <a:pt x="862777" y="183139"/>
                </a:lnTo>
                <a:lnTo>
                  <a:pt x="852123" y="177246"/>
                </a:lnTo>
                <a:lnTo>
                  <a:pt x="841015" y="171579"/>
                </a:lnTo>
                <a:lnTo>
                  <a:pt x="830134" y="166593"/>
                </a:lnTo>
                <a:lnTo>
                  <a:pt x="819026" y="161380"/>
                </a:lnTo>
                <a:lnTo>
                  <a:pt x="807692" y="156620"/>
                </a:lnTo>
                <a:lnTo>
                  <a:pt x="796358" y="152313"/>
                </a:lnTo>
                <a:lnTo>
                  <a:pt x="785023" y="148234"/>
                </a:lnTo>
                <a:lnTo>
                  <a:pt x="773462" y="144380"/>
                </a:lnTo>
                <a:lnTo>
                  <a:pt x="762128" y="140754"/>
                </a:lnTo>
                <a:lnTo>
                  <a:pt x="750340" y="137581"/>
                </a:lnTo>
                <a:lnTo>
                  <a:pt x="738779" y="134407"/>
                </a:lnTo>
                <a:lnTo>
                  <a:pt x="726991" y="131688"/>
                </a:lnTo>
                <a:lnTo>
                  <a:pt x="715203" y="129421"/>
                </a:lnTo>
                <a:lnTo>
                  <a:pt x="703415" y="127154"/>
                </a:lnTo>
                <a:lnTo>
                  <a:pt x="691401" y="125341"/>
                </a:lnTo>
                <a:lnTo>
                  <a:pt x="679613" y="123755"/>
                </a:lnTo>
                <a:lnTo>
                  <a:pt x="667598" y="122621"/>
                </a:lnTo>
                <a:lnTo>
                  <a:pt x="655584" y="121488"/>
                </a:lnTo>
                <a:lnTo>
                  <a:pt x="643796" y="120581"/>
                </a:lnTo>
                <a:lnTo>
                  <a:pt x="631782" y="120128"/>
                </a:lnTo>
                <a:lnTo>
                  <a:pt x="619540" y="120128"/>
                </a:lnTo>
                <a:lnTo>
                  <a:pt x="607752" y="120128"/>
                </a:lnTo>
                <a:close/>
                <a:moveTo>
                  <a:pt x="619540" y="0"/>
                </a:moveTo>
                <a:lnTo>
                  <a:pt x="634502" y="227"/>
                </a:lnTo>
                <a:lnTo>
                  <a:pt x="649690" y="907"/>
                </a:lnTo>
                <a:lnTo>
                  <a:pt x="664198" y="1587"/>
                </a:lnTo>
                <a:lnTo>
                  <a:pt x="678933" y="3173"/>
                </a:lnTo>
                <a:lnTo>
                  <a:pt x="694121" y="4533"/>
                </a:lnTo>
                <a:lnTo>
                  <a:pt x="708629" y="6573"/>
                </a:lnTo>
                <a:lnTo>
                  <a:pt x="723364" y="8840"/>
                </a:lnTo>
                <a:lnTo>
                  <a:pt x="738098" y="11560"/>
                </a:lnTo>
                <a:lnTo>
                  <a:pt x="752607" y="14506"/>
                </a:lnTo>
                <a:lnTo>
                  <a:pt x="767115" y="17906"/>
                </a:lnTo>
                <a:lnTo>
                  <a:pt x="781623" y="21533"/>
                </a:lnTo>
                <a:lnTo>
                  <a:pt x="796131" y="25839"/>
                </a:lnTo>
                <a:lnTo>
                  <a:pt x="810412" y="30146"/>
                </a:lnTo>
                <a:lnTo>
                  <a:pt x="824694" y="34905"/>
                </a:lnTo>
                <a:lnTo>
                  <a:pt x="838975" y="40118"/>
                </a:lnTo>
                <a:lnTo>
                  <a:pt x="853030" y="45558"/>
                </a:lnTo>
                <a:lnTo>
                  <a:pt x="866858" y="51451"/>
                </a:lnTo>
                <a:lnTo>
                  <a:pt x="880686" y="57571"/>
                </a:lnTo>
                <a:lnTo>
                  <a:pt x="894514" y="64144"/>
                </a:lnTo>
                <a:lnTo>
                  <a:pt x="907888" y="71170"/>
                </a:lnTo>
                <a:lnTo>
                  <a:pt x="921263" y="78423"/>
                </a:lnTo>
                <a:lnTo>
                  <a:pt x="934638" y="85903"/>
                </a:lnTo>
                <a:lnTo>
                  <a:pt x="947786" y="93836"/>
                </a:lnTo>
                <a:lnTo>
                  <a:pt x="960934" y="102222"/>
                </a:lnTo>
                <a:lnTo>
                  <a:pt x="973401" y="110835"/>
                </a:lnTo>
                <a:lnTo>
                  <a:pt x="986096" y="119901"/>
                </a:lnTo>
                <a:lnTo>
                  <a:pt x="998791" y="129421"/>
                </a:lnTo>
                <a:lnTo>
                  <a:pt x="1010805" y="139167"/>
                </a:lnTo>
                <a:lnTo>
                  <a:pt x="1023046" y="149140"/>
                </a:lnTo>
                <a:lnTo>
                  <a:pt x="1034607" y="159793"/>
                </a:lnTo>
                <a:lnTo>
                  <a:pt x="1046395" y="170446"/>
                </a:lnTo>
                <a:lnTo>
                  <a:pt x="1057956" y="181779"/>
                </a:lnTo>
                <a:lnTo>
                  <a:pt x="1067251" y="191072"/>
                </a:lnTo>
                <a:lnTo>
                  <a:pt x="1076318" y="200591"/>
                </a:lnTo>
                <a:lnTo>
                  <a:pt x="1084932" y="210564"/>
                </a:lnTo>
                <a:lnTo>
                  <a:pt x="1093546" y="220310"/>
                </a:lnTo>
                <a:lnTo>
                  <a:pt x="1101934" y="230283"/>
                </a:lnTo>
                <a:lnTo>
                  <a:pt x="1110095" y="240709"/>
                </a:lnTo>
                <a:lnTo>
                  <a:pt x="1117802" y="250909"/>
                </a:lnTo>
                <a:lnTo>
                  <a:pt x="1125510" y="261108"/>
                </a:lnTo>
                <a:lnTo>
                  <a:pt x="1132764" y="271988"/>
                </a:lnTo>
                <a:lnTo>
                  <a:pt x="1139791" y="282414"/>
                </a:lnTo>
                <a:lnTo>
                  <a:pt x="1146592" y="293294"/>
                </a:lnTo>
                <a:lnTo>
                  <a:pt x="1153166" y="304173"/>
                </a:lnTo>
                <a:lnTo>
                  <a:pt x="1159513" y="315279"/>
                </a:lnTo>
                <a:lnTo>
                  <a:pt x="1165634" y="326159"/>
                </a:lnTo>
                <a:lnTo>
                  <a:pt x="1171527" y="337492"/>
                </a:lnTo>
                <a:lnTo>
                  <a:pt x="1177195" y="348598"/>
                </a:lnTo>
                <a:lnTo>
                  <a:pt x="1182408" y="360157"/>
                </a:lnTo>
                <a:lnTo>
                  <a:pt x="1187622" y="371490"/>
                </a:lnTo>
                <a:lnTo>
                  <a:pt x="1192610" y="383050"/>
                </a:lnTo>
                <a:lnTo>
                  <a:pt x="1197143" y="394609"/>
                </a:lnTo>
                <a:lnTo>
                  <a:pt x="1201677" y="406395"/>
                </a:lnTo>
                <a:lnTo>
                  <a:pt x="1205984" y="418181"/>
                </a:lnTo>
                <a:lnTo>
                  <a:pt x="1209611" y="429741"/>
                </a:lnTo>
                <a:lnTo>
                  <a:pt x="1213465" y="441754"/>
                </a:lnTo>
                <a:lnTo>
                  <a:pt x="1216865" y="453540"/>
                </a:lnTo>
                <a:lnTo>
                  <a:pt x="1219812" y="465552"/>
                </a:lnTo>
                <a:lnTo>
                  <a:pt x="1222986" y="477792"/>
                </a:lnTo>
                <a:lnTo>
                  <a:pt x="1225706" y="489578"/>
                </a:lnTo>
                <a:lnTo>
                  <a:pt x="1228200" y="501818"/>
                </a:lnTo>
                <a:lnTo>
                  <a:pt x="1230240" y="514057"/>
                </a:lnTo>
                <a:lnTo>
                  <a:pt x="1232280" y="526070"/>
                </a:lnTo>
                <a:lnTo>
                  <a:pt x="1233867" y="538536"/>
                </a:lnTo>
                <a:lnTo>
                  <a:pt x="1235680" y="550775"/>
                </a:lnTo>
                <a:lnTo>
                  <a:pt x="1236814" y="563015"/>
                </a:lnTo>
                <a:lnTo>
                  <a:pt x="1237720" y="575254"/>
                </a:lnTo>
                <a:lnTo>
                  <a:pt x="1238401" y="587720"/>
                </a:lnTo>
                <a:lnTo>
                  <a:pt x="1239081" y="599733"/>
                </a:lnTo>
                <a:lnTo>
                  <a:pt x="1239307" y="612199"/>
                </a:lnTo>
                <a:lnTo>
                  <a:pt x="1239307" y="624665"/>
                </a:lnTo>
                <a:lnTo>
                  <a:pt x="1239081" y="636678"/>
                </a:lnTo>
                <a:lnTo>
                  <a:pt x="1238627" y="649144"/>
                </a:lnTo>
                <a:lnTo>
                  <a:pt x="1237947" y="661610"/>
                </a:lnTo>
                <a:lnTo>
                  <a:pt x="1237040" y="673623"/>
                </a:lnTo>
                <a:lnTo>
                  <a:pt x="1235907" y="686089"/>
                </a:lnTo>
                <a:lnTo>
                  <a:pt x="1234320" y="698102"/>
                </a:lnTo>
                <a:lnTo>
                  <a:pt x="1232507" y="710341"/>
                </a:lnTo>
                <a:lnTo>
                  <a:pt x="1230693" y="722807"/>
                </a:lnTo>
                <a:lnTo>
                  <a:pt x="1228653" y="734820"/>
                </a:lnTo>
                <a:lnTo>
                  <a:pt x="1226159" y="746833"/>
                </a:lnTo>
                <a:lnTo>
                  <a:pt x="1223439" y="759073"/>
                </a:lnTo>
                <a:lnTo>
                  <a:pt x="1220719" y="771085"/>
                </a:lnTo>
                <a:lnTo>
                  <a:pt x="1217545" y="783098"/>
                </a:lnTo>
                <a:lnTo>
                  <a:pt x="1214145" y="795111"/>
                </a:lnTo>
                <a:lnTo>
                  <a:pt x="1210518" y="806897"/>
                </a:lnTo>
                <a:lnTo>
                  <a:pt x="1206664" y="818683"/>
                </a:lnTo>
                <a:lnTo>
                  <a:pt x="1202357" y="830469"/>
                </a:lnTo>
                <a:lnTo>
                  <a:pt x="1198277" y="842255"/>
                </a:lnTo>
                <a:lnTo>
                  <a:pt x="1193516" y="853588"/>
                </a:lnTo>
                <a:lnTo>
                  <a:pt x="1188529" y="865374"/>
                </a:lnTo>
                <a:lnTo>
                  <a:pt x="1183769" y="876934"/>
                </a:lnTo>
                <a:lnTo>
                  <a:pt x="1178328" y="888267"/>
                </a:lnTo>
                <a:lnTo>
                  <a:pt x="1172661" y="899599"/>
                </a:lnTo>
                <a:lnTo>
                  <a:pt x="1166767" y="910706"/>
                </a:lnTo>
                <a:lnTo>
                  <a:pt x="1160646" y="921812"/>
                </a:lnTo>
                <a:lnTo>
                  <a:pt x="1534229" y="1295115"/>
                </a:lnTo>
                <a:lnTo>
                  <a:pt x="1540350" y="1301461"/>
                </a:lnTo>
                <a:lnTo>
                  <a:pt x="1545790" y="1308034"/>
                </a:lnTo>
                <a:lnTo>
                  <a:pt x="1551231" y="1314607"/>
                </a:lnTo>
                <a:lnTo>
                  <a:pt x="1556445" y="1321407"/>
                </a:lnTo>
                <a:lnTo>
                  <a:pt x="1560752" y="1328433"/>
                </a:lnTo>
                <a:lnTo>
                  <a:pt x="1565286" y="1335460"/>
                </a:lnTo>
                <a:lnTo>
                  <a:pt x="1569366" y="1342713"/>
                </a:lnTo>
                <a:lnTo>
                  <a:pt x="1572766" y="1349966"/>
                </a:lnTo>
                <a:lnTo>
                  <a:pt x="1576167" y="1357219"/>
                </a:lnTo>
                <a:lnTo>
                  <a:pt x="1578887" y="1364698"/>
                </a:lnTo>
                <a:lnTo>
                  <a:pt x="1581381" y="1372178"/>
                </a:lnTo>
                <a:lnTo>
                  <a:pt x="1583648" y="1379658"/>
                </a:lnTo>
                <a:lnTo>
                  <a:pt x="1585461" y="1387137"/>
                </a:lnTo>
                <a:lnTo>
                  <a:pt x="1586821" y="1394617"/>
                </a:lnTo>
                <a:lnTo>
                  <a:pt x="1587955" y="1402323"/>
                </a:lnTo>
                <a:lnTo>
                  <a:pt x="1588635" y="1409803"/>
                </a:lnTo>
                <a:lnTo>
                  <a:pt x="1589088" y="1417283"/>
                </a:lnTo>
                <a:lnTo>
                  <a:pt x="1589088" y="1424762"/>
                </a:lnTo>
                <a:lnTo>
                  <a:pt x="1588861" y="1432242"/>
                </a:lnTo>
                <a:lnTo>
                  <a:pt x="1588181" y="1439495"/>
                </a:lnTo>
                <a:lnTo>
                  <a:pt x="1587274" y="1446748"/>
                </a:lnTo>
                <a:lnTo>
                  <a:pt x="1585914" y="1454001"/>
                </a:lnTo>
                <a:lnTo>
                  <a:pt x="1584101" y="1461027"/>
                </a:lnTo>
                <a:lnTo>
                  <a:pt x="1581834" y="1467827"/>
                </a:lnTo>
                <a:lnTo>
                  <a:pt x="1579340" y="1474627"/>
                </a:lnTo>
                <a:lnTo>
                  <a:pt x="1576620" y="1481200"/>
                </a:lnTo>
                <a:lnTo>
                  <a:pt x="1573220" y="1487773"/>
                </a:lnTo>
                <a:lnTo>
                  <a:pt x="1569593" y="1494119"/>
                </a:lnTo>
                <a:lnTo>
                  <a:pt x="1565512" y="1500239"/>
                </a:lnTo>
                <a:lnTo>
                  <a:pt x="1561432" y="1506132"/>
                </a:lnTo>
                <a:lnTo>
                  <a:pt x="1556445" y="1511572"/>
                </a:lnTo>
                <a:lnTo>
                  <a:pt x="1551231" y="1517011"/>
                </a:lnTo>
                <a:lnTo>
                  <a:pt x="1517228" y="1551237"/>
                </a:lnTo>
                <a:lnTo>
                  <a:pt x="1511787" y="1556223"/>
                </a:lnTo>
                <a:lnTo>
                  <a:pt x="1506120" y="1561209"/>
                </a:lnTo>
                <a:lnTo>
                  <a:pt x="1500226" y="1565516"/>
                </a:lnTo>
                <a:lnTo>
                  <a:pt x="1494106" y="1569369"/>
                </a:lnTo>
                <a:lnTo>
                  <a:pt x="1487985" y="1573222"/>
                </a:lnTo>
                <a:lnTo>
                  <a:pt x="1481411" y="1576395"/>
                </a:lnTo>
                <a:lnTo>
                  <a:pt x="1474837" y="1579342"/>
                </a:lnTo>
                <a:lnTo>
                  <a:pt x="1468036" y="1581835"/>
                </a:lnTo>
                <a:lnTo>
                  <a:pt x="1461009" y="1583875"/>
                </a:lnTo>
                <a:lnTo>
                  <a:pt x="1453982" y="1585688"/>
                </a:lnTo>
                <a:lnTo>
                  <a:pt x="1446728" y="1587275"/>
                </a:lnTo>
                <a:lnTo>
                  <a:pt x="1439474" y="1588182"/>
                </a:lnTo>
                <a:lnTo>
                  <a:pt x="1432219" y="1588862"/>
                </a:lnTo>
                <a:lnTo>
                  <a:pt x="1424739" y="1589088"/>
                </a:lnTo>
                <a:lnTo>
                  <a:pt x="1417258" y="1589088"/>
                </a:lnTo>
                <a:lnTo>
                  <a:pt x="1409777" y="1588862"/>
                </a:lnTo>
                <a:lnTo>
                  <a:pt x="1402296" y="1587955"/>
                </a:lnTo>
                <a:lnTo>
                  <a:pt x="1394589" y="1587048"/>
                </a:lnTo>
                <a:lnTo>
                  <a:pt x="1387108" y="1585235"/>
                </a:lnTo>
                <a:lnTo>
                  <a:pt x="1379628" y="1583422"/>
                </a:lnTo>
                <a:lnTo>
                  <a:pt x="1372147" y="1581382"/>
                </a:lnTo>
                <a:lnTo>
                  <a:pt x="1364666" y="1578662"/>
                </a:lnTo>
                <a:lnTo>
                  <a:pt x="1357186" y="1575942"/>
                </a:lnTo>
                <a:lnTo>
                  <a:pt x="1349931" y="1572769"/>
                </a:lnTo>
                <a:lnTo>
                  <a:pt x="1342677" y="1569142"/>
                </a:lnTo>
                <a:lnTo>
                  <a:pt x="1335423" y="1565289"/>
                </a:lnTo>
                <a:lnTo>
                  <a:pt x="1328396" y="1560756"/>
                </a:lnTo>
                <a:lnTo>
                  <a:pt x="1321369" y="1556223"/>
                </a:lnTo>
                <a:lnTo>
                  <a:pt x="1314568" y="1551237"/>
                </a:lnTo>
                <a:lnTo>
                  <a:pt x="1307994" y="1545797"/>
                </a:lnTo>
                <a:lnTo>
                  <a:pt x="1301420" y="1540130"/>
                </a:lnTo>
                <a:lnTo>
                  <a:pt x="1295299" y="1534011"/>
                </a:lnTo>
                <a:lnTo>
                  <a:pt x="921716" y="1160708"/>
                </a:lnTo>
                <a:lnTo>
                  <a:pt x="910835" y="1166827"/>
                </a:lnTo>
                <a:lnTo>
                  <a:pt x="899501" y="1172720"/>
                </a:lnTo>
                <a:lnTo>
                  <a:pt x="888166" y="1178160"/>
                </a:lnTo>
                <a:lnTo>
                  <a:pt x="876832" y="1183600"/>
                </a:lnTo>
                <a:lnTo>
                  <a:pt x="865498" y="1188586"/>
                </a:lnTo>
                <a:lnTo>
                  <a:pt x="853710" y="1193346"/>
                </a:lnTo>
                <a:lnTo>
                  <a:pt x="842375" y="1198106"/>
                </a:lnTo>
                <a:lnTo>
                  <a:pt x="830588" y="1202412"/>
                </a:lnTo>
                <a:lnTo>
                  <a:pt x="818573" y="1206492"/>
                </a:lnTo>
                <a:lnTo>
                  <a:pt x="807012" y="1210572"/>
                </a:lnTo>
                <a:lnTo>
                  <a:pt x="794997" y="1213972"/>
                </a:lnTo>
                <a:lnTo>
                  <a:pt x="783210" y="1217598"/>
                </a:lnTo>
                <a:lnTo>
                  <a:pt x="771195" y="1220545"/>
                </a:lnTo>
                <a:lnTo>
                  <a:pt x="758954" y="1223265"/>
                </a:lnTo>
                <a:lnTo>
                  <a:pt x="746939" y="1226211"/>
                </a:lnTo>
                <a:lnTo>
                  <a:pt x="734698" y="1228478"/>
                </a:lnTo>
                <a:lnTo>
                  <a:pt x="722457" y="1230518"/>
                </a:lnTo>
                <a:lnTo>
                  <a:pt x="710442" y="1232784"/>
                </a:lnTo>
                <a:lnTo>
                  <a:pt x="698201" y="1234371"/>
                </a:lnTo>
                <a:lnTo>
                  <a:pt x="685960" y="1235731"/>
                </a:lnTo>
                <a:lnTo>
                  <a:pt x="673719" y="1236864"/>
                </a:lnTo>
                <a:lnTo>
                  <a:pt x="661478" y="1237771"/>
                </a:lnTo>
                <a:lnTo>
                  <a:pt x="649010" y="1238451"/>
                </a:lnTo>
                <a:lnTo>
                  <a:pt x="636769" y="1239131"/>
                </a:lnTo>
                <a:lnTo>
                  <a:pt x="624527" y="1239357"/>
                </a:lnTo>
                <a:lnTo>
                  <a:pt x="612060" y="1239357"/>
                </a:lnTo>
                <a:lnTo>
                  <a:pt x="599818" y="1239131"/>
                </a:lnTo>
                <a:lnTo>
                  <a:pt x="587577" y="1238451"/>
                </a:lnTo>
                <a:lnTo>
                  <a:pt x="575109" y="1237544"/>
                </a:lnTo>
                <a:lnTo>
                  <a:pt x="562868" y="1236638"/>
                </a:lnTo>
                <a:lnTo>
                  <a:pt x="550627" y="1235504"/>
                </a:lnTo>
                <a:lnTo>
                  <a:pt x="538612" y="1233918"/>
                </a:lnTo>
                <a:lnTo>
                  <a:pt x="526145" y="1232331"/>
                </a:lnTo>
                <a:lnTo>
                  <a:pt x="513903" y="1230291"/>
                </a:lnTo>
                <a:lnTo>
                  <a:pt x="501889" y="1228025"/>
                </a:lnTo>
                <a:lnTo>
                  <a:pt x="489648" y="1225758"/>
                </a:lnTo>
                <a:lnTo>
                  <a:pt x="477633" y="1222811"/>
                </a:lnTo>
                <a:lnTo>
                  <a:pt x="465619" y="1219865"/>
                </a:lnTo>
                <a:lnTo>
                  <a:pt x="453604" y="1216918"/>
                </a:lnTo>
                <a:lnTo>
                  <a:pt x="441590" y="1213292"/>
                </a:lnTo>
                <a:lnTo>
                  <a:pt x="429802" y="1209665"/>
                </a:lnTo>
                <a:lnTo>
                  <a:pt x="418014" y="1205812"/>
                </a:lnTo>
                <a:lnTo>
                  <a:pt x="406453" y="1201506"/>
                </a:lnTo>
                <a:lnTo>
                  <a:pt x="394665" y="1197199"/>
                </a:lnTo>
                <a:lnTo>
                  <a:pt x="383104" y="1192440"/>
                </a:lnTo>
                <a:lnTo>
                  <a:pt x="371543" y="1187680"/>
                </a:lnTo>
                <a:lnTo>
                  <a:pt x="359982" y="1182467"/>
                </a:lnTo>
                <a:lnTo>
                  <a:pt x="348647" y="1177027"/>
                </a:lnTo>
                <a:lnTo>
                  <a:pt x="337313" y="1171360"/>
                </a:lnTo>
                <a:lnTo>
                  <a:pt x="326205" y="1165694"/>
                </a:lnTo>
                <a:lnTo>
                  <a:pt x="315097" y="1159574"/>
                </a:lnTo>
                <a:lnTo>
                  <a:pt x="304216" y="1153228"/>
                </a:lnTo>
                <a:lnTo>
                  <a:pt x="293109" y="1146655"/>
                </a:lnTo>
                <a:lnTo>
                  <a:pt x="282454" y="1139629"/>
                </a:lnTo>
                <a:lnTo>
                  <a:pt x="272026" y="1132602"/>
                </a:lnTo>
                <a:lnTo>
                  <a:pt x="261145" y="1125349"/>
                </a:lnTo>
                <a:lnTo>
                  <a:pt x="250944" y="1117643"/>
                </a:lnTo>
                <a:lnTo>
                  <a:pt x="240517" y="1109937"/>
                </a:lnTo>
                <a:lnTo>
                  <a:pt x="230316" y="1101777"/>
                </a:lnTo>
                <a:lnTo>
                  <a:pt x="220341" y="1093617"/>
                </a:lnTo>
                <a:lnTo>
                  <a:pt x="210367" y="1085004"/>
                </a:lnTo>
                <a:lnTo>
                  <a:pt x="200620" y="1076391"/>
                </a:lnTo>
                <a:lnTo>
                  <a:pt x="191099" y="1067099"/>
                </a:lnTo>
                <a:lnTo>
                  <a:pt x="181578" y="1057806"/>
                </a:lnTo>
                <a:lnTo>
                  <a:pt x="170470" y="1046473"/>
                </a:lnTo>
                <a:lnTo>
                  <a:pt x="159589" y="1034913"/>
                </a:lnTo>
                <a:lnTo>
                  <a:pt x="149161" y="1022901"/>
                </a:lnTo>
                <a:lnTo>
                  <a:pt x="139187" y="1010888"/>
                </a:lnTo>
                <a:lnTo>
                  <a:pt x="129213" y="998648"/>
                </a:lnTo>
                <a:lnTo>
                  <a:pt x="119918" y="985956"/>
                </a:lnTo>
                <a:lnTo>
                  <a:pt x="110851" y="973489"/>
                </a:lnTo>
                <a:lnTo>
                  <a:pt x="102237" y="960797"/>
                </a:lnTo>
                <a:lnTo>
                  <a:pt x="93849" y="947651"/>
                </a:lnTo>
                <a:lnTo>
                  <a:pt x="85688" y="934505"/>
                </a:lnTo>
                <a:lnTo>
                  <a:pt x="78208" y="921358"/>
                </a:lnTo>
                <a:lnTo>
                  <a:pt x="70954" y="907986"/>
                </a:lnTo>
                <a:lnTo>
                  <a:pt x="64153" y="894386"/>
                </a:lnTo>
                <a:lnTo>
                  <a:pt x="57579" y="880560"/>
                </a:lnTo>
                <a:lnTo>
                  <a:pt x="51232" y="866734"/>
                </a:lnTo>
                <a:lnTo>
                  <a:pt x="45338" y="852908"/>
                </a:lnTo>
                <a:lnTo>
                  <a:pt x="39897" y="838856"/>
                </a:lnTo>
                <a:lnTo>
                  <a:pt x="34910" y="824803"/>
                </a:lnTo>
                <a:lnTo>
                  <a:pt x="30150" y="810524"/>
                </a:lnTo>
                <a:lnTo>
                  <a:pt x="25616" y="796244"/>
                </a:lnTo>
                <a:lnTo>
                  <a:pt x="21535" y="781738"/>
                </a:lnTo>
                <a:lnTo>
                  <a:pt x="17682" y="767232"/>
                </a:lnTo>
                <a:lnTo>
                  <a:pt x="14508" y="752726"/>
                </a:lnTo>
                <a:lnTo>
                  <a:pt x="11334" y="738220"/>
                </a:lnTo>
                <a:lnTo>
                  <a:pt x="8841" y="723487"/>
                </a:lnTo>
                <a:lnTo>
                  <a:pt x="6574" y="708755"/>
                </a:lnTo>
                <a:lnTo>
                  <a:pt x="4307" y="694022"/>
                </a:lnTo>
                <a:lnTo>
                  <a:pt x="2947" y="679289"/>
                </a:lnTo>
                <a:lnTo>
                  <a:pt x="1587" y="664330"/>
                </a:lnTo>
                <a:lnTo>
                  <a:pt x="680" y="649597"/>
                </a:lnTo>
                <a:lnTo>
                  <a:pt x="227" y="634638"/>
                </a:lnTo>
                <a:lnTo>
                  <a:pt x="0" y="619905"/>
                </a:lnTo>
                <a:lnTo>
                  <a:pt x="227" y="604946"/>
                </a:lnTo>
                <a:lnTo>
                  <a:pt x="680" y="589987"/>
                </a:lnTo>
                <a:lnTo>
                  <a:pt x="1587" y="575254"/>
                </a:lnTo>
                <a:lnTo>
                  <a:pt x="2947" y="560295"/>
                </a:lnTo>
                <a:lnTo>
                  <a:pt x="4307" y="545562"/>
                </a:lnTo>
                <a:lnTo>
                  <a:pt x="6574" y="530830"/>
                </a:lnTo>
                <a:lnTo>
                  <a:pt x="8841" y="516097"/>
                </a:lnTo>
                <a:lnTo>
                  <a:pt x="11334" y="501364"/>
                </a:lnTo>
                <a:lnTo>
                  <a:pt x="14508" y="486858"/>
                </a:lnTo>
                <a:lnTo>
                  <a:pt x="17682" y="472352"/>
                </a:lnTo>
                <a:lnTo>
                  <a:pt x="21535" y="457846"/>
                </a:lnTo>
                <a:lnTo>
                  <a:pt x="25616" y="443340"/>
                </a:lnTo>
                <a:lnTo>
                  <a:pt x="30150" y="429061"/>
                </a:lnTo>
                <a:lnTo>
                  <a:pt x="34910" y="414781"/>
                </a:lnTo>
                <a:lnTo>
                  <a:pt x="39897" y="400502"/>
                </a:lnTo>
                <a:lnTo>
                  <a:pt x="45338" y="386449"/>
                </a:lnTo>
                <a:lnTo>
                  <a:pt x="51232" y="372850"/>
                </a:lnTo>
                <a:lnTo>
                  <a:pt x="57579" y="359024"/>
                </a:lnTo>
                <a:lnTo>
                  <a:pt x="64153" y="345198"/>
                </a:lnTo>
                <a:lnTo>
                  <a:pt x="70954" y="331599"/>
                </a:lnTo>
                <a:lnTo>
                  <a:pt x="78208" y="318226"/>
                </a:lnTo>
                <a:lnTo>
                  <a:pt x="85688" y="304853"/>
                </a:lnTo>
                <a:lnTo>
                  <a:pt x="93849" y="291934"/>
                </a:lnTo>
                <a:lnTo>
                  <a:pt x="102237" y="278788"/>
                </a:lnTo>
                <a:lnTo>
                  <a:pt x="110851" y="266095"/>
                </a:lnTo>
                <a:lnTo>
                  <a:pt x="119918" y="253402"/>
                </a:lnTo>
                <a:lnTo>
                  <a:pt x="129213" y="240936"/>
                </a:lnTo>
                <a:lnTo>
                  <a:pt x="139187" y="228697"/>
                </a:lnTo>
                <a:lnTo>
                  <a:pt x="149161" y="216457"/>
                </a:lnTo>
                <a:lnTo>
                  <a:pt x="159589" y="204671"/>
                </a:lnTo>
                <a:lnTo>
                  <a:pt x="170470" y="193111"/>
                </a:lnTo>
                <a:lnTo>
                  <a:pt x="181578" y="181779"/>
                </a:lnTo>
                <a:lnTo>
                  <a:pt x="193139" y="170446"/>
                </a:lnTo>
                <a:lnTo>
                  <a:pt x="204473" y="159793"/>
                </a:lnTo>
                <a:lnTo>
                  <a:pt x="216488" y="149140"/>
                </a:lnTo>
                <a:lnTo>
                  <a:pt x="228729" y="139167"/>
                </a:lnTo>
                <a:lnTo>
                  <a:pt x="240743" y="129421"/>
                </a:lnTo>
                <a:lnTo>
                  <a:pt x="253438" y="119901"/>
                </a:lnTo>
                <a:lnTo>
                  <a:pt x="266133" y="110835"/>
                </a:lnTo>
                <a:lnTo>
                  <a:pt x="278600" y="102222"/>
                </a:lnTo>
                <a:lnTo>
                  <a:pt x="291748" y="93836"/>
                </a:lnTo>
                <a:lnTo>
                  <a:pt x="304896" y="85903"/>
                </a:lnTo>
                <a:lnTo>
                  <a:pt x="318271" y="78423"/>
                </a:lnTo>
                <a:lnTo>
                  <a:pt x="331646" y="71170"/>
                </a:lnTo>
                <a:lnTo>
                  <a:pt x="345020" y="64144"/>
                </a:lnTo>
                <a:lnTo>
                  <a:pt x="358848" y="57571"/>
                </a:lnTo>
                <a:lnTo>
                  <a:pt x="372676" y="51451"/>
                </a:lnTo>
                <a:lnTo>
                  <a:pt x="386504" y="45558"/>
                </a:lnTo>
                <a:lnTo>
                  <a:pt x="400559" y="40118"/>
                </a:lnTo>
                <a:lnTo>
                  <a:pt x="414840" y="34905"/>
                </a:lnTo>
                <a:lnTo>
                  <a:pt x="429122" y="30146"/>
                </a:lnTo>
                <a:lnTo>
                  <a:pt x="443403" y="25839"/>
                </a:lnTo>
                <a:lnTo>
                  <a:pt x="457911" y="21533"/>
                </a:lnTo>
                <a:lnTo>
                  <a:pt x="472419" y="17906"/>
                </a:lnTo>
                <a:lnTo>
                  <a:pt x="486927" y="14506"/>
                </a:lnTo>
                <a:lnTo>
                  <a:pt x="501435" y="11560"/>
                </a:lnTo>
                <a:lnTo>
                  <a:pt x="515944" y="8840"/>
                </a:lnTo>
                <a:lnTo>
                  <a:pt x="530678" y="6573"/>
                </a:lnTo>
                <a:lnTo>
                  <a:pt x="545413" y="4533"/>
                </a:lnTo>
                <a:lnTo>
                  <a:pt x="560148" y="3173"/>
                </a:lnTo>
                <a:lnTo>
                  <a:pt x="575109" y="1587"/>
                </a:lnTo>
                <a:lnTo>
                  <a:pt x="589844" y="907"/>
                </a:lnTo>
                <a:lnTo>
                  <a:pt x="604806" y="227"/>
                </a:lnTo>
                <a:lnTo>
                  <a:pt x="61954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993131" y="3752424"/>
            <a:ext cx="212783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accent5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47"/>
          <p:cNvSpPr>
            <a:spLocks noChangeArrowheads="1"/>
          </p:cNvSpPr>
          <p:nvPr/>
        </p:nvSpPr>
        <p:spPr bwMode="auto">
          <a:xfrm>
            <a:off x="1948296" y="4293096"/>
            <a:ext cx="2493107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52" name="矩形 51"/>
          <p:cNvSpPr/>
          <p:nvPr/>
        </p:nvSpPr>
        <p:spPr>
          <a:xfrm>
            <a:off x="7394418" y="1628800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矩形 47"/>
          <p:cNvSpPr>
            <a:spLocks noChangeArrowheads="1"/>
          </p:cNvSpPr>
          <p:nvPr/>
        </p:nvSpPr>
        <p:spPr bwMode="auto">
          <a:xfrm>
            <a:off x="7393731" y="1930041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54" name="矩形 47"/>
          <p:cNvSpPr>
            <a:spLocks noChangeArrowheads="1"/>
          </p:cNvSpPr>
          <p:nvPr/>
        </p:nvSpPr>
        <p:spPr bwMode="auto">
          <a:xfrm>
            <a:off x="8185819" y="3010161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55" name="矩形 54"/>
          <p:cNvSpPr/>
          <p:nvPr/>
        </p:nvSpPr>
        <p:spPr>
          <a:xfrm>
            <a:off x="7394418" y="3563732"/>
            <a:ext cx="2123549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6" name="矩形 47"/>
          <p:cNvSpPr>
            <a:spLocks noChangeArrowheads="1"/>
          </p:cNvSpPr>
          <p:nvPr/>
        </p:nvSpPr>
        <p:spPr bwMode="auto">
          <a:xfrm>
            <a:off x="7393731" y="3874257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57" name="矩形 56"/>
          <p:cNvSpPr/>
          <p:nvPr/>
        </p:nvSpPr>
        <p:spPr>
          <a:xfrm>
            <a:off x="8114498" y="4581128"/>
            <a:ext cx="22330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8" name="矩形 47"/>
          <p:cNvSpPr>
            <a:spLocks noChangeArrowheads="1"/>
          </p:cNvSpPr>
          <p:nvPr/>
        </p:nvSpPr>
        <p:spPr bwMode="auto">
          <a:xfrm>
            <a:off x="8113811" y="4882369"/>
            <a:ext cx="2808312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录入上述图表的描述说明，在此录入上述图表的描述说明。</a:t>
            </a:r>
          </a:p>
        </p:txBody>
      </p:sp>
      <p:sp>
        <p:nvSpPr>
          <p:cNvPr id="59" name="矩形 58"/>
          <p:cNvSpPr/>
          <p:nvPr/>
        </p:nvSpPr>
        <p:spPr>
          <a:xfrm>
            <a:off x="8185819" y="2708920"/>
            <a:ext cx="2758205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 dirty="0" smtClean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点击输入标题</a:t>
            </a:r>
            <a:endParaRPr lang="zh-CN" altLang="en-US" b="1" dirty="0">
              <a:solidFill>
                <a:schemeClr val="accent5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8" grpId="1" animBg="1"/>
      <p:bldP spid="49" grpId="0" animBg="1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5175" cy="548680"/>
          </a:xfrm>
          <a:prstGeom prst="rect">
            <a:avLst/>
          </a:prstGeom>
          <a:blipFill>
            <a:blip r:embed="rId3" cstate="print"/>
            <a:srcRect/>
            <a:stretch>
              <a:fillRect t="-2866" b="-818522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64939" y="0"/>
            <a:ext cx="576064" cy="836712"/>
            <a:chOff x="841003" y="360040"/>
            <a:chExt cx="504056" cy="836712"/>
          </a:xfrm>
          <a:solidFill>
            <a:schemeClr val="accent5">
              <a:lumMod val="75000"/>
            </a:schemeClr>
          </a:solidFill>
        </p:grpSpPr>
        <p:sp>
          <p:nvSpPr>
            <p:cNvPr id="19" name="矩形 18"/>
            <p:cNvSpPr/>
            <p:nvPr/>
          </p:nvSpPr>
          <p:spPr>
            <a:xfrm>
              <a:off x="841003" y="360040"/>
              <a:ext cx="504056" cy="5486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841003" y="908720"/>
              <a:ext cx="504056" cy="28803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Freeform 126"/>
          <p:cNvSpPr>
            <a:spLocks noChangeAspect="1" noEditPoints="1"/>
          </p:cNvSpPr>
          <p:nvPr/>
        </p:nvSpPr>
        <p:spPr bwMode="auto">
          <a:xfrm>
            <a:off x="388399" y="136824"/>
            <a:ext cx="329141" cy="411856"/>
          </a:xfrm>
          <a:custGeom>
            <a:avLst/>
            <a:gdLst>
              <a:gd name="T0" fmla="*/ 48 w 81"/>
              <a:gd name="T1" fmla="*/ 27 h 101"/>
              <a:gd name="T2" fmla="*/ 4 w 81"/>
              <a:gd name="T3" fmla="*/ 48 h 101"/>
              <a:gd name="T4" fmla="*/ 0 w 81"/>
              <a:gd name="T5" fmla="*/ 31 h 101"/>
              <a:gd name="T6" fmla="*/ 58 w 81"/>
              <a:gd name="T7" fmla="*/ 90 h 101"/>
              <a:gd name="T8" fmla="*/ 81 w 81"/>
              <a:gd name="T9" fmla="*/ 98 h 101"/>
              <a:gd name="T10" fmla="*/ 58 w 81"/>
              <a:gd name="T11" fmla="*/ 90 h 101"/>
              <a:gd name="T12" fmla="*/ 53 w 81"/>
              <a:gd name="T13" fmla="*/ 101 h 101"/>
              <a:gd name="T14" fmla="*/ 29 w 81"/>
              <a:gd name="T15" fmla="*/ 98 h 101"/>
              <a:gd name="T16" fmla="*/ 0 w 81"/>
              <a:gd name="T17" fmla="*/ 90 h 101"/>
              <a:gd name="T18" fmla="*/ 29 w 81"/>
              <a:gd name="T19" fmla="*/ 87 h 101"/>
              <a:gd name="T20" fmla="*/ 38 w 81"/>
              <a:gd name="T21" fmla="*/ 76 h 101"/>
              <a:gd name="T22" fmla="*/ 0 w 81"/>
              <a:gd name="T23" fmla="*/ 72 h 101"/>
              <a:gd name="T24" fmla="*/ 4 w 81"/>
              <a:gd name="T25" fmla="*/ 54 h 101"/>
              <a:gd name="T26" fmla="*/ 48 w 81"/>
              <a:gd name="T27" fmla="*/ 76 h 101"/>
              <a:gd name="T28" fmla="*/ 44 w 81"/>
              <a:gd name="T29" fmla="*/ 87 h 101"/>
              <a:gd name="T30" fmla="*/ 53 w 81"/>
              <a:gd name="T31" fmla="*/ 90 h 101"/>
              <a:gd name="T32" fmla="*/ 4 w 81"/>
              <a:gd name="T33" fmla="*/ 0 h 101"/>
              <a:gd name="T34" fmla="*/ 48 w 81"/>
              <a:gd name="T35" fmla="*/ 21 h 101"/>
              <a:gd name="T36" fmla="*/ 0 w 81"/>
              <a:gd name="T37" fmla="*/ 17 h 101"/>
              <a:gd name="T38" fmla="*/ 4 w 81"/>
              <a:gd name="T39" fmla="*/ 0 h 101"/>
              <a:gd name="T40" fmla="*/ 53 w 81"/>
              <a:gd name="T41" fmla="*/ 76 h 101"/>
              <a:gd name="T42" fmla="*/ 81 w 81"/>
              <a:gd name="T43" fmla="*/ 72 h 101"/>
              <a:gd name="T44" fmla="*/ 77 w 81"/>
              <a:gd name="T45" fmla="*/ 54 h 101"/>
              <a:gd name="T46" fmla="*/ 59 w 81"/>
              <a:gd name="T47" fmla="*/ 8 h 101"/>
              <a:gd name="T48" fmla="*/ 69 w 81"/>
              <a:gd name="T49" fmla="*/ 13 h 101"/>
              <a:gd name="T50" fmla="*/ 59 w 81"/>
              <a:gd name="T51" fmla="*/ 8 h 101"/>
              <a:gd name="T52" fmla="*/ 69 w 81"/>
              <a:gd name="T53" fmla="*/ 63 h 101"/>
              <a:gd name="T54" fmla="*/ 59 w 81"/>
              <a:gd name="T55" fmla="*/ 67 h 101"/>
              <a:gd name="T56" fmla="*/ 59 w 81"/>
              <a:gd name="T57" fmla="*/ 35 h 101"/>
              <a:gd name="T58" fmla="*/ 69 w 81"/>
              <a:gd name="T59" fmla="*/ 40 h 101"/>
              <a:gd name="T60" fmla="*/ 59 w 81"/>
              <a:gd name="T61" fmla="*/ 35 h 101"/>
              <a:gd name="T62" fmla="*/ 53 w 81"/>
              <a:gd name="T63" fmla="*/ 21 h 101"/>
              <a:gd name="T64" fmla="*/ 81 w 81"/>
              <a:gd name="T65" fmla="*/ 17 h 101"/>
              <a:gd name="T66" fmla="*/ 77 w 81"/>
              <a:gd name="T67" fmla="*/ 0 h 101"/>
              <a:gd name="T68" fmla="*/ 53 w 81"/>
              <a:gd name="T69" fmla="*/ 27 h 101"/>
              <a:gd name="T70" fmla="*/ 77 w 81"/>
              <a:gd name="T71" fmla="*/ 48 h 101"/>
              <a:gd name="T72" fmla="*/ 81 w 81"/>
              <a:gd name="T73" fmla="*/ 31 h 101"/>
              <a:gd name="T74" fmla="*/ 53 w 81"/>
              <a:gd name="T75" fmla="*/ 27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1" h="101">
                <a:moveTo>
                  <a:pt x="4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48"/>
                  <a:pt x="48" y="48"/>
                  <a:pt x="4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46"/>
                  <a:pt x="0" y="44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2" y="27"/>
                  <a:pt x="4" y="27"/>
                </a:cubicBezTo>
                <a:close/>
                <a:moveTo>
                  <a:pt x="58" y="90"/>
                </a:moveTo>
                <a:cubicBezTo>
                  <a:pt x="81" y="90"/>
                  <a:pt x="81" y="90"/>
                  <a:pt x="81" y="90"/>
                </a:cubicBezTo>
                <a:cubicBezTo>
                  <a:pt x="81" y="98"/>
                  <a:pt x="81" y="98"/>
                  <a:pt x="81" y="98"/>
                </a:cubicBezTo>
                <a:cubicBezTo>
                  <a:pt x="58" y="98"/>
                  <a:pt x="58" y="98"/>
                  <a:pt x="58" y="98"/>
                </a:cubicBezTo>
                <a:cubicBezTo>
                  <a:pt x="58" y="90"/>
                  <a:pt x="58" y="90"/>
                  <a:pt x="58" y="90"/>
                </a:cubicBezTo>
                <a:close/>
                <a:moveTo>
                  <a:pt x="53" y="98"/>
                </a:moveTo>
                <a:cubicBezTo>
                  <a:pt x="53" y="101"/>
                  <a:pt x="53" y="101"/>
                  <a:pt x="53" y="101"/>
                </a:cubicBezTo>
                <a:cubicBezTo>
                  <a:pt x="29" y="101"/>
                  <a:pt x="29" y="101"/>
                  <a:pt x="29" y="101"/>
                </a:cubicBezTo>
                <a:cubicBezTo>
                  <a:pt x="29" y="98"/>
                  <a:pt x="29" y="98"/>
                  <a:pt x="29" y="9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90"/>
                  <a:pt x="0" y="90"/>
                  <a:pt x="0" y="90"/>
                </a:cubicBezTo>
                <a:cubicBezTo>
                  <a:pt x="29" y="90"/>
                  <a:pt x="29" y="90"/>
                  <a:pt x="29" y="90"/>
                </a:cubicBezTo>
                <a:cubicBezTo>
                  <a:pt x="29" y="87"/>
                  <a:pt x="29" y="87"/>
                  <a:pt x="29" y="87"/>
                </a:cubicBezTo>
                <a:cubicBezTo>
                  <a:pt x="38" y="87"/>
                  <a:pt x="38" y="87"/>
                  <a:pt x="38" y="87"/>
                </a:cubicBezTo>
                <a:cubicBezTo>
                  <a:pt x="38" y="76"/>
                  <a:pt x="38" y="76"/>
                  <a:pt x="38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2" y="76"/>
                  <a:pt x="0" y="74"/>
                  <a:pt x="0" y="7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6"/>
                  <a:pt x="2" y="54"/>
                  <a:pt x="4" y="54"/>
                </a:cubicBezTo>
                <a:cubicBezTo>
                  <a:pt x="48" y="54"/>
                  <a:pt x="48" y="54"/>
                  <a:pt x="48" y="54"/>
                </a:cubicBezTo>
                <a:cubicBezTo>
                  <a:pt x="48" y="76"/>
                  <a:pt x="48" y="76"/>
                  <a:pt x="48" y="76"/>
                </a:cubicBezTo>
                <a:cubicBezTo>
                  <a:pt x="44" y="76"/>
                  <a:pt x="44" y="76"/>
                  <a:pt x="44" y="76"/>
                </a:cubicBezTo>
                <a:cubicBezTo>
                  <a:pt x="44" y="87"/>
                  <a:pt x="44" y="87"/>
                  <a:pt x="44" y="87"/>
                </a:cubicBezTo>
                <a:cubicBezTo>
                  <a:pt x="53" y="87"/>
                  <a:pt x="53" y="87"/>
                  <a:pt x="53" y="87"/>
                </a:cubicBezTo>
                <a:cubicBezTo>
                  <a:pt x="53" y="90"/>
                  <a:pt x="53" y="90"/>
                  <a:pt x="53" y="90"/>
                </a:cubicBezTo>
                <a:cubicBezTo>
                  <a:pt x="53" y="98"/>
                  <a:pt x="53" y="98"/>
                  <a:pt x="53" y="98"/>
                </a:cubicBezTo>
                <a:close/>
                <a:moveTo>
                  <a:pt x="4" y="0"/>
                </a:moveTo>
                <a:cubicBezTo>
                  <a:pt x="48" y="0"/>
                  <a:pt x="48" y="0"/>
                  <a:pt x="48" y="0"/>
                </a:cubicBezTo>
                <a:cubicBezTo>
                  <a:pt x="48" y="21"/>
                  <a:pt x="48" y="21"/>
                  <a:pt x="48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2" y="21"/>
                  <a:pt x="0" y="19"/>
                  <a:pt x="0" y="17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lose/>
                <a:moveTo>
                  <a:pt x="53" y="54"/>
                </a:moveTo>
                <a:cubicBezTo>
                  <a:pt x="53" y="76"/>
                  <a:pt x="53" y="76"/>
                  <a:pt x="53" y="76"/>
                </a:cubicBezTo>
                <a:cubicBezTo>
                  <a:pt x="77" y="76"/>
                  <a:pt x="77" y="76"/>
                  <a:pt x="77" y="76"/>
                </a:cubicBezTo>
                <a:cubicBezTo>
                  <a:pt x="79" y="76"/>
                  <a:pt x="81" y="74"/>
                  <a:pt x="81" y="72"/>
                </a:cubicBezTo>
                <a:cubicBezTo>
                  <a:pt x="81" y="58"/>
                  <a:pt x="81" y="58"/>
                  <a:pt x="81" y="58"/>
                </a:cubicBezTo>
                <a:cubicBezTo>
                  <a:pt x="81" y="56"/>
                  <a:pt x="79" y="54"/>
                  <a:pt x="77" y="54"/>
                </a:cubicBezTo>
                <a:cubicBezTo>
                  <a:pt x="53" y="54"/>
                  <a:pt x="53" y="54"/>
                  <a:pt x="53" y="54"/>
                </a:cubicBezTo>
                <a:close/>
                <a:moveTo>
                  <a:pt x="59" y="8"/>
                </a:moveTo>
                <a:cubicBezTo>
                  <a:pt x="69" y="8"/>
                  <a:pt x="69" y="8"/>
                  <a:pt x="69" y="8"/>
                </a:cubicBezTo>
                <a:cubicBezTo>
                  <a:pt x="69" y="13"/>
                  <a:pt x="69" y="13"/>
                  <a:pt x="69" y="13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8"/>
                  <a:pt x="59" y="8"/>
                  <a:pt x="59" y="8"/>
                </a:cubicBezTo>
                <a:close/>
                <a:moveTo>
                  <a:pt x="59" y="63"/>
                </a:moveTo>
                <a:cubicBezTo>
                  <a:pt x="69" y="63"/>
                  <a:pt x="69" y="63"/>
                  <a:pt x="69" y="63"/>
                </a:cubicBezTo>
                <a:cubicBezTo>
                  <a:pt x="69" y="67"/>
                  <a:pt x="69" y="67"/>
                  <a:pt x="69" y="67"/>
                </a:cubicBezTo>
                <a:cubicBezTo>
                  <a:pt x="59" y="67"/>
                  <a:pt x="59" y="67"/>
                  <a:pt x="59" y="67"/>
                </a:cubicBezTo>
                <a:cubicBezTo>
                  <a:pt x="59" y="63"/>
                  <a:pt x="59" y="63"/>
                  <a:pt x="59" y="63"/>
                </a:cubicBezTo>
                <a:close/>
                <a:moveTo>
                  <a:pt x="59" y="35"/>
                </a:moveTo>
                <a:cubicBezTo>
                  <a:pt x="69" y="35"/>
                  <a:pt x="69" y="35"/>
                  <a:pt x="69" y="35"/>
                </a:cubicBezTo>
                <a:cubicBezTo>
                  <a:pt x="69" y="40"/>
                  <a:pt x="69" y="40"/>
                  <a:pt x="69" y="40"/>
                </a:cubicBezTo>
                <a:cubicBezTo>
                  <a:pt x="59" y="40"/>
                  <a:pt x="59" y="40"/>
                  <a:pt x="59" y="40"/>
                </a:cubicBezTo>
                <a:cubicBezTo>
                  <a:pt x="59" y="35"/>
                  <a:pt x="59" y="35"/>
                  <a:pt x="59" y="35"/>
                </a:cubicBezTo>
                <a:close/>
                <a:moveTo>
                  <a:pt x="53" y="0"/>
                </a:moveTo>
                <a:cubicBezTo>
                  <a:pt x="53" y="21"/>
                  <a:pt x="53" y="21"/>
                  <a:pt x="53" y="21"/>
                </a:cubicBezTo>
                <a:cubicBezTo>
                  <a:pt x="77" y="21"/>
                  <a:pt x="77" y="21"/>
                  <a:pt x="77" y="21"/>
                </a:cubicBezTo>
                <a:cubicBezTo>
                  <a:pt x="79" y="21"/>
                  <a:pt x="81" y="19"/>
                  <a:pt x="81" y="17"/>
                </a:cubicBezTo>
                <a:cubicBezTo>
                  <a:pt x="81" y="4"/>
                  <a:pt x="81" y="4"/>
                  <a:pt x="81" y="4"/>
                </a:cubicBezTo>
                <a:cubicBezTo>
                  <a:pt x="81" y="2"/>
                  <a:pt x="79" y="0"/>
                  <a:pt x="77" y="0"/>
                </a:cubicBezTo>
                <a:cubicBezTo>
                  <a:pt x="53" y="0"/>
                  <a:pt x="53" y="0"/>
                  <a:pt x="53" y="0"/>
                </a:cubicBezTo>
                <a:close/>
                <a:moveTo>
                  <a:pt x="53" y="27"/>
                </a:moveTo>
                <a:cubicBezTo>
                  <a:pt x="53" y="48"/>
                  <a:pt x="53" y="48"/>
                  <a:pt x="53" y="48"/>
                </a:cubicBezTo>
                <a:cubicBezTo>
                  <a:pt x="77" y="48"/>
                  <a:pt x="77" y="48"/>
                  <a:pt x="77" y="48"/>
                </a:cubicBezTo>
                <a:cubicBezTo>
                  <a:pt x="79" y="48"/>
                  <a:pt x="81" y="46"/>
                  <a:pt x="81" y="44"/>
                </a:cubicBezTo>
                <a:cubicBezTo>
                  <a:pt x="81" y="31"/>
                  <a:pt x="81" y="31"/>
                  <a:pt x="81" y="31"/>
                </a:cubicBezTo>
                <a:cubicBezTo>
                  <a:pt x="81" y="29"/>
                  <a:pt x="79" y="27"/>
                  <a:pt x="77" y="27"/>
                </a:cubicBezTo>
                <a:lnTo>
                  <a:pt x="53" y="2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3449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985019" y="188640"/>
            <a:ext cx="187220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lvl="1"/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依据来源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Freeform 6"/>
          <p:cNvSpPr/>
          <p:nvPr/>
        </p:nvSpPr>
        <p:spPr bwMode="auto">
          <a:xfrm>
            <a:off x="8913314" y="2473862"/>
            <a:ext cx="1011592" cy="1708624"/>
          </a:xfrm>
          <a:custGeom>
            <a:avLst/>
            <a:gdLst>
              <a:gd name="T0" fmla="*/ 283 w 283"/>
              <a:gd name="T1" fmla="*/ 97 h 478"/>
              <a:gd name="T2" fmla="*/ 212 w 283"/>
              <a:gd name="T3" fmla="*/ 50 h 478"/>
              <a:gd name="T4" fmla="*/ 142 w 283"/>
              <a:gd name="T5" fmla="*/ 0 h 478"/>
              <a:gd name="T6" fmla="*/ 71 w 283"/>
              <a:gd name="T7" fmla="*/ 50 h 478"/>
              <a:gd name="T8" fmla="*/ 0 w 283"/>
              <a:gd name="T9" fmla="*/ 97 h 478"/>
              <a:gd name="T10" fmla="*/ 42 w 283"/>
              <a:gd name="T11" fmla="*/ 97 h 478"/>
              <a:gd name="T12" fmla="*/ 42 w 283"/>
              <a:gd name="T13" fmla="*/ 478 h 478"/>
              <a:gd name="T14" fmla="*/ 243 w 283"/>
              <a:gd name="T15" fmla="*/ 478 h 478"/>
              <a:gd name="T16" fmla="*/ 243 w 283"/>
              <a:gd name="T17" fmla="*/ 97 h 478"/>
              <a:gd name="T18" fmla="*/ 283 w 283"/>
              <a:gd name="T19" fmla="*/ 97 h 4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478">
                <a:moveTo>
                  <a:pt x="283" y="97"/>
                </a:moveTo>
                <a:lnTo>
                  <a:pt x="212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2" y="97"/>
                </a:lnTo>
                <a:lnTo>
                  <a:pt x="42" y="478"/>
                </a:lnTo>
                <a:lnTo>
                  <a:pt x="243" y="478"/>
                </a:lnTo>
                <a:lnTo>
                  <a:pt x="243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7"/>
          <p:cNvSpPr/>
          <p:nvPr/>
        </p:nvSpPr>
        <p:spPr bwMode="auto">
          <a:xfrm>
            <a:off x="6340551" y="3489027"/>
            <a:ext cx="1015166" cy="693458"/>
          </a:xfrm>
          <a:custGeom>
            <a:avLst/>
            <a:gdLst>
              <a:gd name="T0" fmla="*/ 284 w 284"/>
              <a:gd name="T1" fmla="*/ 97 h 194"/>
              <a:gd name="T2" fmla="*/ 213 w 284"/>
              <a:gd name="T3" fmla="*/ 50 h 194"/>
              <a:gd name="T4" fmla="*/ 142 w 284"/>
              <a:gd name="T5" fmla="*/ 0 h 194"/>
              <a:gd name="T6" fmla="*/ 71 w 284"/>
              <a:gd name="T7" fmla="*/ 50 h 194"/>
              <a:gd name="T8" fmla="*/ 0 w 284"/>
              <a:gd name="T9" fmla="*/ 97 h 194"/>
              <a:gd name="T10" fmla="*/ 40 w 284"/>
              <a:gd name="T11" fmla="*/ 97 h 194"/>
              <a:gd name="T12" fmla="*/ 40 w 284"/>
              <a:gd name="T13" fmla="*/ 194 h 194"/>
              <a:gd name="T14" fmla="*/ 241 w 284"/>
              <a:gd name="T15" fmla="*/ 194 h 194"/>
              <a:gd name="T16" fmla="*/ 241 w 284"/>
              <a:gd name="T17" fmla="*/ 97 h 194"/>
              <a:gd name="T18" fmla="*/ 284 w 284"/>
              <a:gd name="T19" fmla="*/ 97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4" h="194">
                <a:moveTo>
                  <a:pt x="284" y="97"/>
                </a:moveTo>
                <a:lnTo>
                  <a:pt x="213" y="50"/>
                </a:lnTo>
                <a:lnTo>
                  <a:pt x="142" y="0"/>
                </a:lnTo>
                <a:lnTo>
                  <a:pt x="71" y="50"/>
                </a:lnTo>
                <a:lnTo>
                  <a:pt x="0" y="97"/>
                </a:lnTo>
                <a:lnTo>
                  <a:pt x="40" y="97"/>
                </a:lnTo>
                <a:lnTo>
                  <a:pt x="40" y="194"/>
                </a:lnTo>
                <a:lnTo>
                  <a:pt x="241" y="194"/>
                </a:lnTo>
                <a:lnTo>
                  <a:pt x="241" y="97"/>
                </a:lnTo>
                <a:lnTo>
                  <a:pt x="284" y="9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954031" y="1865754"/>
            <a:ext cx="1840882" cy="183373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323076" y="1772816"/>
            <a:ext cx="2287698" cy="228054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algn="r"/>
            <a:endParaRPr lang="en-US" altLang="zh-CN" sz="2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auto">
          <a:xfrm>
            <a:off x="2529530" y="2991730"/>
            <a:ext cx="1915947" cy="192309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r>
              <a:rPr lang="zh-CN" altLang="en-US" sz="20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7620650" y="3088402"/>
            <a:ext cx="1015166" cy="1094084"/>
          </a:xfrm>
          <a:custGeom>
            <a:avLst/>
            <a:gdLst>
              <a:gd name="T0" fmla="*/ 283 w 283"/>
              <a:gd name="T1" fmla="*/ 97 h 305"/>
              <a:gd name="T2" fmla="*/ 213 w 283"/>
              <a:gd name="T3" fmla="*/ 49 h 305"/>
              <a:gd name="T4" fmla="*/ 142 w 283"/>
              <a:gd name="T5" fmla="*/ 0 h 305"/>
              <a:gd name="T6" fmla="*/ 71 w 283"/>
              <a:gd name="T7" fmla="*/ 49 h 305"/>
              <a:gd name="T8" fmla="*/ 0 w 283"/>
              <a:gd name="T9" fmla="*/ 97 h 305"/>
              <a:gd name="T10" fmla="*/ 41 w 283"/>
              <a:gd name="T11" fmla="*/ 97 h 305"/>
              <a:gd name="T12" fmla="*/ 41 w 283"/>
              <a:gd name="T13" fmla="*/ 305 h 305"/>
              <a:gd name="T14" fmla="*/ 241 w 283"/>
              <a:gd name="T15" fmla="*/ 305 h 305"/>
              <a:gd name="T16" fmla="*/ 241 w 283"/>
              <a:gd name="T17" fmla="*/ 97 h 305"/>
              <a:gd name="T18" fmla="*/ 283 w 283"/>
              <a:gd name="T19" fmla="*/ 97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83" h="305">
                <a:moveTo>
                  <a:pt x="283" y="97"/>
                </a:moveTo>
                <a:lnTo>
                  <a:pt x="213" y="49"/>
                </a:lnTo>
                <a:lnTo>
                  <a:pt x="142" y="0"/>
                </a:lnTo>
                <a:lnTo>
                  <a:pt x="71" y="49"/>
                </a:lnTo>
                <a:lnTo>
                  <a:pt x="0" y="97"/>
                </a:lnTo>
                <a:lnTo>
                  <a:pt x="41" y="97"/>
                </a:lnTo>
                <a:lnTo>
                  <a:pt x="41" y="305"/>
                </a:lnTo>
                <a:lnTo>
                  <a:pt x="241" y="305"/>
                </a:lnTo>
                <a:lnTo>
                  <a:pt x="241" y="97"/>
                </a:lnTo>
                <a:lnTo>
                  <a:pt x="283" y="97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TextBox 14"/>
          <p:cNvSpPr txBox="1"/>
          <p:nvPr/>
        </p:nvSpPr>
        <p:spPr>
          <a:xfrm>
            <a:off x="6548097" y="3002251"/>
            <a:ext cx="55656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dirty="0" smtClean="0">
                <a:solidFill>
                  <a:schemeClr val="accent5">
                    <a:lumMod val="75000"/>
                  </a:schemeClr>
                </a:solidFill>
                <a:latin typeface="Impact MT Std" panose="020B0806030902050204" pitchFamily="34" charset="0"/>
                <a:ea typeface="UKIJ Qolyazma" pitchFamily="18" charset="0"/>
                <a:cs typeface="Arial" panose="020B0604020202020204" pitchFamily="34" charset="0"/>
              </a:rPr>
              <a:t>20</a:t>
            </a:r>
            <a:endParaRPr lang="zh-CN" altLang="en-US" dirty="0">
              <a:solidFill>
                <a:schemeClr val="accent5">
                  <a:lumMod val="75000"/>
                </a:schemeClr>
              </a:solidFill>
              <a:latin typeface="Impact MT Std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7835524" y="2506583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smtClean="0">
                <a:solidFill>
                  <a:schemeClr val="accent5">
                    <a:lumMod val="75000"/>
                  </a:schemeClr>
                </a:solidFill>
                <a:latin typeface="Impact MT Std" panose="020B0806030902050204" pitchFamily="34" charset="0"/>
                <a:ea typeface="UKIJ Qolyazma" pitchFamily="18" charset="0"/>
                <a:cs typeface="Arial" panose="020B0604020202020204" pitchFamily="34" charset="0"/>
              </a:rPr>
              <a:t>50</a:t>
            </a:r>
            <a:endParaRPr lang="zh-CN" altLang="en-US">
              <a:solidFill>
                <a:schemeClr val="accent5">
                  <a:lumMod val="75000"/>
                </a:schemeClr>
              </a:solidFill>
              <a:latin typeface="Impact MT Std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9126401" y="1914214"/>
            <a:ext cx="58541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 algn="ctr"/>
            <a:r>
              <a:rPr lang="en-US" altLang="zh-CN" sz="2800" smtClean="0">
                <a:solidFill>
                  <a:schemeClr val="accent5">
                    <a:lumMod val="75000"/>
                  </a:schemeClr>
                </a:solidFill>
                <a:latin typeface="Impact MT Std" panose="020B0806030902050204" pitchFamily="34" charset="0"/>
                <a:ea typeface="UKIJ Qolyazma" pitchFamily="18" charset="0"/>
                <a:cs typeface="Arial" panose="020B0604020202020204" pitchFamily="34" charset="0"/>
              </a:rPr>
              <a:t>80</a:t>
            </a:r>
            <a:endParaRPr lang="zh-CN" altLang="en-US">
              <a:solidFill>
                <a:schemeClr val="accent5">
                  <a:lumMod val="75000"/>
                </a:schemeClr>
              </a:solidFill>
              <a:latin typeface="Impact MT Std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559222" y="3165189"/>
            <a:ext cx="2400733" cy="101729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5959955" y="4182485"/>
            <a:ext cx="42529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9"/>
          <p:cNvSpPr txBox="1"/>
          <p:nvPr/>
        </p:nvSpPr>
        <p:spPr>
          <a:xfrm flipH="1">
            <a:off x="5959955" y="4544527"/>
            <a:ext cx="27869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lnSpc>
                <a:spcPct val="80000"/>
              </a:lnSpc>
              <a:defRPr sz="4400" b="1" kern="0">
                <a:ln w="18415" cmpd="sng">
                  <a:noFill/>
                  <a:prstDash val="solid"/>
                </a:ln>
                <a:solidFill>
                  <a:srgbClr val="FFC000"/>
                </a:solidFill>
                <a:latin typeface="Agency FB" panose="020B0503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点击添加标题</a:t>
            </a:r>
            <a:endParaRPr kumimoji="0" lang="zh-CN" altLang="en-US" sz="1800" i="0" u="none" strike="noStrike" kern="0" cap="none" spc="0" normalizeH="0" baseline="0" noProof="0" dirty="0">
              <a:ln w="18415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uLnTx/>
              <a:uFillTx/>
              <a:latin typeface="Arial Rounded MT Bold" panose="020F07040305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30"/>
          <p:cNvSpPr txBox="1"/>
          <p:nvPr/>
        </p:nvSpPr>
        <p:spPr>
          <a:xfrm>
            <a:off x="5959954" y="4797152"/>
            <a:ext cx="4602129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。您的内容打在这里，或者通过复制您的文本后。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674651" y="83975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9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23" grpId="0"/>
      <p:bldP spid="24" grpId="0"/>
      <p:bldP spid="27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6304</Words>
  <Application>Microsoft Office PowerPoint</Application>
  <PresentationFormat>自定义</PresentationFormat>
  <Paragraphs>543</Paragraphs>
  <Slides>40</Slides>
  <Notes>40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1" baseType="lpstr">
      <vt:lpstr>1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description>1</dc:description>
  <cp:lastModifiedBy>Administrator</cp:lastModifiedBy>
  <cp:revision>3</cp:revision>
  <dcterms:created xsi:type="dcterms:W3CDTF">2015-12-03T10:50:00Z</dcterms:created>
  <dcterms:modified xsi:type="dcterms:W3CDTF">2017-07-08T15:24:43Z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