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notesSlides/notesSlide24.xml" ContentType="application/vnd.openxmlformats-officedocument.presentationml.notesSlide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wma" ContentType="audio/x-ms-wma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90" r:id="rId4"/>
    <p:sldId id="260" r:id="rId5"/>
    <p:sldId id="261" r:id="rId6"/>
    <p:sldId id="263" r:id="rId7"/>
    <p:sldId id="289" r:id="rId8"/>
    <p:sldId id="264" r:id="rId9"/>
    <p:sldId id="265" r:id="rId10"/>
    <p:sldId id="266" r:id="rId11"/>
    <p:sldId id="291" r:id="rId12"/>
    <p:sldId id="268" r:id="rId13"/>
    <p:sldId id="293" r:id="rId14"/>
    <p:sldId id="29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95" r:id="rId26"/>
    <p:sldId id="283" r:id="rId27"/>
    <p:sldId id="285" r:id="rId28"/>
    <p:sldId id="296" r:id="rId29"/>
    <p:sldId id="286" r:id="rId30"/>
    <p:sldId id="287" r:id="rId31"/>
    <p:sldId id="298" r:id="rId32"/>
  </p:sldIdLst>
  <p:sldSz cx="9144000" cy="5143500" type="screen16x9"/>
  <p:notesSz cx="6858000" cy="9144000"/>
  <p:embeddedFontLst>
    <p:embeddedFont>
      <p:font typeface="微软雅黑" pitchFamily="34" charset="-122"/>
      <p:regular r:id="rId34"/>
      <p:bold r:id="rId35"/>
    </p:embeddedFont>
    <p:embeddedFont>
      <p:font typeface="Impact" pitchFamily="34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5E41-DC67-4C41-B662-A4FF56AF8058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1D22-0C37-4AE8-AAA6-EF65D257B1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</a:p>
          <a:p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D5265ADF-2F76-47B8-B41D-4D44C6969283}" type="slidenum">
              <a:rPr lang="zh-CN" altLang="en-US">
                <a:latin typeface="Calibri" panose="020F0502020204030204" pitchFamily="34" charset="0"/>
              </a:rPr>
              <a:pPr/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3AB49D7-57EF-411B-9784-633AE78517F5}" type="slidenum">
              <a:rPr lang="zh-CN" altLang="en-US">
                <a:latin typeface="Calibri" panose="020F0502020204030204" pitchFamily="34" charset="0"/>
              </a:rPr>
              <a:pPr/>
              <a:t>26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ED7D417-EB1E-485A-B0A8-10DD90284E07}" type="slidenum">
              <a:rPr lang="zh-CN" altLang="en-US">
                <a:latin typeface="Calibri" panose="020F0502020204030204" pitchFamily="34" charset="0"/>
              </a:rPr>
              <a:pPr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3D78FBA-C696-407B-9BB3-FA3BB6626841}" type="slidenum">
              <a:rPr lang="zh-CN" altLang="en-US">
                <a:latin typeface="Calibri" panose="020F0502020204030204" pitchFamily="34" charset="0"/>
              </a:rPr>
              <a:pPr/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4"/>
          <a:stretch>
            <a:fillRect/>
          </a:stretch>
        </p:blipFill>
        <p:spPr>
          <a:xfrm flipH="1">
            <a:off x="-28575" y="0"/>
            <a:ext cx="4171950" cy="5143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28575" y="-6531"/>
            <a:ext cx="4781005" cy="5150031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4"/>
          <a:stretch>
            <a:fillRect/>
          </a:stretch>
        </p:blipFill>
        <p:spPr>
          <a:xfrm>
            <a:off x="5095332" y="0"/>
            <a:ext cx="4048669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6D5A-DC2E-4AAE-A2AB-3C5FBCA6A624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82B1-88CD-4A03-981A-E05FB4213BA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8" y="1500187"/>
            <a:ext cx="5380262" cy="137256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000" b="1" i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924" y="2960853"/>
            <a:ext cx="5380262" cy="4433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F5F5F"/>
                </a:solidFill>
              </a:defRPr>
            </a:lvl1pPr>
            <a:lvl2pPr marL="144780" indent="0" algn="ctr">
              <a:buNone/>
              <a:defRPr sz="600"/>
            </a:lvl2pPr>
            <a:lvl3pPr marL="289560" indent="0" algn="ctr">
              <a:buNone/>
              <a:defRPr sz="600"/>
            </a:lvl3pPr>
            <a:lvl4pPr marL="433705" indent="0" algn="ctr">
              <a:buNone/>
              <a:defRPr sz="500"/>
            </a:lvl4pPr>
            <a:lvl5pPr marL="578485" indent="0" algn="ctr">
              <a:buNone/>
              <a:defRPr sz="500"/>
            </a:lvl5pPr>
            <a:lvl6pPr marL="723265" indent="0" algn="ctr">
              <a:buNone/>
              <a:defRPr sz="500"/>
            </a:lvl6pPr>
            <a:lvl7pPr marL="868045" indent="0" algn="ctr">
              <a:buNone/>
              <a:defRPr sz="500"/>
            </a:lvl7pPr>
            <a:lvl8pPr marL="1012825" indent="0" algn="ctr">
              <a:buNone/>
              <a:defRPr sz="500"/>
            </a:lvl8pPr>
            <a:lvl9pPr marL="1157605" indent="0" algn="ctr">
              <a:buNone/>
              <a:defRPr sz="5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9AE9-A0B1-4DD8-966A-8988A2E7F308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1A8-666C-47D9-8F1E-E4C085229CB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Slide Number Placeholder 5"/>
          <p:cNvSpPr txBox="1"/>
          <p:nvPr/>
        </p:nvSpPr>
        <p:spPr>
          <a:xfrm>
            <a:off x="6572250" y="4881569"/>
            <a:ext cx="2057400" cy="273844"/>
          </a:xfrm>
          <a:prstGeom prst="rect">
            <a:avLst/>
          </a:prstGeom>
        </p:spPr>
        <p:txBody>
          <a:bodyPr vert="horz" lIns="28932" tIns="14467" rIns="28932" bIns="14467" rtlCol="0" anchor="ctr"/>
          <a:lstStyle>
            <a:defPPr>
              <a:defRPr lang="zh-CN"/>
            </a:defPPr>
            <a:lvl1pPr marL="0" algn="r" defTabSz="1218565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906490-237C-474C-BA2E-D98840BC1F8F}" type="slidenum">
              <a:rPr lang="zh-CN" altLang="en-US" sz="400" smtClean="0"/>
              <a:pPr/>
              <a:t>‹#›</a:t>
            </a:fld>
            <a:endParaRPr lang="zh-CN" altLang="en-US" sz="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157734"/>
            <a:ext cx="555498" cy="384048"/>
            <a:chOff x="0" y="192024"/>
            <a:chExt cx="740664" cy="512064"/>
          </a:xfrm>
        </p:grpSpPr>
        <p:sp>
          <p:nvSpPr>
            <p:cNvPr id="8" name="矩形 7"/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50" y="69498"/>
            <a:ext cx="8139644" cy="4933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6D5A-DC2E-4AAE-A2AB-3C5FBCA6A624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82B1-88CD-4A03-981A-E05FB4213B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14"/>
          <a:stretch>
            <a:fillRect/>
          </a:stretch>
        </p:blipFill>
        <p:spPr>
          <a:xfrm flipH="1">
            <a:off x="-28575" y="0"/>
            <a:ext cx="3757613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28575" y="0"/>
            <a:ext cx="4407694" cy="5150031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63" y="1078706"/>
            <a:ext cx="8010253" cy="37671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9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C596D5A-DC2E-4AAE-A2AB-3C5FBCA6A624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9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CC782B1-88CD-4A03-981A-E05FB4213BA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063" y="189650"/>
            <a:ext cx="8010253" cy="5675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288925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03835" indent="-203835" algn="l" defTabSz="288925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60000"/>
        <a:buFont typeface="Wingdings" panose="05000000000000000000" pitchFamily="2" charset="2"/>
        <a:buChar char="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03835" indent="-203835" algn="l" defTabSz="288925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50609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65087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79565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3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521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29360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78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956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37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848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6804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282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109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28.xml"/><Relationship Id="rId9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3" Type="http://schemas.openxmlformats.org/officeDocument/2006/relationships/tags" Target="../tags/tag135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2" Type="http://schemas.openxmlformats.org/officeDocument/2006/relationships/tags" Target="../tags/tag154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notesSlide" Target="../notesSlides/notesSlide1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10" Type="http://schemas.openxmlformats.org/officeDocument/2006/relationships/tags" Target="../tags/tag176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10" Type="http://schemas.openxmlformats.org/officeDocument/2006/relationships/tags" Target="../tags/tag194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3" Type="http://schemas.openxmlformats.org/officeDocument/2006/relationships/tags" Target="../tags/tag204.xml"/><Relationship Id="rId21" Type="http://schemas.openxmlformats.org/officeDocument/2006/relationships/tags" Target="../tags/tag222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notesSlide" Target="../notesSlides/notesSlide21.xml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image" Target="../media/image5.jpeg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microsoft.com/office/2007/relationships/hdphoto" Target="../media/hdphoto1.wdp"/><Relationship Id="rId2" Type="http://schemas.openxmlformats.org/officeDocument/2006/relationships/tags" Target="../tags/tag225.xml"/><Relationship Id="rId16" Type="http://schemas.openxmlformats.org/officeDocument/2006/relationships/image" Target="../media/image4.jpe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233.xml"/><Relationship Id="rId19" Type="http://schemas.openxmlformats.org/officeDocument/2006/relationships/image" Target="../media/image6.jpe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notesSlide" Target="../notesSlides/notesSlide25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notesSlide" Target="../notesSlides/notesSlide28.xml"/><Relationship Id="rId2" Type="http://schemas.openxmlformats.org/officeDocument/2006/relationships/tags" Target="../tags/tag270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notesSlide" Target="../notesSlides/notesSlide29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0" Type="http://schemas.openxmlformats.org/officeDocument/2006/relationships/tags" Target="../tags/tag293.xml"/><Relationship Id="rId4" Type="http://schemas.openxmlformats.org/officeDocument/2006/relationships/tags" Target="../tags/tag287.xml"/><Relationship Id="rId9" Type="http://schemas.openxmlformats.org/officeDocument/2006/relationships/tags" Target="../tags/tag2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2" Type="http://schemas.openxmlformats.org/officeDocument/2006/relationships/tags" Target="../tags/tag95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79606" y="2466041"/>
            <a:ext cx="500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39536" y="2937411"/>
            <a:ext cx="324407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35696" y="1923678"/>
            <a:ext cx="4095869" cy="544467"/>
          </a:xfrm>
        </p:spPr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毕业论文答辩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36147" y="2547212"/>
            <a:ext cx="3235388" cy="339455"/>
          </a:xfrm>
        </p:spPr>
        <p:txBody>
          <a:bodyPr anchor="ctr">
            <a:normAutofit fontScale="97500"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学院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系 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级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780" y="3003550"/>
            <a:ext cx="170561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cs typeface="+mn-ea"/>
                <a:sym typeface="+mn-lt"/>
              </a:rPr>
              <a:t>答辩人</a:t>
            </a:r>
            <a:r>
              <a:rPr lang="zh-CN" altLang="en-US" sz="1400" b="1" dirty="0" smtClean="0">
                <a:cs typeface="+mn-ea"/>
                <a:sym typeface="+mn-lt"/>
              </a:rPr>
              <a:t>：</a:t>
            </a:r>
            <a:r>
              <a:rPr lang="zh-CN" altLang="en-US" sz="1400" b="1" dirty="0" smtClean="0">
                <a:cs typeface="+mn-ea"/>
                <a:sym typeface="+mn-lt"/>
              </a:rPr>
              <a:t>亮</a:t>
            </a:r>
            <a:r>
              <a:rPr lang="zh-CN" altLang="en-US" sz="1400" b="1" dirty="0" smtClean="0">
                <a:cs typeface="+mn-ea"/>
                <a:sym typeface="+mn-lt"/>
              </a:rPr>
              <a:t>亮图文</a:t>
            </a:r>
            <a:endParaRPr lang="zh-CN" altLang="en-US" sz="1400" b="1" dirty="0" smtClean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3003798"/>
            <a:ext cx="1512168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cs typeface="+mn-ea"/>
                <a:sym typeface="+mn-lt"/>
              </a:rPr>
              <a:t>导师</a:t>
            </a:r>
            <a:r>
              <a:rPr lang="zh-CN" altLang="en-US" sz="1400" b="1" dirty="0" smtClean="0">
                <a:cs typeface="+mn-ea"/>
                <a:sym typeface="+mn-lt"/>
              </a:rPr>
              <a:t>：亮亮图文</a:t>
            </a:r>
            <a:endParaRPr lang="zh-CN" altLang="en-US" sz="1400" b="1" dirty="0" smtClean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552" y="1971178"/>
            <a:ext cx="1008112" cy="1008112"/>
            <a:chOff x="611560" y="483519"/>
            <a:chExt cx="1008112" cy="1008112"/>
          </a:xfrm>
        </p:grpSpPr>
        <p:sp>
          <p:nvSpPr>
            <p:cNvPr id="6" name="矩形 5"/>
            <p:cNvSpPr/>
            <p:nvPr/>
          </p:nvSpPr>
          <p:spPr>
            <a:xfrm>
              <a:off x="611560" y="483519"/>
              <a:ext cx="1008112" cy="1008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264" y="540223"/>
              <a:ext cx="894705" cy="894705"/>
            </a:xfrm>
            <a:prstGeom prst="rect">
              <a:avLst/>
            </a:prstGeom>
          </p:spPr>
        </p:pic>
      </p:grpSp>
      <p:pic>
        <p:nvPicPr>
          <p:cNvPr id="12" name="钢琴版纯音乐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72000" y="523604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1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31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1641198" y="1314117"/>
            <a:ext cx="6096000" cy="6804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1969813" y="933846"/>
            <a:ext cx="4224337" cy="762238"/>
          </a:xfrm>
          <a:prstGeom prst="roundRect">
            <a:avLst>
              <a:gd name="adj" fmla="val 12134"/>
            </a:avLst>
          </a:prstGeom>
          <a:gradFill rotWithShape="1"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41198" y="2538838"/>
            <a:ext cx="6096000" cy="6804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641198" y="3763558"/>
            <a:ext cx="6096000" cy="6804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4" name="圆角矩形 133"/>
          <p:cNvSpPr/>
          <p:nvPr/>
        </p:nvSpPr>
        <p:spPr>
          <a:xfrm>
            <a:off x="1976955" y="2164283"/>
            <a:ext cx="4210051" cy="756523"/>
          </a:xfrm>
          <a:prstGeom prst="round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cs typeface="+mn-ea"/>
                <a:sym typeface="+mn-lt"/>
              </a:rPr>
              <a:t>此框中选择粘贴，并选择只保留文字。</a:t>
            </a:r>
          </a:p>
        </p:txBody>
      </p:sp>
      <p:sp>
        <p:nvSpPr>
          <p:cNvPr id="137" name="圆角矩形 136"/>
          <p:cNvSpPr/>
          <p:nvPr/>
        </p:nvSpPr>
        <p:spPr>
          <a:xfrm>
            <a:off x="1976955" y="3389003"/>
            <a:ext cx="4210051" cy="756523"/>
          </a:xfrm>
          <a:prstGeom prst="round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cs typeface="+mn-ea"/>
                <a:sym typeface="+mn-lt"/>
              </a:rPr>
              <a:t>此框中选择粘贴，并选择只保留文字。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264" y="136418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2572391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378059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主要贡献与创新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9" grpId="0" animBg="1"/>
      <p:bldP spid="130" grpId="0" animBg="1"/>
      <p:bldP spid="131" grpId="0" animBg="1"/>
      <p:bldP spid="134" grpId="0" animBg="1"/>
      <p:bldP spid="137" grpId="0" animBg="1"/>
      <p:bldP spid="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0032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0415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0104" y="3204913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研究思路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0104" y="3505916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研究方案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0104" y="3806919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研究方案可行性说明</a:t>
            </a:r>
          </a:p>
        </p:txBody>
      </p:sp>
      <p:sp>
        <p:nvSpPr>
          <p:cNvPr id="19" name="KSO_Shape"/>
          <p:cNvSpPr/>
          <p:nvPr/>
        </p:nvSpPr>
        <p:spPr bwMode="auto">
          <a:xfrm>
            <a:off x="3779912" y="3300758"/>
            <a:ext cx="421702" cy="667602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18" grpId="0" animBg="1"/>
      <p:bldP spid="10" grpId="0"/>
      <p:bldP spid="14" grpId="0"/>
      <p:bldP spid="15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Other_1"/>
          <p:cNvSpPr/>
          <p:nvPr>
            <p:custDataLst>
              <p:tags r:id="rId2"/>
            </p:custDataLst>
          </p:nvPr>
        </p:nvSpPr>
        <p:spPr bwMode="auto">
          <a:xfrm rot="18849647">
            <a:off x="6966433" y="3027130"/>
            <a:ext cx="1092799" cy="600632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806 h 524933"/>
              <a:gd name="T6" fmla="*/ 2708960 w 955844"/>
              <a:gd name="T7" fmla="*/ 147980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sz="2000" b="1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1" name="MH_Other_2"/>
          <p:cNvSpPr/>
          <p:nvPr>
            <p:custDataLst>
              <p:tags r:id="rId3"/>
            </p:custDataLst>
          </p:nvPr>
        </p:nvSpPr>
        <p:spPr bwMode="auto">
          <a:xfrm rot="2750353" flipH="1">
            <a:off x="1139810" y="3027151"/>
            <a:ext cx="1092799" cy="600631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786 h 524933"/>
              <a:gd name="T6" fmla="*/ 2708960 w 955844"/>
              <a:gd name="T7" fmla="*/ 147978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88000" rIns="28800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rot="2750353" flipH="1">
            <a:off x="2640868" y="2504171"/>
            <a:ext cx="2549323" cy="600632"/>
          </a:xfrm>
          <a:custGeom>
            <a:avLst/>
            <a:gdLst>
              <a:gd name="connsiteX0" fmla="*/ 2229641 w 2229641"/>
              <a:gd name="connsiteY0" fmla="*/ 524933 h 524933"/>
              <a:gd name="connsiteX1" fmla="*/ 1719864 w 2229641"/>
              <a:gd name="connsiteY1" fmla="*/ 0 h 524933"/>
              <a:gd name="connsiteX2" fmla="*/ 0 w 2229641"/>
              <a:gd name="connsiteY2" fmla="*/ 0 h 524933"/>
              <a:gd name="connsiteX3" fmla="*/ 509776 w 2229641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88000" rIns="288000" anchor="ctr">
            <a:norm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FFFFFF"/>
                </a:solidFill>
                <a:cs typeface="+mn-ea"/>
                <a:sym typeface="+mn-lt"/>
              </a:rPr>
              <a:t>标题文字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SubTitle_1"/>
          <p:cNvSpPr/>
          <p:nvPr>
            <p:custDataLst>
              <p:tags r:id="rId5"/>
            </p:custDataLst>
          </p:nvPr>
        </p:nvSpPr>
        <p:spPr>
          <a:xfrm rot="18849647">
            <a:off x="1271207" y="2504171"/>
            <a:ext cx="2549323" cy="600632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000" kern="0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2054" name="MH_SubTitle_4"/>
          <p:cNvSpPr/>
          <p:nvPr>
            <p:custDataLst>
              <p:tags r:id="rId6"/>
            </p:custDataLst>
          </p:nvPr>
        </p:nvSpPr>
        <p:spPr bwMode="auto">
          <a:xfrm rot="2750353" flipH="1">
            <a:off x="5376874" y="2504171"/>
            <a:ext cx="2549323" cy="600632"/>
          </a:xfrm>
          <a:custGeom>
            <a:avLst/>
            <a:gdLst>
              <a:gd name="T0" fmla="*/ 4466993 w 2229641"/>
              <a:gd name="T1" fmla="*/ 1047738 h 524933"/>
              <a:gd name="T2" fmla="*/ 3445675 w 2229641"/>
              <a:gd name="T3" fmla="*/ 0 h 524933"/>
              <a:gd name="T4" fmla="*/ 0 w 2229641"/>
              <a:gd name="T5" fmla="*/ 0 h 524933"/>
              <a:gd name="T6" fmla="*/ 1021317 w 2229641"/>
              <a:gd name="T7" fmla="*/ 1047738 h 524933"/>
              <a:gd name="T8" fmla="*/ 0 60000 65536"/>
              <a:gd name="T9" fmla="*/ 0 60000 65536"/>
              <a:gd name="T10" fmla="*/ 0 60000 65536"/>
              <a:gd name="T11" fmla="*/ 0 60000 65536"/>
              <a:gd name="T12" fmla="*/ 0 w 2229641"/>
              <a:gd name="T13" fmla="*/ 0 h 524933"/>
              <a:gd name="T14" fmla="*/ 2229641 w 2229641"/>
              <a:gd name="T15" fmla="*/ 524933 h 5249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lnTo>
                  <a:pt x="2229641" y="5249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88000" rIns="28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en-US" altLang="zh-CN" dirty="0" smtClea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>
          <a:xfrm rot="18849647">
            <a:off x="4007252" y="2504171"/>
            <a:ext cx="2549323" cy="600632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000" kern="0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en-US" altLang="zh-CN" sz="20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4355976" y="110477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9"/>
            </p:custDataLst>
          </p:nvPr>
        </p:nvSpPr>
        <p:spPr>
          <a:xfrm>
            <a:off x="4368709" y="1420838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0"/>
            </p:custDataLst>
          </p:nvPr>
        </p:nvSpPr>
        <p:spPr>
          <a:xfrm>
            <a:off x="827584" y="111817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1"/>
            </p:custDataLst>
          </p:nvPr>
        </p:nvSpPr>
        <p:spPr>
          <a:xfrm>
            <a:off x="840317" y="143425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2"/>
            </p:custDataLst>
          </p:nvPr>
        </p:nvSpPr>
        <p:spPr>
          <a:xfrm>
            <a:off x="6012160" y="363845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3"/>
            </p:custDataLst>
          </p:nvPr>
        </p:nvSpPr>
        <p:spPr>
          <a:xfrm>
            <a:off x="6024893" y="395453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4"/>
            </p:custDataLst>
          </p:nvPr>
        </p:nvSpPr>
        <p:spPr>
          <a:xfrm>
            <a:off x="2483768" y="363845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5"/>
            </p:custDataLst>
          </p:nvPr>
        </p:nvSpPr>
        <p:spPr>
          <a:xfrm>
            <a:off x="2496501" y="395453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研究思路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19" grpId="0" animBg="1"/>
      <p:bldP spid="18" grpId="0" animBg="1"/>
      <p:bldP spid="2054" grpId="0" animBg="1"/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研究方案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898784" y="1667005"/>
            <a:ext cx="3400425" cy="371360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3024197" y="2224043"/>
            <a:ext cx="3521075" cy="369774"/>
          </a:xfrm>
          <a:prstGeom prst="rightArrow">
            <a:avLst>
              <a:gd name="adj1" fmla="val 50000"/>
              <a:gd name="adj2" fmla="val 500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231900" y="1203598"/>
            <a:ext cx="1792288" cy="17917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359534" y="1203598"/>
            <a:ext cx="1793875" cy="17917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3857634" y="1544808"/>
            <a:ext cx="1420813" cy="117280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研究方案</a:t>
            </a:r>
            <a:endParaRPr lang="zh-CN" altLang="en-US" sz="2000" b="1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191009" y="3031833"/>
            <a:ext cx="804863" cy="55545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056072" y="3768205"/>
            <a:ext cx="1125537" cy="6832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kern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MH_Text_1"/>
          <p:cNvSpPr/>
          <p:nvPr>
            <p:custDataLst>
              <p:tags r:id="rId1"/>
            </p:custDataLst>
          </p:nvPr>
        </p:nvSpPr>
        <p:spPr>
          <a:xfrm>
            <a:off x="1132849" y="3206775"/>
            <a:ext cx="192718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2"/>
            </p:custDataLst>
          </p:nvPr>
        </p:nvSpPr>
        <p:spPr>
          <a:xfrm>
            <a:off x="6317226" y="3201371"/>
            <a:ext cx="192718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研究方案可行性</a:t>
            </a:r>
          </a:p>
        </p:txBody>
      </p:sp>
      <p:grpSp>
        <p:nvGrpSpPr>
          <p:cNvPr id="3" name="Group 9"/>
          <p:cNvGrpSpPr/>
          <p:nvPr/>
        </p:nvGrpSpPr>
        <p:grpSpPr bwMode="auto">
          <a:xfrm rot="-4622526">
            <a:off x="4379157" y="1658120"/>
            <a:ext cx="128547" cy="1038225"/>
            <a:chOff x="0" y="0"/>
            <a:chExt cx="68" cy="636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F8F8F8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 bwMode="auto">
          <a:xfrm>
            <a:off x="3159125" y="1551142"/>
            <a:ext cx="1238250" cy="956967"/>
            <a:chOff x="2833396" y="1626381"/>
            <a:chExt cx="1570838" cy="121395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 flipV="1">
              <a:off x="2833396" y="2540451"/>
              <a:ext cx="1570838" cy="29988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47"/>
            <p:cNvGrpSpPr/>
            <p:nvPr/>
          </p:nvGrpSpPr>
          <p:grpSpPr bwMode="auto">
            <a:xfrm>
              <a:off x="3119129" y="1626381"/>
              <a:ext cx="1067910" cy="1066313"/>
              <a:chOff x="3052219" y="1218471"/>
              <a:chExt cx="1170019" cy="1168270"/>
            </a:xfrm>
          </p:grpSpPr>
          <p:sp>
            <p:nvSpPr>
              <p:cNvPr id="9" name="Oval 17"/>
              <p:cNvSpPr>
                <a:spLocks noChangeArrowheads="1"/>
              </p:cNvSpPr>
              <p:nvPr/>
            </p:nvSpPr>
            <p:spPr bwMode="auto">
              <a:xfrm>
                <a:off x="3052482" y="1218471"/>
                <a:ext cx="1169421" cy="1169016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DDDDD"/>
                </a:solidFill>
                <a:round/>
              </a:ln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未知"/>
              <p:cNvSpPr/>
              <p:nvPr/>
            </p:nvSpPr>
            <p:spPr bwMode="auto">
              <a:xfrm>
                <a:off x="3187076" y="1244939"/>
                <a:ext cx="900234" cy="438932"/>
              </a:xfrm>
              <a:custGeom>
                <a:avLst/>
                <a:gdLst>
                  <a:gd name="T0" fmla="*/ 440 w 1321"/>
                  <a:gd name="T1" fmla="*/ 123 h 712"/>
                  <a:gd name="T2" fmla="*/ 446 w 1321"/>
                  <a:gd name="T3" fmla="*/ 135 h 712"/>
                  <a:gd name="T4" fmla="*/ 447 w 1321"/>
                  <a:gd name="T5" fmla="*/ 147 h 712"/>
                  <a:gd name="T6" fmla="*/ 445 w 1321"/>
                  <a:gd name="T7" fmla="*/ 158 h 712"/>
                  <a:gd name="T8" fmla="*/ 439 w 1321"/>
                  <a:gd name="T9" fmla="*/ 168 h 712"/>
                  <a:gd name="T10" fmla="*/ 430 w 1321"/>
                  <a:gd name="T11" fmla="*/ 177 h 712"/>
                  <a:gd name="T12" fmla="*/ 419 w 1321"/>
                  <a:gd name="T13" fmla="*/ 185 h 712"/>
                  <a:gd name="T14" fmla="*/ 405 w 1321"/>
                  <a:gd name="T15" fmla="*/ 192 h 712"/>
                  <a:gd name="T16" fmla="*/ 388 w 1321"/>
                  <a:gd name="T17" fmla="*/ 199 h 712"/>
                  <a:gd name="T18" fmla="*/ 370 w 1321"/>
                  <a:gd name="T19" fmla="*/ 204 h 712"/>
                  <a:gd name="T20" fmla="*/ 349 w 1321"/>
                  <a:gd name="T21" fmla="*/ 209 h 712"/>
                  <a:gd name="T22" fmla="*/ 327 w 1321"/>
                  <a:gd name="T23" fmla="*/ 212 h 712"/>
                  <a:gd name="T24" fmla="*/ 303 w 1321"/>
                  <a:gd name="T25" fmla="*/ 216 h 712"/>
                  <a:gd name="T26" fmla="*/ 279 w 1321"/>
                  <a:gd name="T27" fmla="*/ 217 h 712"/>
                  <a:gd name="T28" fmla="*/ 269 w 1321"/>
                  <a:gd name="T29" fmla="*/ 218 h 712"/>
                  <a:gd name="T30" fmla="*/ 161 w 1321"/>
                  <a:gd name="T31" fmla="*/ 218 h 712"/>
                  <a:gd name="T32" fmla="*/ 160 w 1321"/>
                  <a:gd name="T33" fmla="*/ 218 h 712"/>
                  <a:gd name="T34" fmla="*/ 138 w 1321"/>
                  <a:gd name="T35" fmla="*/ 217 h 712"/>
                  <a:gd name="T36" fmla="*/ 118 w 1321"/>
                  <a:gd name="T37" fmla="*/ 216 h 712"/>
                  <a:gd name="T38" fmla="*/ 98 w 1321"/>
                  <a:gd name="T39" fmla="*/ 213 h 712"/>
                  <a:gd name="T40" fmla="*/ 80 w 1321"/>
                  <a:gd name="T41" fmla="*/ 211 h 712"/>
                  <a:gd name="T42" fmla="*/ 63 w 1321"/>
                  <a:gd name="T43" fmla="*/ 207 h 712"/>
                  <a:gd name="T44" fmla="*/ 48 w 1321"/>
                  <a:gd name="T45" fmla="*/ 203 h 712"/>
                  <a:gd name="T46" fmla="*/ 35 w 1321"/>
                  <a:gd name="T47" fmla="*/ 198 h 712"/>
                  <a:gd name="T48" fmla="*/ 23 w 1321"/>
                  <a:gd name="T49" fmla="*/ 193 h 712"/>
                  <a:gd name="T50" fmla="*/ 13 w 1321"/>
                  <a:gd name="T51" fmla="*/ 186 h 712"/>
                  <a:gd name="T52" fmla="*/ 6 w 1321"/>
                  <a:gd name="T53" fmla="*/ 179 h 712"/>
                  <a:gd name="T54" fmla="*/ 2 w 1321"/>
                  <a:gd name="T55" fmla="*/ 170 h 712"/>
                  <a:gd name="T56" fmla="*/ 0 w 1321"/>
                  <a:gd name="T57" fmla="*/ 160 h 712"/>
                  <a:gd name="T58" fmla="*/ 0 w 1321"/>
                  <a:gd name="T59" fmla="*/ 159 h 712"/>
                  <a:gd name="T60" fmla="*/ 1 w 1321"/>
                  <a:gd name="T61" fmla="*/ 149 h 712"/>
                  <a:gd name="T62" fmla="*/ 5 w 1321"/>
                  <a:gd name="T63" fmla="*/ 137 h 712"/>
                  <a:gd name="T64" fmla="*/ 17 w 1321"/>
                  <a:gd name="T65" fmla="*/ 113 h 712"/>
                  <a:gd name="T66" fmla="*/ 32 w 1321"/>
                  <a:gd name="T67" fmla="*/ 92 h 712"/>
                  <a:gd name="T68" fmla="*/ 50 w 1321"/>
                  <a:gd name="T69" fmla="*/ 72 h 712"/>
                  <a:gd name="T70" fmla="*/ 69 w 1321"/>
                  <a:gd name="T71" fmla="*/ 54 h 712"/>
                  <a:gd name="T72" fmla="*/ 91 w 1321"/>
                  <a:gd name="T73" fmla="*/ 38 h 712"/>
                  <a:gd name="T74" fmla="*/ 115 w 1321"/>
                  <a:gd name="T75" fmla="*/ 25 h 712"/>
                  <a:gd name="T76" fmla="*/ 140 w 1321"/>
                  <a:gd name="T77" fmla="*/ 14 h 712"/>
                  <a:gd name="T78" fmla="*/ 168 w 1321"/>
                  <a:gd name="T79" fmla="*/ 6 h 712"/>
                  <a:gd name="T80" fmla="*/ 197 w 1321"/>
                  <a:gd name="T81" fmla="*/ 2 h 712"/>
                  <a:gd name="T82" fmla="*/ 226 w 1321"/>
                  <a:gd name="T83" fmla="*/ 0 h 712"/>
                  <a:gd name="T84" fmla="*/ 226 w 1321"/>
                  <a:gd name="T85" fmla="*/ 0 h 712"/>
                  <a:gd name="T86" fmla="*/ 257 w 1321"/>
                  <a:gd name="T87" fmla="*/ 2 h 712"/>
                  <a:gd name="T88" fmla="*/ 287 w 1321"/>
                  <a:gd name="T89" fmla="*/ 7 h 712"/>
                  <a:gd name="T90" fmla="*/ 315 w 1321"/>
                  <a:gd name="T91" fmla="*/ 16 h 712"/>
                  <a:gd name="T92" fmla="*/ 342 w 1321"/>
                  <a:gd name="T93" fmla="*/ 28 h 712"/>
                  <a:gd name="T94" fmla="*/ 366 w 1321"/>
                  <a:gd name="T95" fmla="*/ 42 h 712"/>
                  <a:gd name="T96" fmla="*/ 389 w 1321"/>
                  <a:gd name="T97" fmla="*/ 59 h 712"/>
                  <a:gd name="T98" fmla="*/ 409 w 1321"/>
                  <a:gd name="T99" fmla="*/ 78 h 712"/>
                  <a:gd name="T100" fmla="*/ 426 w 1321"/>
                  <a:gd name="T101" fmla="*/ 100 h 712"/>
                  <a:gd name="T102" fmla="*/ 440 w 1321"/>
                  <a:gd name="T103" fmla="*/ 123 h 712"/>
                  <a:gd name="T104" fmla="*/ 440 w 1321"/>
                  <a:gd name="T105" fmla="*/ 12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9"/>
          <p:cNvGrpSpPr/>
          <p:nvPr/>
        </p:nvGrpSpPr>
        <p:grpSpPr bwMode="auto">
          <a:xfrm rot="-4622526">
            <a:off x="4150577" y="2483366"/>
            <a:ext cx="261856" cy="1038225"/>
            <a:chOff x="0" y="0"/>
            <a:chExt cx="68" cy="636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F8F8F8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 rot="-6154422">
            <a:off x="4148988" y="1961222"/>
            <a:ext cx="142831" cy="1039812"/>
            <a:chOff x="0" y="0"/>
            <a:chExt cx="68" cy="636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F8F8F8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1"/>
          <p:cNvGrpSpPr/>
          <p:nvPr/>
        </p:nvGrpSpPr>
        <p:grpSpPr bwMode="auto">
          <a:xfrm>
            <a:off x="4254500" y="1809839"/>
            <a:ext cx="1589088" cy="1041079"/>
            <a:chOff x="4222238" y="1954213"/>
            <a:chExt cx="2015817" cy="1321354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V="1">
              <a:off x="4222238" y="2933143"/>
              <a:ext cx="2015817" cy="34242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558544" y="1954213"/>
              <a:ext cx="1170019" cy="1168270"/>
            </a:xfrm>
            <a:prstGeom prst="ellipse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DDDDD"/>
              </a:solidFill>
              <a:round/>
            </a:ln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4693468" y="1980399"/>
              <a:ext cx="900170" cy="439108"/>
            </a:xfrm>
            <a:custGeom>
              <a:avLst/>
              <a:gdLst>
                <a:gd name="T0" fmla="*/ 440 w 1321"/>
                <a:gd name="T1" fmla="*/ 123 h 712"/>
                <a:gd name="T2" fmla="*/ 446 w 1321"/>
                <a:gd name="T3" fmla="*/ 135 h 712"/>
                <a:gd name="T4" fmla="*/ 447 w 1321"/>
                <a:gd name="T5" fmla="*/ 147 h 712"/>
                <a:gd name="T6" fmla="*/ 445 w 1321"/>
                <a:gd name="T7" fmla="*/ 158 h 712"/>
                <a:gd name="T8" fmla="*/ 439 w 1321"/>
                <a:gd name="T9" fmla="*/ 168 h 712"/>
                <a:gd name="T10" fmla="*/ 430 w 1321"/>
                <a:gd name="T11" fmla="*/ 177 h 712"/>
                <a:gd name="T12" fmla="*/ 419 w 1321"/>
                <a:gd name="T13" fmla="*/ 185 h 712"/>
                <a:gd name="T14" fmla="*/ 405 w 1321"/>
                <a:gd name="T15" fmla="*/ 192 h 712"/>
                <a:gd name="T16" fmla="*/ 388 w 1321"/>
                <a:gd name="T17" fmla="*/ 199 h 712"/>
                <a:gd name="T18" fmla="*/ 370 w 1321"/>
                <a:gd name="T19" fmla="*/ 204 h 712"/>
                <a:gd name="T20" fmla="*/ 349 w 1321"/>
                <a:gd name="T21" fmla="*/ 209 h 712"/>
                <a:gd name="T22" fmla="*/ 327 w 1321"/>
                <a:gd name="T23" fmla="*/ 212 h 712"/>
                <a:gd name="T24" fmla="*/ 303 w 1321"/>
                <a:gd name="T25" fmla="*/ 216 h 712"/>
                <a:gd name="T26" fmla="*/ 279 w 1321"/>
                <a:gd name="T27" fmla="*/ 217 h 712"/>
                <a:gd name="T28" fmla="*/ 269 w 1321"/>
                <a:gd name="T29" fmla="*/ 218 h 712"/>
                <a:gd name="T30" fmla="*/ 161 w 1321"/>
                <a:gd name="T31" fmla="*/ 218 h 712"/>
                <a:gd name="T32" fmla="*/ 160 w 1321"/>
                <a:gd name="T33" fmla="*/ 218 h 712"/>
                <a:gd name="T34" fmla="*/ 138 w 1321"/>
                <a:gd name="T35" fmla="*/ 217 h 712"/>
                <a:gd name="T36" fmla="*/ 118 w 1321"/>
                <a:gd name="T37" fmla="*/ 216 h 712"/>
                <a:gd name="T38" fmla="*/ 98 w 1321"/>
                <a:gd name="T39" fmla="*/ 213 h 712"/>
                <a:gd name="T40" fmla="*/ 80 w 1321"/>
                <a:gd name="T41" fmla="*/ 211 h 712"/>
                <a:gd name="T42" fmla="*/ 63 w 1321"/>
                <a:gd name="T43" fmla="*/ 207 h 712"/>
                <a:gd name="T44" fmla="*/ 48 w 1321"/>
                <a:gd name="T45" fmla="*/ 203 h 712"/>
                <a:gd name="T46" fmla="*/ 35 w 1321"/>
                <a:gd name="T47" fmla="*/ 198 h 712"/>
                <a:gd name="T48" fmla="*/ 23 w 1321"/>
                <a:gd name="T49" fmla="*/ 193 h 712"/>
                <a:gd name="T50" fmla="*/ 13 w 1321"/>
                <a:gd name="T51" fmla="*/ 186 h 712"/>
                <a:gd name="T52" fmla="*/ 6 w 1321"/>
                <a:gd name="T53" fmla="*/ 179 h 712"/>
                <a:gd name="T54" fmla="*/ 2 w 1321"/>
                <a:gd name="T55" fmla="*/ 170 h 712"/>
                <a:gd name="T56" fmla="*/ 0 w 1321"/>
                <a:gd name="T57" fmla="*/ 160 h 712"/>
                <a:gd name="T58" fmla="*/ 0 w 1321"/>
                <a:gd name="T59" fmla="*/ 159 h 712"/>
                <a:gd name="T60" fmla="*/ 1 w 1321"/>
                <a:gd name="T61" fmla="*/ 149 h 712"/>
                <a:gd name="T62" fmla="*/ 5 w 1321"/>
                <a:gd name="T63" fmla="*/ 137 h 712"/>
                <a:gd name="T64" fmla="*/ 17 w 1321"/>
                <a:gd name="T65" fmla="*/ 113 h 712"/>
                <a:gd name="T66" fmla="*/ 32 w 1321"/>
                <a:gd name="T67" fmla="*/ 92 h 712"/>
                <a:gd name="T68" fmla="*/ 50 w 1321"/>
                <a:gd name="T69" fmla="*/ 72 h 712"/>
                <a:gd name="T70" fmla="*/ 69 w 1321"/>
                <a:gd name="T71" fmla="*/ 54 h 712"/>
                <a:gd name="T72" fmla="*/ 91 w 1321"/>
                <a:gd name="T73" fmla="*/ 38 h 712"/>
                <a:gd name="T74" fmla="*/ 115 w 1321"/>
                <a:gd name="T75" fmla="*/ 25 h 712"/>
                <a:gd name="T76" fmla="*/ 140 w 1321"/>
                <a:gd name="T77" fmla="*/ 14 h 712"/>
                <a:gd name="T78" fmla="*/ 168 w 1321"/>
                <a:gd name="T79" fmla="*/ 6 h 712"/>
                <a:gd name="T80" fmla="*/ 197 w 1321"/>
                <a:gd name="T81" fmla="*/ 2 h 712"/>
                <a:gd name="T82" fmla="*/ 226 w 1321"/>
                <a:gd name="T83" fmla="*/ 0 h 712"/>
                <a:gd name="T84" fmla="*/ 226 w 1321"/>
                <a:gd name="T85" fmla="*/ 0 h 712"/>
                <a:gd name="T86" fmla="*/ 257 w 1321"/>
                <a:gd name="T87" fmla="*/ 2 h 712"/>
                <a:gd name="T88" fmla="*/ 287 w 1321"/>
                <a:gd name="T89" fmla="*/ 7 h 712"/>
                <a:gd name="T90" fmla="*/ 315 w 1321"/>
                <a:gd name="T91" fmla="*/ 16 h 712"/>
                <a:gd name="T92" fmla="*/ 342 w 1321"/>
                <a:gd name="T93" fmla="*/ 28 h 712"/>
                <a:gd name="T94" fmla="*/ 366 w 1321"/>
                <a:gd name="T95" fmla="*/ 42 h 712"/>
                <a:gd name="T96" fmla="*/ 389 w 1321"/>
                <a:gd name="T97" fmla="*/ 59 h 712"/>
                <a:gd name="T98" fmla="*/ 409 w 1321"/>
                <a:gd name="T99" fmla="*/ 78 h 712"/>
                <a:gd name="T100" fmla="*/ 426 w 1321"/>
                <a:gd name="T101" fmla="*/ 100 h 712"/>
                <a:gd name="T102" fmla="*/ 440 w 1321"/>
                <a:gd name="T103" fmla="*/ 123 h 712"/>
                <a:gd name="T104" fmla="*/ 440 w 1321"/>
                <a:gd name="T105" fmla="*/ 12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12"/>
          <p:cNvGrpSpPr/>
          <p:nvPr/>
        </p:nvGrpSpPr>
        <p:grpSpPr bwMode="auto">
          <a:xfrm>
            <a:off x="4445000" y="2522408"/>
            <a:ext cx="2063750" cy="1691753"/>
            <a:chOff x="4463894" y="3193197"/>
            <a:chExt cx="2617944" cy="2145185"/>
          </a:xfrm>
        </p:grpSpPr>
        <p:grpSp>
          <p:nvGrpSpPr>
            <p:cNvPr id="22" name="组合 27"/>
            <p:cNvGrpSpPr/>
            <p:nvPr/>
          </p:nvGrpSpPr>
          <p:grpSpPr bwMode="auto">
            <a:xfrm>
              <a:off x="4463894" y="3193197"/>
              <a:ext cx="2617944" cy="2145185"/>
              <a:chOff x="4463894" y="2858615"/>
              <a:chExt cx="2617944" cy="2145185"/>
            </a:xfrm>
          </p:grpSpPr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 flipV="1">
                <a:off x="4463894" y="45586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4828393" y="2858615"/>
                <a:ext cx="1931237" cy="193167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>
                <a:outerShdw sy="23000" kx="-1199993" algn="bl" rotWithShape="0">
                  <a:srgbClr val="000000">
                    <a:alpha val="20000"/>
                  </a:srgbClr>
                </a:outerShdw>
              </a:effectLst>
            </p:spPr>
            <p:txBody>
              <a:bodyPr lIns="0" rIns="0" anchor="ctr"/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zh-CN" altLang="en-US" sz="2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未知"/>
              <p:cNvSpPr/>
              <p:nvPr/>
            </p:nvSpPr>
            <p:spPr bwMode="auto">
              <a:xfrm>
                <a:off x="5049911" y="2902887"/>
                <a:ext cx="1490214" cy="726464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12"/>
            <p:cNvGrpSpPr/>
            <p:nvPr/>
          </p:nvGrpSpPr>
          <p:grpSpPr bwMode="auto">
            <a:xfrm rot="-1693754" flipH="1" flipV="1">
              <a:off x="5100199" y="4695479"/>
              <a:ext cx="1685651" cy="407681"/>
              <a:chOff x="2532" y="1051"/>
              <a:chExt cx="837" cy="233"/>
            </a:xfrm>
          </p:grpSpPr>
          <p:grpSp>
            <p:nvGrpSpPr>
              <p:cNvPr id="24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8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26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13"/>
          <p:cNvGrpSpPr/>
          <p:nvPr/>
        </p:nvGrpSpPr>
        <p:grpSpPr bwMode="auto">
          <a:xfrm>
            <a:off x="2547973" y="2204995"/>
            <a:ext cx="1476375" cy="1274369"/>
            <a:chOff x="2057400" y="2790345"/>
            <a:chExt cx="1872837" cy="1615436"/>
          </a:xfrm>
        </p:grpSpPr>
        <p:grpSp>
          <p:nvGrpSpPr>
            <p:cNvPr id="35" name="组合 14"/>
            <p:cNvGrpSpPr/>
            <p:nvPr/>
          </p:nvGrpSpPr>
          <p:grpSpPr bwMode="auto">
            <a:xfrm>
              <a:off x="2057400" y="2790345"/>
              <a:ext cx="1872837" cy="1615436"/>
              <a:chOff x="2057400" y="2455763"/>
              <a:chExt cx="1872837" cy="1615436"/>
            </a:xfrm>
          </p:grpSpPr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 flipV="1">
                <a:off x="2057400" y="3644176"/>
                <a:ext cx="1872837" cy="42702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2286974" y="2455763"/>
                <a:ext cx="1427786" cy="1426331"/>
              </a:xfrm>
              <a:prstGeom prst="ellipse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DDDDDD"/>
                </a:solidFill>
                <a:round/>
              </a:ln>
            </p:spPr>
            <p:txBody>
              <a:bodyPr wrap="none" anchor="ctr"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未知"/>
              <p:cNvSpPr/>
              <p:nvPr/>
            </p:nvSpPr>
            <p:spPr bwMode="auto">
              <a:xfrm>
                <a:off x="2452105" y="2495998"/>
                <a:ext cx="1101550" cy="535126"/>
              </a:xfrm>
              <a:custGeom>
                <a:avLst/>
                <a:gdLst>
                  <a:gd name="T0" fmla="*/ 539 w 1321"/>
                  <a:gd name="T1" fmla="*/ 150 h 712"/>
                  <a:gd name="T2" fmla="*/ 545 w 1321"/>
                  <a:gd name="T3" fmla="*/ 165 h 712"/>
                  <a:gd name="T4" fmla="*/ 547 w 1321"/>
                  <a:gd name="T5" fmla="*/ 180 h 712"/>
                  <a:gd name="T6" fmla="*/ 545 w 1321"/>
                  <a:gd name="T7" fmla="*/ 193 h 712"/>
                  <a:gd name="T8" fmla="*/ 537 w 1321"/>
                  <a:gd name="T9" fmla="*/ 205 h 712"/>
                  <a:gd name="T10" fmla="*/ 527 w 1321"/>
                  <a:gd name="T11" fmla="*/ 216 h 712"/>
                  <a:gd name="T12" fmla="*/ 513 w 1321"/>
                  <a:gd name="T13" fmla="*/ 226 h 712"/>
                  <a:gd name="T14" fmla="*/ 495 w 1321"/>
                  <a:gd name="T15" fmla="*/ 235 h 712"/>
                  <a:gd name="T16" fmla="*/ 475 w 1321"/>
                  <a:gd name="T17" fmla="*/ 242 h 712"/>
                  <a:gd name="T18" fmla="*/ 452 w 1321"/>
                  <a:gd name="T19" fmla="*/ 249 h 712"/>
                  <a:gd name="T20" fmla="*/ 427 w 1321"/>
                  <a:gd name="T21" fmla="*/ 255 h 712"/>
                  <a:gd name="T22" fmla="*/ 400 w 1321"/>
                  <a:gd name="T23" fmla="*/ 259 h 712"/>
                  <a:gd name="T24" fmla="*/ 371 w 1321"/>
                  <a:gd name="T25" fmla="*/ 263 h 712"/>
                  <a:gd name="T26" fmla="*/ 341 w 1321"/>
                  <a:gd name="T27" fmla="*/ 265 h 712"/>
                  <a:gd name="T28" fmla="*/ 329 w 1321"/>
                  <a:gd name="T29" fmla="*/ 266 h 712"/>
                  <a:gd name="T30" fmla="*/ 197 w 1321"/>
                  <a:gd name="T31" fmla="*/ 266 h 712"/>
                  <a:gd name="T32" fmla="*/ 195 w 1321"/>
                  <a:gd name="T33" fmla="*/ 266 h 712"/>
                  <a:gd name="T34" fmla="*/ 169 w 1321"/>
                  <a:gd name="T35" fmla="*/ 265 h 712"/>
                  <a:gd name="T36" fmla="*/ 144 w 1321"/>
                  <a:gd name="T37" fmla="*/ 263 h 712"/>
                  <a:gd name="T38" fmla="*/ 120 w 1321"/>
                  <a:gd name="T39" fmla="*/ 260 h 712"/>
                  <a:gd name="T40" fmla="*/ 97 w 1321"/>
                  <a:gd name="T41" fmla="*/ 257 h 712"/>
                  <a:gd name="T42" fmla="*/ 77 w 1321"/>
                  <a:gd name="T43" fmla="*/ 253 h 712"/>
                  <a:gd name="T44" fmla="*/ 58 w 1321"/>
                  <a:gd name="T45" fmla="*/ 248 h 712"/>
                  <a:gd name="T46" fmla="*/ 42 w 1321"/>
                  <a:gd name="T47" fmla="*/ 242 h 712"/>
                  <a:gd name="T48" fmla="*/ 28 w 1321"/>
                  <a:gd name="T49" fmla="*/ 235 h 712"/>
                  <a:gd name="T50" fmla="*/ 16 w 1321"/>
                  <a:gd name="T51" fmla="*/ 227 h 712"/>
                  <a:gd name="T52" fmla="*/ 7 w 1321"/>
                  <a:gd name="T53" fmla="*/ 218 h 712"/>
                  <a:gd name="T54" fmla="*/ 2 w 1321"/>
                  <a:gd name="T55" fmla="*/ 207 h 712"/>
                  <a:gd name="T56" fmla="*/ 0 w 1321"/>
                  <a:gd name="T57" fmla="*/ 196 h 712"/>
                  <a:gd name="T58" fmla="*/ 0 w 1321"/>
                  <a:gd name="T59" fmla="*/ 194 h 712"/>
                  <a:gd name="T60" fmla="*/ 2 w 1321"/>
                  <a:gd name="T61" fmla="*/ 182 h 712"/>
                  <a:gd name="T62" fmla="*/ 7 w 1321"/>
                  <a:gd name="T63" fmla="*/ 167 h 712"/>
                  <a:gd name="T64" fmla="*/ 21 w 1321"/>
                  <a:gd name="T65" fmla="*/ 138 h 712"/>
                  <a:gd name="T66" fmla="*/ 39 w 1321"/>
                  <a:gd name="T67" fmla="*/ 112 h 712"/>
                  <a:gd name="T68" fmla="*/ 61 w 1321"/>
                  <a:gd name="T69" fmla="*/ 88 h 712"/>
                  <a:gd name="T70" fmla="*/ 84 w 1321"/>
                  <a:gd name="T71" fmla="*/ 66 h 712"/>
                  <a:gd name="T72" fmla="*/ 112 w 1321"/>
                  <a:gd name="T73" fmla="*/ 47 h 712"/>
                  <a:gd name="T74" fmla="*/ 141 w 1321"/>
                  <a:gd name="T75" fmla="*/ 31 h 712"/>
                  <a:gd name="T76" fmla="*/ 172 w 1321"/>
                  <a:gd name="T77" fmla="*/ 18 h 712"/>
                  <a:gd name="T78" fmla="*/ 206 w 1321"/>
                  <a:gd name="T79" fmla="*/ 8 h 712"/>
                  <a:gd name="T80" fmla="*/ 241 w 1321"/>
                  <a:gd name="T81" fmla="*/ 2 h 712"/>
                  <a:gd name="T82" fmla="*/ 276 w 1321"/>
                  <a:gd name="T83" fmla="*/ 0 h 712"/>
                  <a:gd name="T84" fmla="*/ 276 w 1321"/>
                  <a:gd name="T85" fmla="*/ 0 h 712"/>
                  <a:gd name="T86" fmla="*/ 314 w 1321"/>
                  <a:gd name="T87" fmla="*/ 2 h 712"/>
                  <a:gd name="T88" fmla="*/ 351 w 1321"/>
                  <a:gd name="T89" fmla="*/ 9 h 712"/>
                  <a:gd name="T90" fmla="*/ 386 w 1321"/>
                  <a:gd name="T91" fmla="*/ 20 h 712"/>
                  <a:gd name="T92" fmla="*/ 418 w 1321"/>
                  <a:gd name="T93" fmla="*/ 34 h 712"/>
                  <a:gd name="T94" fmla="*/ 448 w 1321"/>
                  <a:gd name="T95" fmla="*/ 51 h 712"/>
                  <a:gd name="T96" fmla="*/ 476 w 1321"/>
                  <a:gd name="T97" fmla="*/ 72 h 712"/>
                  <a:gd name="T98" fmla="*/ 500 w 1321"/>
                  <a:gd name="T99" fmla="*/ 96 h 712"/>
                  <a:gd name="T100" fmla="*/ 521 w 1321"/>
                  <a:gd name="T101" fmla="*/ 121 h 712"/>
                  <a:gd name="T102" fmla="*/ 539 w 1321"/>
                  <a:gd name="T103" fmla="*/ 150 h 712"/>
                  <a:gd name="T104" fmla="*/ 539 w 1321"/>
                  <a:gd name="T105" fmla="*/ 15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12"/>
            <p:cNvGrpSpPr/>
            <p:nvPr/>
          </p:nvGrpSpPr>
          <p:grpSpPr bwMode="auto">
            <a:xfrm rot="-1693754" flipH="1" flipV="1">
              <a:off x="2344350" y="3842707"/>
              <a:ext cx="1449051" cy="373020"/>
              <a:chOff x="2532" y="1051"/>
              <a:chExt cx="891" cy="264"/>
            </a:xfrm>
          </p:grpSpPr>
          <p:grpSp>
            <p:nvGrpSpPr>
              <p:cNvPr id="37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Group 18"/>
              <p:cNvGrpSpPr/>
              <p:nvPr/>
            </p:nvGrpSpPr>
            <p:grpSpPr bwMode="auto">
              <a:xfrm rot="1353540">
                <a:off x="2770" y="1129"/>
                <a:ext cx="653" cy="186"/>
                <a:chOff x="1701" y="2568"/>
                <a:chExt cx="982" cy="279"/>
              </a:xfrm>
            </p:grpSpPr>
            <p:sp>
              <p:nvSpPr>
                <p:cNvPr id="39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8" name="MH_Text_1"/>
          <p:cNvSpPr/>
          <p:nvPr>
            <p:custDataLst>
              <p:tags r:id="rId1"/>
            </p:custDataLst>
          </p:nvPr>
        </p:nvSpPr>
        <p:spPr>
          <a:xfrm>
            <a:off x="5680451" y="133421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MH_Text_1"/>
          <p:cNvSpPr/>
          <p:nvPr>
            <p:custDataLst>
              <p:tags r:id="rId2"/>
            </p:custDataLst>
          </p:nvPr>
        </p:nvSpPr>
        <p:spPr>
          <a:xfrm>
            <a:off x="5693184" y="1650280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MH_Text_1"/>
          <p:cNvSpPr/>
          <p:nvPr>
            <p:custDataLst>
              <p:tags r:id="rId3"/>
            </p:custDataLst>
          </p:nvPr>
        </p:nvSpPr>
        <p:spPr>
          <a:xfrm>
            <a:off x="827584" y="111817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MH_Text_1"/>
          <p:cNvSpPr/>
          <p:nvPr>
            <p:custDataLst>
              <p:tags r:id="rId4"/>
            </p:custDataLst>
          </p:nvPr>
        </p:nvSpPr>
        <p:spPr>
          <a:xfrm>
            <a:off x="840317" y="143425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MH_Text_1"/>
          <p:cNvSpPr/>
          <p:nvPr>
            <p:custDataLst>
              <p:tags r:id="rId5"/>
            </p:custDataLst>
          </p:nvPr>
        </p:nvSpPr>
        <p:spPr>
          <a:xfrm>
            <a:off x="6084168" y="399849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MH_Text_1"/>
          <p:cNvSpPr/>
          <p:nvPr>
            <p:custDataLst>
              <p:tags r:id="rId6"/>
            </p:custDataLst>
          </p:nvPr>
        </p:nvSpPr>
        <p:spPr>
          <a:xfrm>
            <a:off x="6096901" y="431457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MH_Text_1"/>
          <p:cNvSpPr/>
          <p:nvPr>
            <p:custDataLst>
              <p:tags r:id="rId7"/>
            </p:custDataLst>
          </p:nvPr>
        </p:nvSpPr>
        <p:spPr>
          <a:xfrm>
            <a:off x="1071939" y="3494437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MH_Text_1"/>
          <p:cNvSpPr/>
          <p:nvPr>
            <p:custDataLst>
              <p:tags r:id="rId8"/>
            </p:custDataLst>
          </p:nvPr>
        </p:nvSpPr>
        <p:spPr>
          <a:xfrm>
            <a:off x="1084672" y="3810520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230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关键技术与实践难点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222745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关键技术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016" y="3514832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实践难点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16016" y="3806920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案例对比分析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11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Shape"/>
          <p:cNvSpPr/>
          <p:nvPr/>
        </p:nvSpPr>
        <p:spPr bwMode="auto">
          <a:xfrm>
            <a:off x="3563888" y="3318765"/>
            <a:ext cx="670248" cy="669131"/>
          </a:xfrm>
          <a:custGeom>
            <a:avLst/>
            <a:gdLst>
              <a:gd name="T0" fmla="*/ 1435690 w 5147"/>
              <a:gd name="T1" fmla="*/ 1165934 h 5145"/>
              <a:gd name="T2" fmla="*/ 1462708 w 5147"/>
              <a:gd name="T3" fmla="*/ 1091584 h 5145"/>
              <a:gd name="T4" fmla="*/ 1474552 w 5147"/>
              <a:gd name="T5" fmla="*/ 867423 h 5145"/>
              <a:gd name="T6" fmla="*/ 1440131 w 5147"/>
              <a:gd name="T7" fmla="*/ 746834 h 5145"/>
              <a:gd name="T8" fmla="*/ 1367218 w 5147"/>
              <a:gd name="T9" fmla="*/ 623656 h 5145"/>
              <a:gd name="T10" fmla="*/ 1264325 w 5147"/>
              <a:gd name="T11" fmla="*/ 524892 h 5145"/>
              <a:gd name="T12" fmla="*/ 1138114 w 5147"/>
              <a:gd name="T13" fmla="*/ 456830 h 5145"/>
              <a:gd name="T14" fmla="*/ 867928 w 5147"/>
              <a:gd name="T15" fmla="*/ 429457 h 5145"/>
              <a:gd name="T16" fmla="*/ 801307 w 5147"/>
              <a:gd name="T17" fmla="*/ 444993 h 5145"/>
              <a:gd name="T18" fmla="*/ 727653 w 5147"/>
              <a:gd name="T19" fmla="*/ 472736 h 5145"/>
              <a:gd name="T20" fmla="*/ 483375 w 5147"/>
              <a:gd name="T21" fmla="*/ 707255 h 5145"/>
              <a:gd name="T22" fmla="*/ 452285 w 5147"/>
              <a:gd name="T23" fmla="*/ 779016 h 5145"/>
              <a:gd name="T24" fmla="*/ 432298 w 5147"/>
              <a:gd name="T25" fmla="*/ 855956 h 5145"/>
              <a:gd name="T26" fmla="*/ 443772 w 5147"/>
              <a:gd name="T27" fmla="*/ 1097502 h 5145"/>
              <a:gd name="T28" fmla="*/ 502251 w 5147"/>
              <a:gd name="T29" fmla="*/ 1229558 h 5145"/>
              <a:gd name="T30" fmla="*/ 593300 w 5147"/>
              <a:gd name="T31" fmla="*/ 1339419 h 5145"/>
              <a:gd name="T32" fmla="*/ 709887 w 5147"/>
              <a:gd name="T33" fmla="*/ 1421167 h 5145"/>
              <a:gd name="T34" fmla="*/ 847201 w 5147"/>
              <a:gd name="T35" fmla="*/ 1469625 h 5145"/>
              <a:gd name="T36" fmla="*/ 1070383 w 5147"/>
              <a:gd name="T37" fmla="*/ 1466665 h 5145"/>
              <a:gd name="T38" fmla="*/ 1146257 w 5147"/>
              <a:gd name="T39" fmla="*/ 1443362 h 5145"/>
              <a:gd name="T40" fmla="*/ 1846521 w 5147"/>
              <a:gd name="T41" fmla="*/ 1844706 h 5145"/>
              <a:gd name="T42" fmla="*/ 1006722 w 5147"/>
              <a:gd name="T43" fmla="*/ 527112 h 5145"/>
              <a:gd name="T44" fmla="*/ 1079636 w 5147"/>
              <a:gd name="T45" fmla="*/ 543018 h 5145"/>
              <a:gd name="T46" fmla="*/ 1146997 w 5147"/>
              <a:gd name="T47" fmla="*/ 570390 h 5145"/>
              <a:gd name="T48" fmla="*/ 1208437 w 5147"/>
              <a:gd name="T49" fmla="*/ 608860 h 5145"/>
              <a:gd name="T50" fmla="*/ 1262104 w 5147"/>
              <a:gd name="T51" fmla="*/ 656208 h 5145"/>
              <a:gd name="T52" fmla="*/ 1307259 w 5147"/>
              <a:gd name="T53" fmla="*/ 712433 h 5145"/>
              <a:gd name="T54" fmla="*/ 1342790 w 5147"/>
              <a:gd name="T55" fmla="*/ 775317 h 5145"/>
              <a:gd name="T56" fmla="*/ 1367218 w 5147"/>
              <a:gd name="T57" fmla="*/ 844858 h 5145"/>
              <a:gd name="T58" fmla="*/ 1379432 w 5147"/>
              <a:gd name="T59" fmla="*/ 918469 h 5145"/>
              <a:gd name="T60" fmla="*/ 1379432 w 5147"/>
              <a:gd name="T61" fmla="*/ 982092 h 5145"/>
              <a:gd name="T62" fmla="*/ 1368698 w 5147"/>
              <a:gd name="T63" fmla="*/ 1052004 h 5145"/>
              <a:gd name="T64" fmla="*/ 1065201 w 5147"/>
              <a:gd name="T65" fmla="*/ 734627 h 5145"/>
              <a:gd name="T66" fmla="*/ 851643 w 5147"/>
              <a:gd name="T67" fmla="*/ 535620 h 5145"/>
              <a:gd name="T68" fmla="*/ 921595 w 5147"/>
              <a:gd name="T69" fmla="*/ 524892 h 5145"/>
              <a:gd name="T70" fmla="*/ 1034851 w 5147"/>
              <a:gd name="T71" fmla="*/ 959898 h 5145"/>
              <a:gd name="T72" fmla="*/ 1010794 w 5147"/>
              <a:gd name="T73" fmla="*/ 1010205 h 5145"/>
              <a:gd name="T74" fmla="*/ 960828 w 5147"/>
              <a:gd name="T75" fmla="*/ 1033879 h 5145"/>
              <a:gd name="T76" fmla="*/ 912712 w 5147"/>
              <a:gd name="T77" fmla="*/ 1024631 h 5145"/>
              <a:gd name="T78" fmla="*/ 876071 w 5147"/>
              <a:gd name="T79" fmla="*/ 983942 h 5145"/>
              <a:gd name="T80" fmla="*/ 870889 w 5147"/>
              <a:gd name="T81" fmla="*/ 934745 h 5145"/>
              <a:gd name="T82" fmla="*/ 899758 w 5147"/>
              <a:gd name="T83" fmla="*/ 887397 h 5145"/>
              <a:gd name="T84" fmla="*/ 952315 w 5147"/>
              <a:gd name="T85" fmla="*/ 868532 h 5145"/>
              <a:gd name="T86" fmla="*/ 998950 w 5147"/>
              <a:gd name="T87" fmla="*/ 882958 h 5145"/>
              <a:gd name="T88" fmla="*/ 1031520 w 5147"/>
              <a:gd name="T89" fmla="*/ 926977 h 5145"/>
              <a:gd name="T90" fmla="*/ 941582 w 5147"/>
              <a:gd name="T91" fmla="*/ 1379368 h 5145"/>
              <a:gd name="T92" fmla="*/ 866077 w 5147"/>
              <a:gd name="T93" fmla="*/ 1370861 h 5145"/>
              <a:gd name="T94" fmla="*/ 795755 w 5147"/>
              <a:gd name="T95" fmla="*/ 1349776 h 5145"/>
              <a:gd name="T96" fmla="*/ 730244 w 5147"/>
              <a:gd name="T97" fmla="*/ 1317225 h 5145"/>
              <a:gd name="T98" fmla="*/ 672135 w 5147"/>
              <a:gd name="T99" fmla="*/ 1275056 h 5145"/>
              <a:gd name="T100" fmla="*/ 622169 w 5147"/>
              <a:gd name="T101" fmla="*/ 1223269 h 5145"/>
              <a:gd name="T102" fmla="*/ 581086 w 5147"/>
              <a:gd name="T103" fmla="*/ 1164085 h 5145"/>
              <a:gd name="T104" fmla="*/ 549996 w 5147"/>
              <a:gd name="T105" fmla="*/ 1098242 h 5145"/>
              <a:gd name="T106" fmla="*/ 530750 w 5147"/>
              <a:gd name="T107" fmla="*/ 1027221 h 5145"/>
              <a:gd name="T108" fmla="*/ 524088 w 5147"/>
              <a:gd name="T109" fmla="*/ 951391 h 5145"/>
              <a:gd name="T110" fmla="*/ 528529 w 5147"/>
              <a:gd name="T111" fmla="*/ 890357 h 5145"/>
              <a:gd name="T112" fmla="*/ 544074 w 5147"/>
              <a:gd name="T113" fmla="*/ 822664 h 5145"/>
              <a:gd name="T114" fmla="*/ 1090739 w 5147"/>
              <a:gd name="T115" fmla="*/ 1356434 h 5145"/>
              <a:gd name="T116" fmla="*/ 1023378 w 5147"/>
              <a:gd name="T117" fmla="*/ 1373450 h 5145"/>
              <a:gd name="T118" fmla="*/ 952315 w 5147"/>
              <a:gd name="T119" fmla="*/ 1379368 h 514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47" h="5145">
                <a:moveTo>
                  <a:pt x="4989" y="4987"/>
                </a:moveTo>
                <a:lnTo>
                  <a:pt x="3826" y="3260"/>
                </a:lnTo>
                <a:lnTo>
                  <a:pt x="3841" y="3233"/>
                </a:lnTo>
                <a:lnTo>
                  <a:pt x="3854" y="3207"/>
                </a:lnTo>
                <a:lnTo>
                  <a:pt x="3867" y="3179"/>
                </a:lnTo>
                <a:lnTo>
                  <a:pt x="3879" y="3152"/>
                </a:lnTo>
                <a:lnTo>
                  <a:pt x="3892" y="3124"/>
                </a:lnTo>
                <a:lnTo>
                  <a:pt x="3903" y="3096"/>
                </a:lnTo>
                <a:lnTo>
                  <a:pt x="3914" y="3067"/>
                </a:lnTo>
                <a:lnTo>
                  <a:pt x="3924" y="3038"/>
                </a:lnTo>
                <a:lnTo>
                  <a:pt x="3934" y="3010"/>
                </a:lnTo>
                <a:lnTo>
                  <a:pt x="3944" y="2980"/>
                </a:lnTo>
                <a:lnTo>
                  <a:pt x="3952" y="2951"/>
                </a:lnTo>
                <a:lnTo>
                  <a:pt x="3959" y="2921"/>
                </a:lnTo>
                <a:lnTo>
                  <a:pt x="3967" y="2891"/>
                </a:lnTo>
                <a:lnTo>
                  <a:pt x="3973" y="2861"/>
                </a:lnTo>
                <a:lnTo>
                  <a:pt x="3979" y="2831"/>
                </a:lnTo>
                <a:lnTo>
                  <a:pt x="3984" y="2800"/>
                </a:lnTo>
                <a:lnTo>
                  <a:pt x="5147" y="2572"/>
                </a:lnTo>
                <a:lnTo>
                  <a:pt x="3984" y="2345"/>
                </a:lnTo>
                <a:lnTo>
                  <a:pt x="3974" y="2289"/>
                </a:lnTo>
                <a:lnTo>
                  <a:pt x="3962" y="2233"/>
                </a:lnTo>
                <a:lnTo>
                  <a:pt x="3947" y="2178"/>
                </a:lnTo>
                <a:lnTo>
                  <a:pt x="3930" y="2124"/>
                </a:lnTo>
                <a:lnTo>
                  <a:pt x="3912" y="2071"/>
                </a:lnTo>
                <a:lnTo>
                  <a:pt x="3891" y="2019"/>
                </a:lnTo>
                <a:lnTo>
                  <a:pt x="3868" y="1968"/>
                </a:lnTo>
                <a:lnTo>
                  <a:pt x="3844" y="1918"/>
                </a:lnTo>
                <a:lnTo>
                  <a:pt x="3817" y="1869"/>
                </a:lnTo>
                <a:lnTo>
                  <a:pt x="3789" y="1821"/>
                </a:lnTo>
                <a:lnTo>
                  <a:pt x="3759" y="1774"/>
                </a:lnTo>
                <a:lnTo>
                  <a:pt x="3728" y="1730"/>
                </a:lnTo>
                <a:lnTo>
                  <a:pt x="3694" y="1686"/>
                </a:lnTo>
                <a:lnTo>
                  <a:pt x="3658" y="1643"/>
                </a:lnTo>
                <a:lnTo>
                  <a:pt x="3622" y="1601"/>
                </a:lnTo>
                <a:lnTo>
                  <a:pt x="3584" y="1562"/>
                </a:lnTo>
                <a:lnTo>
                  <a:pt x="3544" y="1524"/>
                </a:lnTo>
                <a:lnTo>
                  <a:pt x="3502" y="1487"/>
                </a:lnTo>
                <a:lnTo>
                  <a:pt x="3461" y="1452"/>
                </a:lnTo>
                <a:lnTo>
                  <a:pt x="3416" y="1419"/>
                </a:lnTo>
                <a:lnTo>
                  <a:pt x="3371" y="1386"/>
                </a:lnTo>
                <a:lnTo>
                  <a:pt x="3324" y="1357"/>
                </a:lnTo>
                <a:lnTo>
                  <a:pt x="3277" y="1328"/>
                </a:lnTo>
                <a:lnTo>
                  <a:pt x="3228" y="1302"/>
                </a:lnTo>
                <a:lnTo>
                  <a:pt x="3178" y="1277"/>
                </a:lnTo>
                <a:lnTo>
                  <a:pt x="3127" y="1255"/>
                </a:lnTo>
                <a:lnTo>
                  <a:pt x="3075" y="1235"/>
                </a:lnTo>
                <a:lnTo>
                  <a:pt x="3022" y="1215"/>
                </a:lnTo>
                <a:lnTo>
                  <a:pt x="2968" y="1199"/>
                </a:lnTo>
                <a:lnTo>
                  <a:pt x="2913" y="1185"/>
                </a:lnTo>
                <a:lnTo>
                  <a:pt x="2858" y="1171"/>
                </a:lnTo>
                <a:lnTo>
                  <a:pt x="2801" y="1161"/>
                </a:lnTo>
                <a:lnTo>
                  <a:pt x="2573" y="0"/>
                </a:lnTo>
                <a:lnTo>
                  <a:pt x="2345" y="1161"/>
                </a:lnTo>
                <a:lnTo>
                  <a:pt x="2315" y="1166"/>
                </a:lnTo>
                <a:lnTo>
                  <a:pt x="2284" y="1172"/>
                </a:lnTo>
                <a:lnTo>
                  <a:pt x="2255" y="1180"/>
                </a:lnTo>
                <a:lnTo>
                  <a:pt x="2224" y="1187"/>
                </a:lnTo>
                <a:lnTo>
                  <a:pt x="2194" y="1194"/>
                </a:lnTo>
                <a:lnTo>
                  <a:pt x="2165" y="1203"/>
                </a:lnTo>
                <a:lnTo>
                  <a:pt x="2135" y="1212"/>
                </a:lnTo>
                <a:lnTo>
                  <a:pt x="2107" y="1221"/>
                </a:lnTo>
                <a:lnTo>
                  <a:pt x="2078" y="1232"/>
                </a:lnTo>
                <a:lnTo>
                  <a:pt x="2050" y="1243"/>
                </a:lnTo>
                <a:lnTo>
                  <a:pt x="2021" y="1254"/>
                </a:lnTo>
                <a:lnTo>
                  <a:pt x="1994" y="1266"/>
                </a:lnTo>
                <a:lnTo>
                  <a:pt x="1966" y="1278"/>
                </a:lnTo>
                <a:lnTo>
                  <a:pt x="1939" y="1292"/>
                </a:lnTo>
                <a:lnTo>
                  <a:pt x="1912" y="1305"/>
                </a:lnTo>
                <a:lnTo>
                  <a:pt x="1886" y="1319"/>
                </a:lnTo>
                <a:lnTo>
                  <a:pt x="158" y="157"/>
                </a:lnTo>
                <a:lnTo>
                  <a:pt x="1320" y="1885"/>
                </a:lnTo>
                <a:lnTo>
                  <a:pt x="1306" y="1912"/>
                </a:lnTo>
                <a:lnTo>
                  <a:pt x="1292" y="1938"/>
                </a:lnTo>
                <a:lnTo>
                  <a:pt x="1279" y="1966"/>
                </a:lnTo>
                <a:lnTo>
                  <a:pt x="1266" y="1993"/>
                </a:lnTo>
                <a:lnTo>
                  <a:pt x="1254" y="2021"/>
                </a:lnTo>
                <a:lnTo>
                  <a:pt x="1243" y="2049"/>
                </a:lnTo>
                <a:lnTo>
                  <a:pt x="1232" y="2077"/>
                </a:lnTo>
                <a:lnTo>
                  <a:pt x="1222" y="2106"/>
                </a:lnTo>
                <a:lnTo>
                  <a:pt x="1212" y="2135"/>
                </a:lnTo>
                <a:lnTo>
                  <a:pt x="1203" y="2165"/>
                </a:lnTo>
                <a:lnTo>
                  <a:pt x="1195" y="2194"/>
                </a:lnTo>
                <a:lnTo>
                  <a:pt x="1187" y="2224"/>
                </a:lnTo>
                <a:lnTo>
                  <a:pt x="1180" y="2253"/>
                </a:lnTo>
                <a:lnTo>
                  <a:pt x="1174" y="2284"/>
                </a:lnTo>
                <a:lnTo>
                  <a:pt x="1168" y="2314"/>
                </a:lnTo>
                <a:lnTo>
                  <a:pt x="1162" y="2345"/>
                </a:lnTo>
                <a:lnTo>
                  <a:pt x="0" y="2572"/>
                </a:lnTo>
                <a:lnTo>
                  <a:pt x="1162" y="2800"/>
                </a:lnTo>
                <a:lnTo>
                  <a:pt x="1173" y="2856"/>
                </a:lnTo>
                <a:lnTo>
                  <a:pt x="1185" y="2912"/>
                </a:lnTo>
                <a:lnTo>
                  <a:pt x="1199" y="2967"/>
                </a:lnTo>
                <a:lnTo>
                  <a:pt x="1216" y="3021"/>
                </a:lnTo>
                <a:lnTo>
                  <a:pt x="1235" y="3074"/>
                </a:lnTo>
                <a:lnTo>
                  <a:pt x="1255" y="3126"/>
                </a:lnTo>
                <a:lnTo>
                  <a:pt x="1278" y="3177"/>
                </a:lnTo>
                <a:lnTo>
                  <a:pt x="1303" y="3227"/>
                </a:lnTo>
                <a:lnTo>
                  <a:pt x="1330" y="3276"/>
                </a:lnTo>
                <a:lnTo>
                  <a:pt x="1357" y="3324"/>
                </a:lnTo>
                <a:lnTo>
                  <a:pt x="1388" y="3371"/>
                </a:lnTo>
                <a:lnTo>
                  <a:pt x="1419" y="3415"/>
                </a:lnTo>
                <a:lnTo>
                  <a:pt x="1453" y="3459"/>
                </a:lnTo>
                <a:lnTo>
                  <a:pt x="1487" y="3502"/>
                </a:lnTo>
                <a:lnTo>
                  <a:pt x="1524" y="3543"/>
                </a:lnTo>
                <a:lnTo>
                  <a:pt x="1563" y="3582"/>
                </a:lnTo>
                <a:lnTo>
                  <a:pt x="1603" y="3621"/>
                </a:lnTo>
                <a:lnTo>
                  <a:pt x="1643" y="3658"/>
                </a:lnTo>
                <a:lnTo>
                  <a:pt x="1686" y="3692"/>
                </a:lnTo>
                <a:lnTo>
                  <a:pt x="1730" y="3726"/>
                </a:lnTo>
                <a:lnTo>
                  <a:pt x="1775" y="3758"/>
                </a:lnTo>
                <a:lnTo>
                  <a:pt x="1822" y="3788"/>
                </a:lnTo>
                <a:lnTo>
                  <a:pt x="1869" y="3816"/>
                </a:lnTo>
                <a:lnTo>
                  <a:pt x="1918" y="3842"/>
                </a:lnTo>
                <a:lnTo>
                  <a:pt x="1968" y="3868"/>
                </a:lnTo>
                <a:lnTo>
                  <a:pt x="2019" y="3890"/>
                </a:lnTo>
                <a:lnTo>
                  <a:pt x="2071" y="3910"/>
                </a:lnTo>
                <a:lnTo>
                  <a:pt x="2124" y="3930"/>
                </a:lnTo>
                <a:lnTo>
                  <a:pt x="2178" y="3946"/>
                </a:lnTo>
                <a:lnTo>
                  <a:pt x="2233" y="3960"/>
                </a:lnTo>
                <a:lnTo>
                  <a:pt x="2289" y="3973"/>
                </a:lnTo>
                <a:lnTo>
                  <a:pt x="2345" y="3983"/>
                </a:lnTo>
                <a:lnTo>
                  <a:pt x="2573" y="5145"/>
                </a:lnTo>
                <a:lnTo>
                  <a:pt x="2801" y="3983"/>
                </a:lnTo>
                <a:lnTo>
                  <a:pt x="2831" y="3978"/>
                </a:lnTo>
                <a:lnTo>
                  <a:pt x="2862" y="3972"/>
                </a:lnTo>
                <a:lnTo>
                  <a:pt x="2892" y="3965"/>
                </a:lnTo>
                <a:lnTo>
                  <a:pt x="2922" y="3958"/>
                </a:lnTo>
                <a:lnTo>
                  <a:pt x="2951" y="3950"/>
                </a:lnTo>
                <a:lnTo>
                  <a:pt x="2981" y="3942"/>
                </a:lnTo>
                <a:lnTo>
                  <a:pt x="3010" y="3933"/>
                </a:lnTo>
                <a:lnTo>
                  <a:pt x="3039" y="3924"/>
                </a:lnTo>
                <a:lnTo>
                  <a:pt x="3068" y="3913"/>
                </a:lnTo>
                <a:lnTo>
                  <a:pt x="3097" y="3902"/>
                </a:lnTo>
                <a:lnTo>
                  <a:pt x="3124" y="3891"/>
                </a:lnTo>
                <a:lnTo>
                  <a:pt x="3152" y="3879"/>
                </a:lnTo>
                <a:lnTo>
                  <a:pt x="3180" y="3867"/>
                </a:lnTo>
                <a:lnTo>
                  <a:pt x="3207" y="3853"/>
                </a:lnTo>
                <a:lnTo>
                  <a:pt x="3233" y="3839"/>
                </a:lnTo>
                <a:lnTo>
                  <a:pt x="3260" y="3826"/>
                </a:lnTo>
                <a:lnTo>
                  <a:pt x="4989" y="4987"/>
                </a:lnTo>
                <a:close/>
                <a:moveTo>
                  <a:pt x="2573" y="1416"/>
                </a:moveTo>
                <a:lnTo>
                  <a:pt x="2573" y="1416"/>
                </a:lnTo>
                <a:lnTo>
                  <a:pt x="2603" y="1416"/>
                </a:lnTo>
                <a:lnTo>
                  <a:pt x="2632" y="1417"/>
                </a:lnTo>
                <a:lnTo>
                  <a:pt x="2662" y="1419"/>
                </a:lnTo>
                <a:lnTo>
                  <a:pt x="2692" y="1422"/>
                </a:lnTo>
                <a:lnTo>
                  <a:pt x="2720" y="1425"/>
                </a:lnTo>
                <a:lnTo>
                  <a:pt x="2750" y="1429"/>
                </a:lnTo>
                <a:lnTo>
                  <a:pt x="2778" y="1433"/>
                </a:lnTo>
                <a:lnTo>
                  <a:pt x="2806" y="1439"/>
                </a:lnTo>
                <a:lnTo>
                  <a:pt x="2834" y="1445"/>
                </a:lnTo>
                <a:lnTo>
                  <a:pt x="2862" y="1452"/>
                </a:lnTo>
                <a:lnTo>
                  <a:pt x="2889" y="1460"/>
                </a:lnTo>
                <a:lnTo>
                  <a:pt x="2917" y="1468"/>
                </a:lnTo>
                <a:lnTo>
                  <a:pt x="2944" y="1476"/>
                </a:lnTo>
                <a:lnTo>
                  <a:pt x="2971" y="1486"/>
                </a:lnTo>
                <a:lnTo>
                  <a:pt x="2997" y="1496"/>
                </a:lnTo>
                <a:lnTo>
                  <a:pt x="3023" y="1507"/>
                </a:lnTo>
                <a:lnTo>
                  <a:pt x="3049" y="1518"/>
                </a:lnTo>
                <a:lnTo>
                  <a:pt x="3075" y="1530"/>
                </a:lnTo>
                <a:lnTo>
                  <a:pt x="3099" y="1542"/>
                </a:lnTo>
                <a:lnTo>
                  <a:pt x="3124" y="1555"/>
                </a:lnTo>
                <a:lnTo>
                  <a:pt x="3149" y="1569"/>
                </a:lnTo>
                <a:lnTo>
                  <a:pt x="3172" y="1583"/>
                </a:lnTo>
                <a:lnTo>
                  <a:pt x="3196" y="1598"/>
                </a:lnTo>
                <a:lnTo>
                  <a:pt x="3219" y="1613"/>
                </a:lnTo>
                <a:lnTo>
                  <a:pt x="3243" y="1629"/>
                </a:lnTo>
                <a:lnTo>
                  <a:pt x="3265" y="1646"/>
                </a:lnTo>
                <a:lnTo>
                  <a:pt x="3287" y="1662"/>
                </a:lnTo>
                <a:lnTo>
                  <a:pt x="3309" y="1680"/>
                </a:lnTo>
                <a:lnTo>
                  <a:pt x="3330" y="1698"/>
                </a:lnTo>
                <a:lnTo>
                  <a:pt x="3351" y="1716"/>
                </a:lnTo>
                <a:lnTo>
                  <a:pt x="3371" y="1736"/>
                </a:lnTo>
                <a:lnTo>
                  <a:pt x="3390" y="1755"/>
                </a:lnTo>
                <a:lnTo>
                  <a:pt x="3410" y="1774"/>
                </a:lnTo>
                <a:lnTo>
                  <a:pt x="3429" y="1795"/>
                </a:lnTo>
                <a:lnTo>
                  <a:pt x="3447" y="1816"/>
                </a:lnTo>
                <a:lnTo>
                  <a:pt x="3466" y="1837"/>
                </a:lnTo>
                <a:lnTo>
                  <a:pt x="3483" y="1859"/>
                </a:lnTo>
                <a:lnTo>
                  <a:pt x="3500" y="1880"/>
                </a:lnTo>
                <a:lnTo>
                  <a:pt x="3517" y="1903"/>
                </a:lnTo>
                <a:lnTo>
                  <a:pt x="3532" y="1926"/>
                </a:lnTo>
                <a:lnTo>
                  <a:pt x="3547" y="1950"/>
                </a:lnTo>
                <a:lnTo>
                  <a:pt x="3563" y="1973"/>
                </a:lnTo>
                <a:lnTo>
                  <a:pt x="3577" y="1996"/>
                </a:lnTo>
                <a:lnTo>
                  <a:pt x="3590" y="2021"/>
                </a:lnTo>
                <a:lnTo>
                  <a:pt x="3603" y="2046"/>
                </a:lnTo>
                <a:lnTo>
                  <a:pt x="3616" y="2071"/>
                </a:lnTo>
                <a:lnTo>
                  <a:pt x="3628" y="2096"/>
                </a:lnTo>
                <a:lnTo>
                  <a:pt x="3639" y="2123"/>
                </a:lnTo>
                <a:lnTo>
                  <a:pt x="3650" y="2148"/>
                </a:lnTo>
                <a:lnTo>
                  <a:pt x="3659" y="2175"/>
                </a:lnTo>
                <a:lnTo>
                  <a:pt x="3669" y="2201"/>
                </a:lnTo>
                <a:lnTo>
                  <a:pt x="3678" y="2229"/>
                </a:lnTo>
                <a:lnTo>
                  <a:pt x="3686" y="2256"/>
                </a:lnTo>
                <a:lnTo>
                  <a:pt x="3694" y="2284"/>
                </a:lnTo>
                <a:lnTo>
                  <a:pt x="3700" y="2311"/>
                </a:lnTo>
                <a:lnTo>
                  <a:pt x="3706" y="2340"/>
                </a:lnTo>
                <a:lnTo>
                  <a:pt x="3712" y="2368"/>
                </a:lnTo>
                <a:lnTo>
                  <a:pt x="3716" y="2397"/>
                </a:lnTo>
                <a:lnTo>
                  <a:pt x="3720" y="2425"/>
                </a:lnTo>
                <a:lnTo>
                  <a:pt x="3725" y="2454"/>
                </a:lnTo>
                <a:lnTo>
                  <a:pt x="3727" y="2483"/>
                </a:lnTo>
                <a:lnTo>
                  <a:pt x="3729" y="2513"/>
                </a:lnTo>
                <a:lnTo>
                  <a:pt x="3730" y="2542"/>
                </a:lnTo>
                <a:lnTo>
                  <a:pt x="3730" y="2572"/>
                </a:lnTo>
                <a:lnTo>
                  <a:pt x="3730" y="2600"/>
                </a:lnTo>
                <a:lnTo>
                  <a:pt x="3729" y="2628"/>
                </a:lnTo>
                <a:lnTo>
                  <a:pt x="3727" y="2655"/>
                </a:lnTo>
                <a:lnTo>
                  <a:pt x="3725" y="2683"/>
                </a:lnTo>
                <a:lnTo>
                  <a:pt x="3721" y="2711"/>
                </a:lnTo>
                <a:lnTo>
                  <a:pt x="3718" y="2738"/>
                </a:lnTo>
                <a:lnTo>
                  <a:pt x="3714" y="2764"/>
                </a:lnTo>
                <a:lnTo>
                  <a:pt x="3709" y="2791"/>
                </a:lnTo>
                <a:lnTo>
                  <a:pt x="3704" y="2817"/>
                </a:lnTo>
                <a:lnTo>
                  <a:pt x="3698" y="2844"/>
                </a:lnTo>
                <a:lnTo>
                  <a:pt x="3691" y="2870"/>
                </a:lnTo>
                <a:lnTo>
                  <a:pt x="3684" y="2896"/>
                </a:lnTo>
                <a:lnTo>
                  <a:pt x="3676" y="2921"/>
                </a:lnTo>
                <a:lnTo>
                  <a:pt x="3667" y="2947"/>
                </a:lnTo>
                <a:lnTo>
                  <a:pt x="3649" y="2997"/>
                </a:lnTo>
                <a:lnTo>
                  <a:pt x="3159" y="2268"/>
                </a:lnTo>
                <a:lnTo>
                  <a:pt x="2878" y="1986"/>
                </a:lnTo>
                <a:lnTo>
                  <a:pt x="2149" y="1496"/>
                </a:lnTo>
                <a:lnTo>
                  <a:pt x="2198" y="1478"/>
                </a:lnTo>
                <a:lnTo>
                  <a:pt x="2224" y="1470"/>
                </a:lnTo>
                <a:lnTo>
                  <a:pt x="2249" y="1462"/>
                </a:lnTo>
                <a:lnTo>
                  <a:pt x="2276" y="1455"/>
                </a:lnTo>
                <a:lnTo>
                  <a:pt x="2301" y="1448"/>
                </a:lnTo>
                <a:lnTo>
                  <a:pt x="2328" y="1442"/>
                </a:lnTo>
                <a:lnTo>
                  <a:pt x="2354" y="1436"/>
                </a:lnTo>
                <a:lnTo>
                  <a:pt x="2381" y="1431"/>
                </a:lnTo>
                <a:lnTo>
                  <a:pt x="2407" y="1427"/>
                </a:lnTo>
                <a:lnTo>
                  <a:pt x="2435" y="1424"/>
                </a:lnTo>
                <a:lnTo>
                  <a:pt x="2462" y="1421"/>
                </a:lnTo>
                <a:lnTo>
                  <a:pt x="2490" y="1419"/>
                </a:lnTo>
                <a:lnTo>
                  <a:pt x="2517" y="1417"/>
                </a:lnTo>
                <a:lnTo>
                  <a:pt x="2545" y="1416"/>
                </a:lnTo>
                <a:lnTo>
                  <a:pt x="2573" y="1416"/>
                </a:lnTo>
                <a:close/>
                <a:moveTo>
                  <a:pt x="2797" y="2572"/>
                </a:moveTo>
                <a:lnTo>
                  <a:pt x="2797" y="2572"/>
                </a:lnTo>
                <a:lnTo>
                  <a:pt x="2796" y="2595"/>
                </a:lnTo>
                <a:lnTo>
                  <a:pt x="2792" y="2618"/>
                </a:lnTo>
                <a:lnTo>
                  <a:pt x="2787" y="2639"/>
                </a:lnTo>
                <a:lnTo>
                  <a:pt x="2780" y="2660"/>
                </a:lnTo>
                <a:lnTo>
                  <a:pt x="2770" y="2679"/>
                </a:lnTo>
                <a:lnTo>
                  <a:pt x="2759" y="2698"/>
                </a:lnTo>
                <a:lnTo>
                  <a:pt x="2747" y="2715"/>
                </a:lnTo>
                <a:lnTo>
                  <a:pt x="2731" y="2731"/>
                </a:lnTo>
                <a:lnTo>
                  <a:pt x="2716" y="2745"/>
                </a:lnTo>
                <a:lnTo>
                  <a:pt x="2699" y="2758"/>
                </a:lnTo>
                <a:lnTo>
                  <a:pt x="2680" y="2770"/>
                </a:lnTo>
                <a:lnTo>
                  <a:pt x="2660" y="2779"/>
                </a:lnTo>
                <a:lnTo>
                  <a:pt x="2640" y="2787"/>
                </a:lnTo>
                <a:lnTo>
                  <a:pt x="2618" y="2792"/>
                </a:lnTo>
                <a:lnTo>
                  <a:pt x="2596" y="2795"/>
                </a:lnTo>
                <a:lnTo>
                  <a:pt x="2573" y="2797"/>
                </a:lnTo>
                <a:lnTo>
                  <a:pt x="2550" y="2795"/>
                </a:lnTo>
                <a:lnTo>
                  <a:pt x="2528" y="2792"/>
                </a:lnTo>
                <a:lnTo>
                  <a:pt x="2506" y="2787"/>
                </a:lnTo>
                <a:lnTo>
                  <a:pt x="2486" y="2779"/>
                </a:lnTo>
                <a:lnTo>
                  <a:pt x="2466" y="2770"/>
                </a:lnTo>
                <a:lnTo>
                  <a:pt x="2448" y="2758"/>
                </a:lnTo>
                <a:lnTo>
                  <a:pt x="2431" y="2745"/>
                </a:lnTo>
                <a:lnTo>
                  <a:pt x="2414" y="2731"/>
                </a:lnTo>
                <a:lnTo>
                  <a:pt x="2400" y="2715"/>
                </a:lnTo>
                <a:lnTo>
                  <a:pt x="2387" y="2698"/>
                </a:lnTo>
                <a:lnTo>
                  <a:pt x="2376" y="2679"/>
                </a:lnTo>
                <a:lnTo>
                  <a:pt x="2367" y="2660"/>
                </a:lnTo>
                <a:lnTo>
                  <a:pt x="2358" y="2639"/>
                </a:lnTo>
                <a:lnTo>
                  <a:pt x="2353" y="2618"/>
                </a:lnTo>
                <a:lnTo>
                  <a:pt x="2350" y="2595"/>
                </a:lnTo>
                <a:lnTo>
                  <a:pt x="2348" y="2572"/>
                </a:lnTo>
                <a:lnTo>
                  <a:pt x="2350" y="2550"/>
                </a:lnTo>
                <a:lnTo>
                  <a:pt x="2353" y="2527"/>
                </a:lnTo>
                <a:lnTo>
                  <a:pt x="2358" y="2506"/>
                </a:lnTo>
                <a:lnTo>
                  <a:pt x="2367" y="2485"/>
                </a:lnTo>
                <a:lnTo>
                  <a:pt x="2376" y="2465"/>
                </a:lnTo>
                <a:lnTo>
                  <a:pt x="2387" y="2447"/>
                </a:lnTo>
                <a:lnTo>
                  <a:pt x="2400" y="2429"/>
                </a:lnTo>
                <a:lnTo>
                  <a:pt x="2414" y="2414"/>
                </a:lnTo>
                <a:lnTo>
                  <a:pt x="2431" y="2399"/>
                </a:lnTo>
                <a:lnTo>
                  <a:pt x="2448" y="2387"/>
                </a:lnTo>
                <a:lnTo>
                  <a:pt x="2466" y="2375"/>
                </a:lnTo>
                <a:lnTo>
                  <a:pt x="2486" y="2365"/>
                </a:lnTo>
                <a:lnTo>
                  <a:pt x="2506" y="2358"/>
                </a:lnTo>
                <a:lnTo>
                  <a:pt x="2528" y="2353"/>
                </a:lnTo>
                <a:lnTo>
                  <a:pt x="2550" y="2349"/>
                </a:lnTo>
                <a:lnTo>
                  <a:pt x="2573" y="2348"/>
                </a:lnTo>
                <a:lnTo>
                  <a:pt x="2596" y="2349"/>
                </a:lnTo>
                <a:lnTo>
                  <a:pt x="2618" y="2353"/>
                </a:lnTo>
                <a:lnTo>
                  <a:pt x="2640" y="2358"/>
                </a:lnTo>
                <a:lnTo>
                  <a:pt x="2660" y="2365"/>
                </a:lnTo>
                <a:lnTo>
                  <a:pt x="2680" y="2375"/>
                </a:lnTo>
                <a:lnTo>
                  <a:pt x="2699" y="2387"/>
                </a:lnTo>
                <a:lnTo>
                  <a:pt x="2716" y="2399"/>
                </a:lnTo>
                <a:lnTo>
                  <a:pt x="2731" y="2414"/>
                </a:lnTo>
                <a:lnTo>
                  <a:pt x="2747" y="2429"/>
                </a:lnTo>
                <a:lnTo>
                  <a:pt x="2759" y="2447"/>
                </a:lnTo>
                <a:lnTo>
                  <a:pt x="2770" y="2465"/>
                </a:lnTo>
                <a:lnTo>
                  <a:pt x="2780" y="2485"/>
                </a:lnTo>
                <a:lnTo>
                  <a:pt x="2787" y="2506"/>
                </a:lnTo>
                <a:lnTo>
                  <a:pt x="2792" y="2527"/>
                </a:lnTo>
                <a:lnTo>
                  <a:pt x="2796" y="2550"/>
                </a:lnTo>
                <a:lnTo>
                  <a:pt x="2797" y="2572"/>
                </a:lnTo>
                <a:close/>
                <a:moveTo>
                  <a:pt x="2573" y="3729"/>
                </a:moveTo>
                <a:lnTo>
                  <a:pt x="2573" y="3729"/>
                </a:lnTo>
                <a:lnTo>
                  <a:pt x="2544" y="3729"/>
                </a:lnTo>
                <a:lnTo>
                  <a:pt x="2513" y="3728"/>
                </a:lnTo>
                <a:lnTo>
                  <a:pt x="2485" y="3726"/>
                </a:lnTo>
                <a:lnTo>
                  <a:pt x="2455" y="3723"/>
                </a:lnTo>
                <a:lnTo>
                  <a:pt x="2426" y="3720"/>
                </a:lnTo>
                <a:lnTo>
                  <a:pt x="2397" y="3716"/>
                </a:lnTo>
                <a:lnTo>
                  <a:pt x="2369" y="3711"/>
                </a:lnTo>
                <a:lnTo>
                  <a:pt x="2340" y="3706"/>
                </a:lnTo>
                <a:lnTo>
                  <a:pt x="2313" y="3700"/>
                </a:lnTo>
                <a:lnTo>
                  <a:pt x="2284" y="3692"/>
                </a:lnTo>
                <a:lnTo>
                  <a:pt x="2257" y="3685"/>
                </a:lnTo>
                <a:lnTo>
                  <a:pt x="2229" y="3677"/>
                </a:lnTo>
                <a:lnTo>
                  <a:pt x="2203" y="3668"/>
                </a:lnTo>
                <a:lnTo>
                  <a:pt x="2176" y="3659"/>
                </a:lnTo>
                <a:lnTo>
                  <a:pt x="2150" y="3649"/>
                </a:lnTo>
                <a:lnTo>
                  <a:pt x="2123" y="3638"/>
                </a:lnTo>
                <a:lnTo>
                  <a:pt x="2098" y="3627"/>
                </a:lnTo>
                <a:lnTo>
                  <a:pt x="2072" y="3615"/>
                </a:lnTo>
                <a:lnTo>
                  <a:pt x="2047" y="3603"/>
                </a:lnTo>
                <a:lnTo>
                  <a:pt x="2022" y="3590"/>
                </a:lnTo>
                <a:lnTo>
                  <a:pt x="1998" y="3575"/>
                </a:lnTo>
                <a:lnTo>
                  <a:pt x="1973" y="3561"/>
                </a:lnTo>
                <a:lnTo>
                  <a:pt x="1950" y="3547"/>
                </a:lnTo>
                <a:lnTo>
                  <a:pt x="1926" y="3531"/>
                </a:lnTo>
                <a:lnTo>
                  <a:pt x="1904" y="3515"/>
                </a:lnTo>
                <a:lnTo>
                  <a:pt x="1882" y="3499"/>
                </a:lnTo>
                <a:lnTo>
                  <a:pt x="1859" y="3482"/>
                </a:lnTo>
                <a:lnTo>
                  <a:pt x="1838" y="3464"/>
                </a:lnTo>
                <a:lnTo>
                  <a:pt x="1816" y="3447"/>
                </a:lnTo>
                <a:lnTo>
                  <a:pt x="1796" y="3429"/>
                </a:lnTo>
                <a:lnTo>
                  <a:pt x="1776" y="3409"/>
                </a:lnTo>
                <a:lnTo>
                  <a:pt x="1755" y="3390"/>
                </a:lnTo>
                <a:lnTo>
                  <a:pt x="1736" y="3370"/>
                </a:lnTo>
                <a:lnTo>
                  <a:pt x="1717" y="3350"/>
                </a:lnTo>
                <a:lnTo>
                  <a:pt x="1698" y="3329"/>
                </a:lnTo>
                <a:lnTo>
                  <a:pt x="1681" y="3307"/>
                </a:lnTo>
                <a:lnTo>
                  <a:pt x="1664" y="3286"/>
                </a:lnTo>
                <a:lnTo>
                  <a:pt x="1646" y="3264"/>
                </a:lnTo>
                <a:lnTo>
                  <a:pt x="1630" y="3241"/>
                </a:lnTo>
                <a:lnTo>
                  <a:pt x="1614" y="3219"/>
                </a:lnTo>
                <a:lnTo>
                  <a:pt x="1598" y="3195"/>
                </a:lnTo>
                <a:lnTo>
                  <a:pt x="1584" y="3172"/>
                </a:lnTo>
                <a:lnTo>
                  <a:pt x="1570" y="3147"/>
                </a:lnTo>
                <a:lnTo>
                  <a:pt x="1556" y="3123"/>
                </a:lnTo>
                <a:lnTo>
                  <a:pt x="1543" y="3099"/>
                </a:lnTo>
                <a:lnTo>
                  <a:pt x="1530" y="3073"/>
                </a:lnTo>
                <a:lnTo>
                  <a:pt x="1519" y="3048"/>
                </a:lnTo>
                <a:lnTo>
                  <a:pt x="1507" y="3022"/>
                </a:lnTo>
                <a:lnTo>
                  <a:pt x="1497" y="2996"/>
                </a:lnTo>
                <a:lnTo>
                  <a:pt x="1486" y="2969"/>
                </a:lnTo>
                <a:lnTo>
                  <a:pt x="1477" y="2943"/>
                </a:lnTo>
                <a:lnTo>
                  <a:pt x="1468" y="2916"/>
                </a:lnTo>
                <a:lnTo>
                  <a:pt x="1460" y="2889"/>
                </a:lnTo>
                <a:lnTo>
                  <a:pt x="1453" y="2861"/>
                </a:lnTo>
                <a:lnTo>
                  <a:pt x="1446" y="2833"/>
                </a:lnTo>
                <a:lnTo>
                  <a:pt x="1440" y="2805"/>
                </a:lnTo>
                <a:lnTo>
                  <a:pt x="1434" y="2777"/>
                </a:lnTo>
                <a:lnTo>
                  <a:pt x="1429" y="2748"/>
                </a:lnTo>
                <a:lnTo>
                  <a:pt x="1425" y="2720"/>
                </a:lnTo>
                <a:lnTo>
                  <a:pt x="1422" y="2690"/>
                </a:lnTo>
                <a:lnTo>
                  <a:pt x="1419" y="2662"/>
                </a:lnTo>
                <a:lnTo>
                  <a:pt x="1418" y="2632"/>
                </a:lnTo>
                <a:lnTo>
                  <a:pt x="1416" y="2603"/>
                </a:lnTo>
                <a:lnTo>
                  <a:pt x="1416" y="2572"/>
                </a:lnTo>
                <a:lnTo>
                  <a:pt x="1416" y="2544"/>
                </a:lnTo>
                <a:lnTo>
                  <a:pt x="1417" y="2517"/>
                </a:lnTo>
                <a:lnTo>
                  <a:pt x="1419" y="2488"/>
                </a:lnTo>
                <a:lnTo>
                  <a:pt x="1421" y="2461"/>
                </a:lnTo>
                <a:lnTo>
                  <a:pt x="1424" y="2434"/>
                </a:lnTo>
                <a:lnTo>
                  <a:pt x="1428" y="2407"/>
                </a:lnTo>
                <a:lnTo>
                  <a:pt x="1432" y="2380"/>
                </a:lnTo>
                <a:lnTo>
                  <a:pt x="1438" y="2354"/>
                </a:lnTo>
                <a:lnTo>
                  <a:pt x="1443" y="2328"/>
                </a:lnTo>
                <a:lnTo>
                  <a:pt x="1449" y="2301"/>
                </a:lnTo>
                <a:lnTo>
                  <a:pt x="1455" y="2275"/>
                </a:lnTo>
                <a:lnTo>
                  <a:pt x="1462" y="2249"/>
                </a:lnTo>
                <a:lnTo>
                  <a:pt x="1470" y="2224"/>
                </a:lnTo>
                <a:lnTo>
                  <a:pt x="1478" y="2198"/>
                </a:lnTo>
                <a:lnTo>
                  <a:pt x="1497" y="2148"/>
                </a:lnTo>
                <a:lnTo>
                  <a:pt x="1987" y="2877"/>
                </a:lnTo>
                <a:lnTo>
                  <a:pt x="2269" y="3159"/>
                </a:lnTo>
                <a:lnTo>
                  <a:pt x="2997" y="3649"/>
                </a:lnTo>
                <a:lnTo>
                  <a:pt x="2947" y="3667"/>
                </a:lnTo>
                <a:lnTo>
                  <a:pt x="2922" y="3675"/>
                </a:lnTo>
                <a:lnTo>
                  <a:pt x="2896" y="3683"/>
                </a:lnTo>
                <a:lnTo>
                  <a:pt x="2871" y="3690"/>
                </a:lnTo>
                <a:lnTo>
                  <a:pt x="2844" y="3696"/>
                </a:lnTo>
                <a:lnTo>
                  <a:pt x="2819" y="3703"/>
                </a:lnTo>
                <a:lnTo>
                  <a:pt x="2792" y="3708"/>
                </a:lnTo>
                <a:lnTo>
                  <a:pt x="2765" y="3713"/>
                </a:lnTo>
                <a:lnTo>
                  <a:pt x="2738" y="3717"/>
                </a:lnTo>
                <a:lnTo>
                  <a:pt x="2711" y="3721"/>
                </a:lnTo>
                <a:lnTo>
                  <a:pt x="2684" y="3724"/>
                </a:lnTo>
                <a:lnTo>
                  <a:pt x="2657" y="3726"/>
                </a:lnTo>
                <a:lnTo>
                  <a:pt x="2629" y="3728"/>
                </a:lnTo>
                <a:lnTo>
                  <a:pt x="2601" y="3729"/>
                </a:lnTo>
                <a:lnTo>
                  <a:pt x="2573" y="37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30" grpId="0"/>
      <p:bldP spid="54" grpId="0"/>
      <p:bldP spid="78" grpId="0"/>
      <p:bldP spid="1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关键技术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449473">
            <a:off x="1497709" y="1260466"/>
            <a:ext cx="3706346" cy="1316831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>
              <a:defRPr/>
            </a:pPr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 rot="21077013">
            <a:off x="1399699" y="1974832"/>
            <a:ext cx="3086805" cy="1097756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0062520">
            <a:off x="1442056" y="2634437"/>
            <a:ext cx="2653613" cy="942975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1700128" y="1474837"/>
            <a:ext cx="562442" cy="553418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5C5C5C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>
            <a:off x="1569897" y="2458579"/>
            <a:ext cx="516220" cy="507938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kern="0" dirty="0">
                <a:solidFill>
                  <a:srgbClr val="5C5C5C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>
            <a:off x="1678340" y="3365231"/>
            <a:ext cx="387408" cy="381193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kern="0" dirty="0">
                <a:solidFill>
                  <a:srgbClr val="5C5C5C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 rot="19002814">
            <a:off x="1579991" y="3198794"/>
            <a:ext cx="2470896" cy="877491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>
          <a:xfrm rot="20540294">
            <a:off x="1968577" y="4108301"/>
            <a:ext cx="360599" cy="354813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kern="0" dirty="0">
                <a:solidFill>
                  <a:srgbClr val="5C5C5C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</a:p>
        </p:txBody>
      </p:sp>
      <p:cxnSp>
        <p:nvCxnSpPr>
          <p:cNvPr id="11" name="MH_Other_9"/>
          <p:cNvCxnSpPr/>
          <p:nvPr>
            <p:custDataLst>
              <p:tags r:id="rId9"/>
            </p:custDataLst>
          </p:nvPr>
        </p:nvCxnSpPr>
        <p:spPr>
          <a:xfrm>
            <a:off x="5323954" y="1151258"/>
            <a:ext cx="225429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10"/>
          <p:cNvCxnSpPr/>
          <p:nvPr>
            <p:custDataLst>
              <p:tags r:id="rId10"/>
            </p:custDataLst>
          </p:nvPr>
        </p:nvCxnSpPr>
        <p:spPr>
          <a:xfrm>
            <a:off x="7688364" y="1151258"/>
            <a:ext cx="340020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1"/>
          <p:cNvCxnSpPr/>
          <p:nvPr>
            <p:custDataLst>
              <p:tags r:id="rId11"/>
            </p:custDataLst>
          </p:nvPr>
        </p:nvCxnSpPr>
        <p:spPr>
          <a:xfrm>
            <a:off x="8028383" y="1151258"/>
            <a:ext cx="0" cy="1114425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2"/>
          <p:cNvCxnSpPr/>
          <p:nvPr>
            <p:custDataLst>
              <p:tags r:id="rId12"/>
            </p:custDataLst>
          </p:nvPr>
        </p:nvCxnSpPr>
        <p:spPr>
          <a:xfrm>
            <a:off x="5323954" y="4280220"/>
            <a:ext cx="225429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13"/>
          <p:cNvCxnSpPr/>
          <p:nvPr>
            <p:custDataLst>
              <p:tags r:id="rId13"/>
            </p:custDataLst>
          </p:nvPr>
        </p:nvCxnSpPr>
        <p:spPr>
          <a:xfrm>
            <a:off x="7688364" y="4280220"/>
            <a:ext cx="340020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14"/>
          <p:cNvCxnSpPr/>
          <p:nvPr>
            <p:custDataLst>
              <p:tags r:id="rId14"/>
            </p:custDataLst>
          </p:nvPr>
        </p:nvCxnSpPr>
        <p:spPr>
          <a:xfrm>
            <a:off x="8028383" y="3164615"/>
            <a:ext cx="0" cy="1115615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/>
          <p:cNvSpPr txBox="1"/>
          <p:nvPr>
            <p:custDataLst>
              <p:tags r:id="rId15"/>
            </p:custDataLst>
          </p:nvPr>
        </p:nvSpPr>
        <p:spPr>
          <a:xfrm rot="562956">
            <a:off x="2372568" y="1699807"/>
            <a:ext cx="1688002" cy="454819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 smtClean="0">
                <a:solidFill>
                  <a:srgbClr val="FFFFFF"/>
                </a:solidFill>
                <a:cs typeface="+mn-ea"/>
                <a:sym typeface="+mn-lt"/>
              </a:rPr>
              <a:t>技术一</a:t>
            </a:r>
            <a:endParaRPr lang="zh-CN" altLang="en-US" sz="18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SubTitle_2"/>
          <p:cNvSpPr txBox="1"/>
          <p:nvPr>
            <p:custDataLst>
              <p:tags r:id="rId16"/>
            </p:custDataLst>
          </p:nvPr>
        </p:nvSpPr>
        <p:spPr>
          <a:xfrm rot="21109827">
            <a:off x="2162021" y="2337981"/>
            <a:ext cx="1387913" cy="481013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 smtClean="0">
                <a:solidFill>
                  <a:srgbClr val="FFFFFF"/>
                </a:solidFill>
                <a:cs typeface="+mn-ea"/>
                <a:sym typeface="+mn-lt"/>
              </a:rPr>
              <a:t>技术二</a:t>
            </a:r>
            <a:endParaRPr lang="zh-CN" altLang="en-US" sz="18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SubTitle_3"/>
          <p:cNvSpPr txBox="1"/>
          <p:nvPr>
            <p:custDataLst>
              <p:tags r:id="rId17"/>
            </p:custDataLst>
          </p:nvPr>
        </p:nvSpPr>
        <p:spPr>
          <a:xfrm rot="20400000">
            <a:off x="2085787" y="2923762"/>
            <a:ext cx="1415744" cy="47744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 smtClean="0">
                <a:solidFill>
                  <a:srgbClr val="FFFFFF"/>
                </a:solidFill>
                <a:cs typeface="+mn-ea"/>
                <a:sym typeface="+mn-lt"/>
              </a:rPr>
              <a:t>技术三</a:t>
            </a:r>
            <a:endParaRPr lang="zh-CN" altLang="en-US" sz="18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MH_SubTitle_4"/>
          <p:cNvSpPr txBox="1"/>
          <p:nvPr>
            <p:custDataLst>
              <p:tags r:id="rId18"/>
            </p:custDataLst>
          </p:nvPr>
        </p:nvSpPr>
        <p:spPr>
          <a:xfrm rot="19109607">
            <a:off x="2209219" y="3546456"/>
            <a:ext cx="1166477" cy="4000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 smtClean="0">
                <a:solidFill>
                  <a:srgbClr val="FFFFFF"/>
                </a:solidFill>
                <a:cs typeface="+mn-ea"/>
                <a:sym typeface="+mn-lt"/>
              </a:rPr>
              <a:t>技术四</a:t>
            </a:r>
            <a:endParaRPr lang="zh-CN" altLang="en-US" sz="18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Desc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90105" y="1395506"/>
            <a:ext cx="2368271" cy="12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 anchor="t">
            <a:noAutofit/>
          </a:bodyPr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rgbClr val="47494B">
                  <a:lumMod val="50000"/>
                  <a:lumOff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Desc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90103" y="2741105"/>
            <a:ext cx="2368271" cy="12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 anchor="t">
            <a:noAutofit/>
          </a:bodyPr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rgbClr val="47494B">
                  <a:lumMod val="50000"/>
                  <a:lumOff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实践难点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MH_Other_1"/>
          <p:cNvCxnSpPr/>
          <p:nvPr>
            <p:custDataLst>
              <p:tags r:id="rId1"/>
            </p:custDataLst>
          </p:nvPr>
        </p:nvCxnSpPr>
        <p:spPr>
          <a:xfrm flipH="1">
            <a:off x="2789511" y="843558"/>
            <a:ext cx="486304" cy="1107000"/>
          </a:xfrm>
          <a:prstGeom prst="line">
            <a:avLst/>
          </a:prstGeom>
          <a:ln w="1905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 rot="872037">
            <a:off x="2355235" y="1898560"/>
            <a:ext cx="842444" cy="804691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>
              <a:lnSpc>
                <a:spcPct val="120000"/>
              </a:lnSpc>
            </a:pPr>
            <a:r>
              <a:rPr lang="zh-CN" altLang="en-US" sz="1500" b="1" kern="0" dirty="0">
                <a:solidFill>
                  <a:schemeClr val="accent1"/>
                </a:solidFill>
                <a:cs typeface="+mn-ea"/>
                <a:sym typeface="+mn-lt"/>
              </a:rPr>
              <a:t>难点一</a:t>
            </a:r>
            <a:endParaRPr lang="en-US" altLang="zh-CN" sz="15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8" name="MH_Other_3"/>
          <p:cNvCxnSpPr/>
          <p:nvPr>
            <p:custDataLst>
              <p:tags r:id="rId3"/>
            </p:custDataLst>
          </p:nvPr>
        </p:nvCxnSpPr>
        <p:spPr>
          <a:xfrm>
            <a:off x="4750144" y="843558"/>
            <a:ext cx="0" cy="1161000"/>
          </a:xfrm>
          <a:prstGeom prst="line">
            <a:avLst/>
          </a:prstGeom>
          <a:ln w="1905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SubTitle_2"/>
          <p:cNvSpPr/>
          <p:nvPr>
            <p:custDataLst>
              <p:tags r:id="rId4"/>
            </p:custDataLst>
          </p:nvPr>
        </p:nvSpPr>
        <p:spPr>
          <a:xfrm>
            <a:off x="4380949" y="1936468"/>
            <a:ext cx="842444" cy="8029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b="1" dirty="0" smtClean="0">
                <a:solidFill>
                  <a:srgbClr val="FFFFFF"/>
                </a:solidFill>
                <a:cs typeface="+mn-ea"/>
                <a:sym typeface="+mn-lt"/>
              </a:rPr>
              <a:t>难点二</a:t>
            </a:r>
            <a:endParaRPr lang="zh-CN" altLang="en-US" sz="15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3" name="MH_Other_4"/>
          <p:cNvCxnSpPr/>
          <p:nvPr>
            <p:custDataLst>
              <p:tags r:id="rId5"/>
            </p:custDataLst>
          </p:nvPr>
        </p:nvCxnSpPr>
        <p:spPr>
          <a:xfrm>
            <a:off x="6689235" y="843558"/>
            <a:ext cx="0" cy="1188000"/>
          </a:xfrm>
          <a:prstGeom prst="line">
            <a:avLst/>
          </a:prstGeom>
          <a:ln w="19050">
            <a:solidFill>
              <a:srgbClr val="C2C2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320038" y="1936468"/>
            <a:ext cx="844250" cy="8029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b="1" dirty="0" smtClean="0">
                <a:solidFill>
                  <a:srgbClr val="FFFFFF"/>
                </a:solidFill>
                <a:cs typeface="+mn-ea"/>
                <a:sym typeface="+mn-lt"/>
              </a:rPr>
              <a:t>难点三</a:t>
            </a:r>
            <a:endParaRPr lang="zh-CN" altLang="en-US" sz="15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16"/>
          <p:cNvSpPr/>
          <p:nvPr>
            <p:custDataLst>
              <p:tags r:id="rId7"/>
            </p:custDataLst>
          </p:nvPr>
        </p:nvSpPr>
        <p:spPr>
          <a:xfrm>
            <a:off x="1446123" y="843560"/>
            <a:ext cx="6582263" cy="1771569"/>
          </a:xfrm>
          <a:custGeom>
            <a:avLst/>
            <a:gdLst>
              <a:gd name="connsiteX0" fmla="*/ 677831 w 6261464"/>
              <a:gd name="connsiteY0" fmla="*/ 0 h 2856413"/>
              <a:gd name="connsiteX1" fmla="*/ 5583633 w 6261464"/>
              <a:gd name="connsiteY1" fmla="*/ 0 h 2856413"/>
              <a:gd name="connsiteX2" fmla="*/ 6261464 w 6261464"/>
              <a:gd name="connsiteY2" fmla="*/ 677831 h 2856413"/>
              <a:gd name="connsiteX3" fmla="*/ 6261464 w 6261464"/>
              <a:gd name="connsiteY3" fmla="*/ 2856413 h 2856413"/>
              <a:gd name="connsiteX4" fmla="*/ 0 w 6261464"/>
              <a:gd name="connsiteY4" fmla="*/ 2856413 h 2856413"/>
              <a:gd name="connsiteX5" fmla="*/ 0 w 6261464"/>
              <a:gd name="connsiteY5" fmla="*/ 677831 h 2856413"/>
              <a:gd name="connsiteX6" fmla="*/ 677831 w 6261464"/>
              <a:gd name="connsiteY6" fmla="*/ 0 h 2856413"/>
              <a:gd name="connsiteX0-1" fmla="*/ 0 w 6261464"/>
              <a:gd name="connsiteY0-2" fmla="*/ 2856413 h 2947853"/>
              <a:gd name="connsiteX1-3" fmla="*/ 0 w 6261464"/>
              <a:gd name="connsiteY1-4" fmla="*/ 677831 h 2947853"/>
              <a:gd name="connsiteX2-5" fmla="*/ 677831 w 6261464"/>
              <a:gd name="connsiteY2-6" fmla="*/ 0 h 2947853"/>
              <a:gd name="connsiteX3-7" fmla="*/ 5583633 w 6261464"/>
              <a:gd name="connsiteY3-8" fmla="*/ 0 h 2947853"/>
              <a:gd name="connsiteX4-9" fmla="*/ 6261464 w 6261464"/>
              <a:gd name="connsiteY4-10" fmla="*/ 677831 h 2947853"/>
              <a:gd name="connsiteX5-11" fmla="*/ 6261464 w 6261464"/>
              <a:gd name="connsiteY5-12" fmla="*/ 2856413 h 2947853"/>
              <a:gd name="connsiteX6-13" fmla="*/ 91440 w 6261464"/>
              <a:gd name="connsiteY6-14" fmla="*/ 2947853 h 2947853"/>
              <a:gd name="connsiteX0-15" fmla="*/ 0 w 6261464"/>
              <a:gd name="connsiteY0-16" fmla="*/ 2856413 h 2856413"/>
              <a:gd name="connsiteX1-17" fmla="*/ 0 w 6261464"/>
              <a:gd name="connsiteY1-18" fmla="*/ 677831 h 2856413"/>
              <a:gd name="connsiteX2-19" fmla="*/ 677831 w 6261464"/>
              <a:gd name="connsiteY2-20" fmla="*/ 0 h 2856413"/>
              <a:gd name="connsiteX3-21" fmla="*/ 5583633 w 6261464"/>
              <a:gd name="connsiteY3-22" fmla="*/ 0 h 2856413"/>
              <a:gd name="connsiteX4-23" fmla="*/ 6261464 w 6261464"/>
              <a:gd name="connsiteY4-24" fmla="*/ 677831 h 2856413"/>
              <a:gd name="connsiteX5-25" fmla="*/ 6261464 w 6261464"/>
              <a:gd name="connsiteY5-26" fmla="*/ 2856413 h 2856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61464" h="2856413">
                <a:moveTo>
                  <a:pt x="0" y="2856413"/>
                </a:moveTo>
                <a:lnTo>
                  <a:pt x="0" y="677831"/>
                </a:lnTo>
                <a:cubicBezTo>
                  <a:pt x="0" y="303475"/>
                  <a:pt x="303475" y="0"/>
                  <a:pt x="677831" y="0"/>
                </a:cubicBezTo>
                <a:lnTo>
                  <a:pt x="5583633" y="0"/>
                </a:lnTo>
                <a:cubicBezTo>
                  <a:pt x="5957989" y="0"/>
                  <a:pt x="6261464" y="303475"/>
                  <a:pt x="6261464" y="677831"/>
                </a:cubicBezTo>
                <a:lnTo>
                  <a:pt x="6261464" y="2856413"/>
                </a:lnTo>
              </a:path>
            </a:pathLst>
          </a:cu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8"/>
            </p:custDataLst>
          </p:nvPr>
        </p:nvSpPr>
        <p:spPr>
          <a:xfrm>
            <a:off x="1673725" y="2954377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9"/>
            </p:custDataLst>
          </p:nvPr>
        </p:nvSpPr>
        <p:spPr>
          <a:xfrm>
            <a:off x="1673725" y="3270460"/>
            <a:ext cx="192236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0"/>
            </p:custDataLst>
          </p:nvPr>
        </p:nvSpPr>
        <p:spPr>
          <a:xfrm>
            <a:off x="3833965" y="294216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1"/>
            </p:custDataLst>
          </p:nvPr>
        </p:nvSpPr>
        <p:spPr>
          <a:xfrm>
            <a:off x="3811766" y="3232699"/>
            <a:ext cx="196675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2"/>
            </p:custDataLst>
          </p:nvPr>
        </p:nvSpPr>
        <p:spPr>
          <a:xfrm>
            <a:off x="5994205" y="294216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MH_Text_1"/>
          <p:cNvSpPr/>
          <p:nvPr>
            <p:custDataLst>
              <p:tags r:id="rId13"/>
            </p:custDataLst>
          </p:nvPr>
        </p:nvSpPr>
        <p:spPr>
          <a:xfrm>
            <a:off x="5994207" y="3232699"/>
            <a:ext cx="1915135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14"/>
            </p:custDataLst>
          </p:nvPr>
        </p:nvSpPr>
        <p:spPr>
          <a:xfrm>
            <a:off x="1767730" y="4098551"/>
            <a:ext cx="5828606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的</a:t>
            </a:r>
            <a:r>
              <a:rPr lang="zh-CN" altLang="en-US" sz="1200" dirty="0" smtClean="0">
                <a:solidFill>
                  <a:schemeClr val="tx1"/>
                </a:solidFill>
                <a:cs typeface="+mn-ea"/>
                <a:sym typeface="+mn-lt"/>
              </a:rPr>
              <a:t>内亮亮图文旗舰店</a:t>
            </a:r>
          </a:p>
          <a:p>
            <a:pPr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tx1"/>
                </a:solidFill>
                <a:cs typeface="+mn-ea"/>
                <a:sym typeface="+mn-lt"/>
              </a:rPr>
              <a:t>https://liangliangtuwen.tmall.com</a:t>
            </a:r>
          </a:p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8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2055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3111" y="1345171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6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32014" y="1335842"/>
            <a:ext cx="944442" cy="3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69528" y="1894512"/>
            <a:ext cx="5114168" cy="195244"/>
            <a:chOff x="1989201" y="1944750"/>
            <a:chExt cx="5114168" cy="195244"/>
          </a:xfrm>
        </p:grpSpPr>
        <p:sp>
          <p:nvSpPr>
            <p:cNvPr id="18" name="MH_Other_3"/>
            <p:cNvSpPr/>
            <p:nvPr>
              <p:custDataLst>
                <p:tags r:id="rId17"/>
              </p:custDataLst>
            </p:nvPr>
          </p:nvSpPr>
          <p:spPr>
            <a:xfrm>
              <a:off x="1989201" y="1944750"/>
              <a:ext cx="5114168" cy="19524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18"/>
              </p:custDataLst>
            </p:nvPr>
          </p:nvSpPr>
          <p:spPr>
            <a:xfrm>
              <a:off x="1989201" y="1944750"/>
              <a:ext cx="2512259" cy="1952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58" name="MH_SubTitle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3111" y="1826886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7494B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9" name="MH_Text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32014" y="1817558"/>
            <a:ext cx="944442" cy="3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69527" y="2387614"/>
            <a:ext cx="5114170" cy="193820"/>
            <a:chOff x="1989199" y="2437850"/>
            <a:chExt cx="5114170" cy="193820"/>
          </a:xfrm>
          <a:solidFill>
            <a:schemeClr val="accent1"/>
          </a:solidFill>
        </p:grpSpPr>
        <p:sp>
          <p:nvSpPr>
            <p:cNvPr id="19" name="MH_Other_2"/>
            <p:cNvSpPr/>
            <p:nvPr>
              <p:custDataLst>
                <p:tags r:id="rId15"/>
              </p:custDataLst>
            </p:nvPr>
          </p:nvSpPr>
          <p:spPr>
            <a:xfrm>
              <a:off x="1989201" y="2437850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6"/>
            <p:cNvSpPr/>
            <p:nvPr>
              <p:custDataLst>
                <p:tags r:id="rId16"/>
              </p:custDataLst>
            </p:nvPr>
          </p:nvSpPr>
          <p:spPr>
            <a:xfrm>
              <a:off x="1989199" y="2437850"/>
              <a:ext cx="4394891" cy="1938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1" name="MH_SubTitle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111" y="2308585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7494B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62" name="MH_Text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32014" y="2300677"/>
            <a:ext cx="944442" cy="3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16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9528" y="2862167"/>
            <a:ext cx="5114168" cy="193820"/>
            <a:chOff x="1989201" y="2912421"/>
            <a:chExt cx="5114168" cy="193820"/>
          </a:xfrm>
        </p:grpSpPr>
        <p:sp>
          <p:nvSpPr>
            <p:cNvPr id="21" name="MH_Other_1"/>
            <p:cNvSpPr/>
            <p:nvPr>
              <p:custDataLst>
                <p:tags r:id="rId13"/>
              </p:custDataLst>
            </p:nvPr>
          </p:nvSpPr>
          <p:spPr>
            <a:xfrm>
              <a:off x="1989201" y="2912421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14"/>
              </p:custDataLst>
            </p:nvPr>
          </p:nvSpPr>
          <p:spPr>
            <a:xfrm>
              <a:off x="1989201" y="2912421"/>
              <a:ext cx="1255087" cy="1938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4" name="MH_SubTitle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3111" y="2790269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65" name="MH_Text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32014" y="2782358"/>
            <a:ext cx="944442" cy="3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600" b="1" dirty="0">
              <a:solidFill>
                <a:srgbClr val="4B4D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69527" y="1417076"/>
            <a:ext cx="5114170" cy="193820"/>
            <a:chOff x="1989199" y="1467327"/>
            <a:chExt cx="5114170" cy="193820"/>
          </a:xfrm>
        </p:grpSpPr>
        <p:sp>
          <p:nvSpPr>
            <p:cNvPr id="6" name="MH_Other_4"/>
            <p:cNvSpPr/>
            <p:nvPr>
              <p:custDataLst>
                <p:tags r:id="rId11"/>
              </p:custDataLst>
            </p:nvPr>
          </p:nvSpPr>
          <p:spPr>
            <a:xfrm>
              <a:off x="1989201" y="1467327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8"/>
            <p:cNvSpPr/>
            <p:nvPr>
              <p:custDataLst>
                <p:tags r:id="rId12"/>
              </p:custDataLst>
            </p:nvPr>
          </p:nvSpPr>
          <p:spPr>
            <a:xfrm>
              <a:off x="1989199" y="1467327"/>
              <a:ext cx="1882630" cy="1938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89554" y="3460412"/>
            <a:ext cx="6819165" cy="579510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B4D4F"/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  <p:bldP spid="2058" grpId="0"/>
      <p:bldP spid="2059" grpId="0"/>
      <p:bldP spid="2061" grpId="0"/>
      <p:bldP spid="2062" grpId="0"/>
      <p:bldP spid="2064" grpId="0"/>
      <p:bldP spid="206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230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研究成果与应用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222745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研究目标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016" y="3514832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成果形式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16016" y="3806920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应用前景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11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896" y="3368189"/>
            <a:ext cx="582914" cy="570284"/>
          </a:xfrm>
          <a:custGeom>
            <a:avLst/>
            <a:gdLst>
              <a:gd name="T0" fmla="*/ 1597279 w 2787650"/>
              <a:gd name="T1" fmla="*/ 1636046 h 2727325"/>
              <a:gd name="T2" fmla="*/ 1627294 w 2787650"/>
              <a:gd name="T3" fmla="*/ 2215059 h 2727325"/>
              <a:gd name="T4" fmla="*/ 1883633 w 2787650"/>
              <a:gd name="T5" fmla="*/ 2097942 h 2727325"/>
              <a:gd name="T6" fmla="*/ 2087561 w 2787650"/>
              <a:gd name="T7" fmla="*/ 1909413 h 2727325"/>
              <a:gd name="T8" fmla="*/ 2223831 w 2787650"/>
              <a:gd name="T9" fmla="*/ 1665024 h 2727325"/>
              <a:gd name="T10" fmla="*/ 529196 w 2787650"/>
              <a:gd name="T11" fmla="*/ 1544733 h 2727325"/>
              <a:gd name="T12" fmla="*/ 630842 w 2787650"/>
              <a:gd name="T13" fmla="*/ 1808483 h 2727325"/>
              <a:gd name="T14" fmla="*/ 807453 w 2787650"/>
              <a:gd name="T15" fmla="*/ 2023673 h 2727325"/>
              <a:gd name="T16" fmla="*/ 1042827 w 2787650"/>
              <a:gd name="T17" fmla="*/ 2173481 h 2727325"/>
              <a:gd name="T18" fmla="*/ 1292972 w 2787650"/>
              <a:gd name="T19" fmla="*/ 1687822 h 2727325"/>
              <a:gd name="T20" fmla="*/ 1095077 w 2787650"/>
              <a:gd name="T21" fmla="*/ 1525504 h 2727325"/>
              <a:gd name="T22" fmla="*/ 1297101 w 2787650"/>
              <a:gd name="T23" fmla="*/ 1184350 h 2727325"/>
              <a:gd name="T24" fmla="*/ 1199583 w 2787650"/>
              <a:gd name="T25" fmla="*/ 1302832 h 2727325"/>
              <a:gd name="T26" fmla="*/ 1214830 w 2787650"/>
              <a:gd name="T27" fmla="*/ 1460386 h 2727325"/>
              <a:gd name="T28" fmla="*/ 1333631 w 2787650"/>
              <a:gd name="T29" fmla="*/ 1557904 h 2727325"/>
              <a:gd name="T30" fmla="*/ 1491184 w 2787650"/>
              <a:gd name="T31" fmla="*/ 1542657 h 2727325"/>
              <a:gd name="T32" fmla="*/ 1588385 w 2787650"/>
              <a:gd name="T33" fmla="*/ 1424174 h 2727325"/>
              <a:gd name="T34" fmla="*/ 1572820 w 2787650"/>
              <a:gd name="T35" fmla="*/ 1266303 h 2727325"/>
              <a:gd name="T36" fmla="*/ 1454655 w 2787650"/>
              <a:gd name="T37" fmla="*/ 1168785 h 2727325"/>
              <a:gd name="T38" fmla="*/ 1570279 w 2787650"/>
              <a:gd name="T39" fmla="*/ 1073173 h 2727325"/>
              <a:gd name="T40" fmla="*/ 1723068 w 2787650"/>
              <a:gd name="T41" fmla="*/ 1278691 h 2727325"/>
              <a:gd name="T42" fmla="*/ 2197149 w 2787650"/>
              <a:gd name="T43" fmla="*/ 996602 h 2727325"/>
              <a:gd name="T44" fmla="*/ 2042138 w 2787650"/>
              <a:gd name="T45" fmla="*/ 764591 h 2727325"/>
              <a:gd name="T46" fmla="*/ 1823916 w 2787650"/>
              <a:gd name="T47" fmla="*/ 592566 h 2727325"/>
              <a:gd name="T48" fmla="*/ 1557095 w 2787650"/>
              <a:gd name="T49" fmla="*/ 496397 h 2727325"/>
              <a:gd name="T50" fmla="*/ 1042827 w 2787650"/>
              <a:gd name="T51" fmla="*/ 553527 h 2727325"/>
              <a:gd name="T52" fmla="*/ 807453 w 2787650"/>
              <a:gd name="T53" fmla="*/ 703652 h 2727325"/>
              <a:gd name="T54" fmla="*/ 630842 w 2787650"/>
              <a:gd name="T55" fmla="*/ 918842 h 2727325"/>
              <a:gd name="T56" fmla="*/ 529196 w 2787650"/>
              <a:gd name="T57" fmla="*/ 1182909 h 2727325"/>
              <a:gd name="T58" fmla="*/ 1153524 w 2787650"/>
              <a:gd name="T59" fmla="*/ 1123361 h 2727325"/>
              <a:gd name="T60" fmla="*/ 1107627 w 2787650"/>
              <a:gd name="T61" fmla="*/ 952 h 2727325"/>
              <a:gd name="T62" fmla="*/ 1311873 w 2787650"/>
              <a:gd name="T63" fmla="*/ 257403 h 2727325"/>
              <a:gd name="T64" fmla="*/ 1636823 w 2787650"/>
              <a:gd name="T65" fmla="*/ 28882 h 2727325"/>
              <a:gd name="T66" fmla="*/ 1947798 w 2787650"/>
              <a:gd name="T67" fmla="*/ 80617 h 2727325"/>
              <a:gd name="T68" fmla="*/ 1925880 w 2787650"/>
              <a:gd name="T69" fmla="*/ 390389 h 2727325"/>
              <a:gd name="T70" fmla="*/ 2357242 w 2787650"/>
              <a:gd name="T71" fmla="*/ 435775 h 2727325"/>
              <a:gd name="T72" fmla="*/ 2452853 w 2787650"/>
              <a:gd name="T73" fmla="*/ 451327 h 2727325"/>
              <a:gd name="T74" fmla="*/ 2580228 w 2787650"/>
              <a:gd name="T75" fmla="*/ 730630 h 2727325"/>
              <a:gd name="T76" fmla="*/ 2480805 w 2787650"/>
              <a:gd name="T77" fmla="*/ 1138158 h 2727325"/>
              <a:gd name="T78" fmla="*/ 2784474 w 2787650"/>
              <a:gd name="T79" fmla="*/ 1226709 h 2727325"/>
              <a:gd name="T80" fmla="*/ 2745403 w 2787650"/>
              <a:gd name="T81" fmla="*/ 1543146 h 2727325"/>
              <a:gd name="T82" fmla="*/ 2428712 w 2787650"/>
              <a:gd name="T83" fmla="*/ 1764684 h 2727325"/>
              <a:gd name="T84" fmla="*/ 2602781 w 2787650"/>
              <a:gd name="T85" fmla="*/ 2050334 h 2727325"/>
              <a:gd name="T86" fmla="*/ 2401712 w 2787650"/>
              <a:gd name="T87" fmla="*/ 2304245 h 2727325"/>
              <a:gd name="T88" fmla="*/ 2046585 w 2787650"/>
              <a:gd name="T89" fmla="*/ 2260446 h 2727325"/>
              <a:gd name="T90" fmla="*/ 1977656 w 2787650"/>
              <a:gd name="T91" fmla="*/ 2612113 h 2727325"/>
              <a:gd name="T92" fmla="*/ 1673670 w 2787650"/>
              <a:gd name="T93" fmla="*/ 2724786 h 2727325"/>
              <a:gd name="T94" fmla="*/ 1455448 w 2787650"/>
              <a:gd name="T95" fmla="*/ 2470875 h 2727325"/>
              <a:gd name="T96" fmla="*/ 1147015 w 2787650"/>
              <a:gd name="T97" fmla="*/ 2703521 h 2727325"/>
              <a:gd name="T98" fmla="*/ 834135 w 2787650"/>
              <a:gd name="T99" fmla="*/ 2642900 h 2727325"/>
              <a:gd name="T100" fmla="*/ 843982 w 2787650"/>
              <a:gd name="T101" fmla="*/ 2327097 h 2727325"/>
              <a:gd name="T102" fmla="*/ 424691 w 2787650"/>
              <a:gd name="T103" fmla="*/ 2295041 h 2727325"/>
              <a:gd name="T104" fmla="*/ 197575 w 2787650"/>
              <a:gd name="T105" fmla="*/ 2087786 h 2727325"/>
              <a:gd name="T106" fmla="*/ 213139 w 2787650"/>
              <a:gd name="T107" fmla="*/ 1992252 h 2727325"/>
              <a:gd name="T108" fmla="*/ 303033 w 2787650"/>
              <a:gd name="T109" fmla="*/ 1568855 h 2727325"/>
              <a:gd name="T110" fmla="*/ 1588 w 2787650"/>
              <a:gd name="T111" fmla="*/ 1493951 h 2727325"/>
              <a:gd name="T112" fmla="*/ 48282 w 2787650"/>
              <a:gd name="T113" fmla="*/ 1181640 h 2727325"/>
              <a:gd name="T114" fmla="*/ 366244 w 2787650"/>
              <a:gd name="T115" fmla="*/ 943598 h 2727325"/>
              <a:gd name="T116" fmla="*/ 185187 w 2787650"/>
              <a:gd name="T117" fmla="*/ 670326 h 2727325"/>
              <a:gd name="T118" fmla="*/ 392609 w 2787650"/>
              <a:gd name="T119" fmla="*/ 422762 h 2727325"/>
              <a:gd name="T120" fmla="*/ 757900 w 2787650"/>
              <a:gd name="T121" fmla="*/ 454501 h 2727325"/>
              <a:gd name="T122" fmla="*/ 812217 w 2787650"/>
              <a:gd name="T123" fmla="*/ 109499 h 2727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7650" h="2727325">
                <a:moveTo>
                  <a:pt x="1725430" y="1438200"/>
                </a:moveTo>
                <a:lnTo>
                  <a:pt x="1723068" y="1448633"/>
                </a:lnTo>
                <a:lnTo>
                  <a:pt x="1718621" y="1464515"/>
                </a:lnTo>
                <a:lnTo>
                  <a:pt x="1712903" y="1480398"/>
                </a:lnTo>
                <a:lnTo>
                  <a:pt x="1706868" y="1495963"/>
                </a:lnTo>
                <a:lnTo>
                  <a:pt x="1700197" y="1510892"/>
                </a:lnTo>
                <a:lnTo>
                  <a:pt x="1692574" y="1525504"/>
                </a:lnTo>
                <a:lnTo>
                  <a:pt x="1684632" y="1539480"/>
                </a:lnTo>
                <a:lnTo>
                  <a:pt x="1675738" y="1553457"/>
                </a:lnTo>
                <a:lnTo>
                  <a:pt x="1666209" y="1566798"/>
                </a:lnTo>
                <a:lnTo>
                  <a:pt x="1656044" y="1579504"/>
                </a:lnTo>
                <a:lnTo>
                  <a:pt x="1645562" y="1591892"/>
                </a:lnTo>
                <a:lnTo>
                  <a:pt x="1634126" y="1603963"/>
                </a:lnTo>
                <a:lnTo>
                  <a:pt x="1622691" y="1614763"/>
                </a:lnTo>
                <a:lnTo>
                  <a:pt x="1610303" y="1625881"/>
                </a:lnTo>
                <a:lnTo>
                  <a:pt x="1597279" y="1636046"/>
                </a:lnTo>
                <a:lnTo>
                  <a:pt x="1583938" y="1645257"/>
                </a:lnTo>
                <a:lnTo>
                  <a:pt x="1570279" y="1654152"/>
                </a:lnTo>
                <a:lnTo>
                  <a:pt x="1555985" y="1662410"/>
                </a:lnTo>
                <a:lnTo>
                  <a:pt x="1541373" y="1669716"/>
                </a:lnTo>
                <a:lnTo>
                  <a:pt x="1526126" y="1676705"/>
                </a:lnTo>
                <a:lnTo>
                  <a:pt x="1510879" y="1682740"/>
                </a:lnTo>
                <a:lnTo>
                  <a:pt x="1494996" y="1687822"/>
                </a:lnTo>
                <a:lnTo>
                  <a:pt x="1478796" y="1692905"/>
                </a:lnTo>
                <a:lnTo>
                  <a:pt x="1468641" y="1695248"/>
                </a:lnTo>
                <a:lnTo>
                  <a:pt x="1521201" y="2237276"/>
                </a:lnTo>
                <a:lnTo>
                  <a:pt x="1539306" y="2234102"/>
                </a:lnTo>
                <a:lnTo>
                  <a:pt x="1557095" y="2231246"/>
                </a:lnTo>
                <a:lnTo>
                  <a:pt x="1574883" y="2227437"/>
                </a:lnTo>
                <a:lnTo>
                  <a:pt x="1592671" y="2223629"/>
                </a:lnTo>
                <a:lnTo>
                  <a:pt x="1610141" y="2219502"/>
                </a:lnTo>
                <a:lnTo>
                  <a:pt x="1627294" y="2215059"/>
                </a:lnTo>
                <a:lnTo>
                  <a:pt x="1644765" y="2209981"/>
                </a:lnTo>
                <a:lnTo>
                  <a:pt x="1661600" y="2204903"/>
                </a:lnTo>
                <a:lnTo>
                  <a:pt x="1678435" y="2199190"/>
                </a:lnTo>
                <a:lnTo>
                  <a:pt x="1695588" y="2193159"/>
                </a:lnTo>
                <a:lnTo>
                  <a:pt x="1712105" y="2187129"/>
                </a:lnTo>
                <a:lnTo>
                  <a:pt x="1728623" y="2180464"/>
                </a:lnTo>
                <a:lnTo>
                  <a:pt x="1744823" y="2173481"/>
                </a:lnTo>
                <a:lnTo>
                  <a:pt x="1761022" y="2166498"/>
                </a:lnTo>
                <a:lnTo>
                  <a:pt x="1776905" y="2158881"/>
                </a:lnTo>
                <a:lnTo>
                  <a:pt x="1792469" y="2150946"/>
                </a:lnTo>
                <a:lnTo>
                  <a:pt x="1808352" y="2142694"/>
                </a:lnTo>
                <a:lnTo>
                  <a:pt x="1823916" y="2134442"/>
                </a:lnTo>
                <a:lnTo>
                  <a:pt x="1838845" y="2125873"/>
                </a:lnTo>
                <a:lnTo>
                  <a:pt x="1854092" y="2116668"/>
                </a:lnTo>
                <a:lnTo>
                  <a:pt x="1869022" y="2107464"/>
                </a:lnTo>
                <a:lnTo>
                  <a:pt x="1883633" y="2097942"/>
                </a:lnTo>
                <a:lnTo>
                  <a:pt x="1897927" y="2088103"/>
                </a:lnTo>
                <a:lnTo>
                  <a:pt x="1912221" y="2077947"/>
                </a:lnTo>
                <a:lnTo>
                  <a:pt x="1926198" y="2067473"/>
                </a:lnTo>
                <a:lnTo>
                  <a:pt x="1940174" y="2056999"/>
                </a:lnTo>
                <a:lnTo>
                  <a:pt x="1953833" y="2046208"/>
                </a:lnTo>
                <a:lnTo>
                  <a:pt x="1966856" y="2034782"/>
                </a:lnTo>
                <a:lnTo>
                  <a:pt x="1980197" y="2023673"/>
                </a:lnTo>
                <a:lnTo>
                  <a:pt x="1993221" y="2011613"/>
                </a:lnTo>
                <a:lnTo>
                  <a:pt x="2005609" y="1999869"/>
                </a:lnTo>
                <a:lnTo>
                  <a:pt x="2017997" y="1987491"/>
                </a:lnTo>
                <a:lnTo>
                  <a:pt x="2030385" y="1975113"/>
                </a:lnTo>
                <a:lnTo>
                  <a:pt x="2042138" y="1962735"/>
                </a:lnTo>
                <a:lnTo>
                  <a:pt x="2054209" y="1949404"/>
                </a:lnTo>
                <a:lnTo>
                  <a:pt x="2065644" y="1936391"/>
                </a:lnTo>
                <a:lnTo>
                  <a:pt x="2076761" y="1923061"/>
                </a:lnTo>
                <a:lnTo>
                  <a:pt x="2087561" y="1909413"/>
                </a:lnTo>
                <a:lnTo>
                  <a:pt x="2098361" y="1895765"/>
                </a:lnTo>
                <a:lnTo>
                  <a:pt x="2108843" y="1881800"/>
                </a:lnTo>
                <a:lnTo>
                  <a:pt x="2119008" y="1867518"/>
                </a:lnTo>
                <a:lnTo>
                  <a:pt x="2128855" y="1852918"/>
                </a:lnTo>
                <a:lnTo>
                  <a:pt x="2138067" y="1838635"/>
                </a:lnTo>
                <a:lnTo>
                  <a:pt x="2147596" y="1823401"/>
                </a:lnTo>
                <a:lnTo>
                  <a:pt x="2156490" y="1808483"/>
                </a:lnTo>
                <a:lnTo>
                  <a:pt x="2165384" y="1793249"/>
                </a:lnTo>
                <a:lnTo>
                  <a:pt x="2173643" y="1778014"/>
                </a:lnTo>
                <a:lnTo>
                  <a:pt x="2181902" y="1762145"/>
                </a:lnTo>
                <a:lnTo>
                  <a:pt x="2189843" y="1746275"/>
                </a:lnTo>
                <a:lnTo>
                  <a:pt x="2197149" y="1730406"/>
                </a:lnTo>
                <a:lnTo>
                  <a:pt x="2204454" y="1714219"/>
                </a:lnTo>
                <a:lnTo>
                  <a:pt x="2211125" y="1698032"/>
                </a:lnTo>
                <a:lnTo>
                  <a:pt x="2217478" y="1681528"/>
                </a:lnTo>
                <a:lnTo>
                  <a:pt x="2223831" y="1665024"/>
                </a:lnTo>
                <a:lnTo>
                  <a:pt x="2229866" y="1648202"/>
                </a:lnTo>
                <a:lnTo>
                  <a:pt x="2235584" y="1631380"/>
                </a:lnTo>
                <a:lnTo>
                  <a:pt x="2240666" y="1614241"/>
                </a:lnTo>
                <a:lnTo>
                  <a:pt x="2245748" y="1597102"/>
                </a:lnTo>
                <a:lnTo>
                  <a:pt x="2250195" y="1579646"/>
                </a:lnTo>
                <a:lnTo>
                  <a:pt x="2254325" y="1561872"/>
                </a:lnTo>
                <a:lnTo>
                  <a:pt x="2258136" y="1544733"/>
                </a:lnTo>
                <a:lnTo>
                  <a:pt x="2261630" y="1526642"/>
                </a:lnTo>
                <a:lnTo>
                  <a:pt x="2265125" y="1508868"/>
                </a:lnTo>
                <a:lnTo>
                  <a:pt x="2267666" y="1490777"/>
                </a:lnTo>
                <a:lnTo>
                  <a:pt x="1725430" y="1438200"/>
                </a:lnTo>
                <a:close/>
                <a:moveTo>
                  <a:pt x="1062655" y="1438185"/>
                </a:moveTo>
                <a:lnTo>
                  <a:pt x="519984" y="1490777"/>
                </a:lnTo>
                <a:lnTo>
                  <a:pt x="522843" y="1508868"/>
                </a:lnTo>
                <a:lnTo>
                  <a:pt x="526019" y="1526642"/>
                </a:lnTo>
                <a:lnTo>
                  <a:pt x="529196" y="1544733"/>
                </a:lnTo>
                <a:lnTo>
                  <a:pt x="533325" y="1561872"/>
                </a:lnTo>
                <a:lnTo>
                  <a:pt x="537455" y="1579646"/>
                </a:lnTo>
                <a:lnTo>
                  <a:pt x="541902" y="1597102"/>
                </a:lnTo>
                <a:lnTo>
                  <a:pt x="546984" y="1614241"/>
                </a:lnTo>
                <a:lnTo>
                  <a:pt x="552066" y="1631380"/>
                </a:lnTo>
                <a:lnTo>
                  <a:pt x="557784" y="1648202"/>
                </a:lnTo>
                <a:lnTo>
                  <a:pt x="563502" y="1665024"/>
                </a:lnTo>
                <a:lnTo>
                  <a:pt x="569854" y="1681528"/>
                </a:lnTo>
                <a:lnTo>
                  <a:pt x="576207" y="1698032"/>
                </a:lnTo>
                <a:lnTo>
                  <a:pt x="583195" y="1714219"/>
                </a:lnTo>
                <a:lnTo>
                  <a:pt x="590501" y="1730406"/>
                </a:lnTo>
                <a:lnTo>
                  <a:pt x="597807" y="1746275"/>
                </a:lnTo>
                <a:lnTo>
                  <a:pt x="605748" y="1762145"/>
                </a:lnTo>
                <a:lnTo>
                  <a:pt x="614007" y="1778014"/>
                </a:lnTo>
                <a:lnTo>
                  <a:pt x="622266" y="1793249"/>
                </a:lnTo>
                <a:lnTo>
                  <a:pt x="630842" y="1808483"/>
                </a:lnTo>
                <a:lnTo>
                  <a:pt x="640054" y="1823401"/>
                </a:lnTo>
                <a:lnTo>
                  <a:pt x="649266" y="1838635"/>
                </a:lnTo>
                <a:lnTo>
                  <a:pt x="658795" y="1852918"/>
                </a:lnTo>
                <a:lnTo>
                  <a:pt x="668642" y="1867518"/>
                </a:lnTo>
                <a:lnTo>
                  <a:pt x="678807" y="1881800"/>
                </a:lnTo>
                <a:lnTo>
                  <a:pt x="689289" y="1895765"/>
                </a:lnTo>
                <a:lnTo>
                  <a:pt x="699771" y="1909413"/>
                </a:lnTo>
                <a:lnTo>
                  <a:pt x="710571" y="1923061"/>
                </a:lnTo>
                <a:lnTo>
                  <a:pt x="722006" y="1936391"/>
                </a:lnTo>
                <a:lnTo>
                  <a:pt x="733441" y="1949404"/>
                </a:lnTo>
                <a:lnTo>
                  <a:pt x="745194" y="1962735"/>
                </a:lnTo>
                <a:lnTo>
                  <a:pt x="756947" y="1975113"/>
                </a:lnTo>
                <a:lnTo>
                  <a:pt x="769335" y="1987491"/>
                </a:lnTo>
                <a:lnTo>
                  <a:pt x="781723" y="1999869"/>
                </a:lnTo>
                <a:lnTo>
                  <a:pt x="794429" y="2011613"/>
                </a:lnTo>
                <a:lnTo>
                  <a:pt x="807453" y="2023673"/>
                </a:lnTo>
                <a:lnTo>
                  <a:pt x="820476" y="2034782"/>
                </a:lnTo>
                <a:lnTo>
                  <a:pt x="833817" y="2046208"/>
                </a:lnTo>
                <a:lnTo>
                  <a:pt x="847476" y="2056999"/>
                </a:lnTo>
                <a:lnTo>
                  <a:pt x="861135" y="2067473"/>
                </a:lnTo>
                <a:lnTo>
                  <a:pt x="875111" y="2077947"/>
                </a:lnTo>
                <a:lnTo>
                  <a:pt x="889405" y="2088103"/>
                </a:lnTo>
                <a:lnTo>
                  <a:pt x="903699" y="2097942"/>
                </a:lnTo>
                <a:lnTo>
                  <a:pt x="918628" y="2107464"/>
                </a:lnTo>
                <a:lnTo>
                  <a:pt x="933558" y="2116668"/>
                </a:lnTo>
                <a:lnTo>
                  <a:pt x="948487" y="2125873"/>
                </a:lnTo>
                <a:lnTo>
                  <a:pt x="963734" y="2134442"/>
                </a:lnTo>
                <a:lnTo>
                  <a:pt x="978981" y="2142694"/>
                </a:lnTo>
                <a:lnTo>
                  <a:pt x="994863" y="2150946"/>
                </a:lnTo>
                <a:lnTo>
                  <a:pt x="1010745" y="2158881"/>
                </a:lnTo>
                <a:lnTo>
                  <a:pt x="1026627" y="2166498"/>
                </a:lnTo>
                <a:lnTo>
                  <a:pt x="1042827" y="2173481"/>
                </a:lnTo>
                <a:lnTo>
                  <a:pt x="1059028" y="2180464"/>
                </a:lnTo>
                <a:lnTo>
                  <a:pt x="1075545" y="2187129"/>
                </a:lnTo>
                <a:lnTo>
                  <a:pt x="1092063" y="2193159"/>
                </a:lnTo>
                <a:lnTo>
                  <a:pt x="1108898" y="2199190"/>
                </a:lnTo>
                <a:lnTo>
                  <a:pt x="1126051" y="2204903"/>
                </a:lnTo>
                <a:lnTo>
                  <a:pt x="1142886" y="2209981"/>
                </a:lnTo>
                <a:lnTo>
                  <a:pt x="1160039" y="2215059"/>
                </a:lnTo>
                <a:lnTo>
                  <a:pt x="1177509" y="2219502"/>
                </a:lnTo>
                <a:lnTo>
                  <a:pt x="1195297" y="2223629"/>
                </a:lnTo>
                <a:lnTo>
                  <a:pt x="1212768" y="2227437"/>
                </a:lnTo>
                <a:lnTo>
                  <a:pt x="1230556" y="2231246"/>
                </a:lnTo>
                <a:lnTo>
                  <a:pt x="1248662" y="2234102"/>
                </a:lnTo>
                <a:lnTo>
                  <a:pt x="1266450" y="2237276"/>
                </a:lnTo>
                <a:lnTo>
                  <a:pt x="1319017" y="1695177"/>
                </a:lnTo>
                <a:lnTo>
                  <a:pt x="1309172" y="1692905"/>
                </a:lnTo>
                <a:lnTo>
                  <a:pt x="1292972" y="1687822"/>
                </a:lnTo>
                <a:lnTo>
                  <a:pt x="1277089" y="1682740"/>
                </a:lnTo>
                <a:lnTo>
                  <a:pt x="1261525" y="1676705"/>
                </a:lnTo>
                <a:lnTo>
                  <a:pt x="1246595" y="1669716"/>
                </a:lnTo>
                <a:lnTo>
                  <a:pt x="1232301" y="1662410"/>
                </a:lnTo>
                <a:lnTo>
                  <a:pt x="1218007" y="1654152"/>
                </a:lnTo>
                <a:lnTo>
                  <a:pt x="1204030" y="1645257"/>
                </a:lnTo>
                <a:lnTo>
                  <a:pt x="1190689" y="1636046"/>
                </a:lnTo>
                <a:lnTo>
                  <a:pt x="1177983" y="1625881"/>
                </a:lnTo>
                <a:lnTo>
                  <a:pt x="1165595" y="1615398"/>
                </a:lnTo>
                <a:lnTo>
                  <a:pt x="1153842" y="1603963"/>
                </a:lnTo>
                <a:lnTo>
                  <a:pt x="1142724" y="1591892"/>
                </a:lnTo>
                <a:lnTo>
                  <a:pt x="1131606" y="1579822"/>
                </a:lnTo>
                <a:lnTo>
                  <a:pt x="1122077" y="1567116"/>
                </a:lnTo>
                <a:lnTo>
                  <a:pt x="1112230" y="1553457"/>
                </a:lnTo>
                <a:lnTo>
                  <a:pt x="1103336" y="1540116"/>
                </a:lnTo>
                <a:lnTo>
                  <a:pt x="1095077" y="1525504"/>
                </a:lnTo>
                <a:lnTo>
                  <a:pt x="1087771" y="1510892"/>
                </a:lnTo>
                <a:lnTo>
                  <a:pt x="1080783" y="1495963"/>
                </a:lnTo>
                <a:lnTo>
                  <a:pt x="1074747" y="1480398"/>
                </a:lnTo>
                <a:lnTo>
                  <a:pt x="1069665" y="1464515"/>
                </a:lnTo>
                <a:lnTo>
                  <a:pt x="1065218" y="1448633"/>
                </a:lnTo>
                <a:lnTo>
                  <a:pt x="1062655" y="1438185"/>
                </a:lnTo>
                <a:close/>
                <a:moveTo>
                  <a:pt x="1383502" y="1159891"/>
                </a:moveTo>
                <a:lnTo>
                  <a:pt x="1373019" y="1160844"/>
                </a:lnTo>
                <a:lnTo>
                  <a:pt x="1362855" y="1162114"/>
                </a:lnTo>
                <a:lnTo>
                  <a:pt x="1353007" y="1164020"/>
                </a:lnTo>
                <a:lnTo>
                  <a:pt x="1342843" y="1166244"/>
                </a:lnTo>
                <a:lnTo>
                  <a:pt x="1333631" y="1168785"/>
                </a:lnTo>
                <a:lnTo>
                  <a:pt x="1324101" y="1172279"/>
                </a:lnTo>
                <a:lnTo>
                  <a:pt x="1314572" y="1175455"/>
                </a:lnTo>
                <a:lnTo>
                  <a:pt x="1305678" y="1179585"/>
                </a:lnTo>
                <a:lnTo>
                  <a:pt x="1297101" y="1184350"/>
                </a:lnTo>
                <a:lnTo>
                  <a:pt x="1288207" y="1189114"/>
                </a:lnTo>
                <a:lnTo>
                  <a:pt x="1279948" y="1194514"/>
                </a:lnTo>
                <a:lnTo>
                  <a:pt x="1272007" y="1199914"/>
                </a:lnTo>
                <a:lnTo>
                  <a:pt x="1264384" y="1206585"/>
                </a:lnTo>
                <a:lnTo>
                  <a:pt x="1257078" y="1212938"/>
                </a:lnTo>
                <a:lnTo>
                  <a:pt x="1249772" y="1219609"/>
                </a:lnTo>
                <a:lnTo>
                  <a:pt x="1243101" y="1226279"/>
                </a:lnTo>
                <a:lnTo>
                  <a:pt x="1236748" y="1233903"/>
                </a:lnTo>
                <a:lnTo>
                  <a:pt x="1230713" y="1241526"/>
                </a:lnTo>
                <a:lnTo>
                  <a:pt x="1224995" y="1249785"/>
                </a:lnTo>
                <a:lnTo>
                  <a:pt x="1219913" y="1258044"/>
                </a:lnTo>
                <a:lnTo>
                  <a:pt x="1214830" y="1266303"/>
                </a:lnTo>
                <a:lnTo>
                  <a:pt x="1210383" y="1275197"/>
                </a:lnTo>
                <a:lnTo>
                  <a:pt x="1206254" y="1284409"/>
                </a:lnTo>
                <a:lnTo>
                  <a:pt x="1202442" y="1293303"/>
                </a:lnTo>
                <a:lnTo>
                  <a:pt x="1199583" y="1302832"/>
                </a:lnTo>
                <a:lnTo>
                  <a:pt x="1196407" y="1312680"/>
                </a:lnTo>
                <a:lnTo>
                  <a:pt x="1194183" y="1322527"/>
                </a:lnTo>
                <a:lnTo>
                  <a:pt x="1192595" y="1332691"/>
                </a:lnTo>
                <a:lnTo>
                  <a:pt x="1191324" y="1342856"/>
                </a:lnTo>
                <a:lnTo>
                  <a:pt x="1190371" y="1353339"/>
                </a:lnTo>
                <a:lnTo>
                  <a:pt x="1190054" y="1363503"/>
                </a:lnTo>
                <a:lnTo>
                  <a:pt x="1190371" y="1373986"/>
                </a:lnTo>
                <a:lnTo>
                  <a:pt x="1191324" y="1384468"/>
                </a:lnTo>
                <a:lnTo>
                  <a:pt x="1192595" y="1394633"/>
                </a:lnTo>
                <a:lnTo>
                  <a:pt x="1194183" y="1404798"/>
                </a:lnTo>
                <a:lnTo>
                  <a:pt x="1196407" y="1414645"/>
                </a:lnTo>
                <a:lnTo>
                  <a:pt x="1199583" y="1424174"/>
                </a:lnTo>
                <a:lnTo>
                  <a:pt x="1202442" y="1433704"/>
                </a:lnTo>
                <a:lnTo>
                  <a:pt x="1206254" y="1442915"/>
                </a:lnTo>
                <a:lnTo>
                  <a:pt x="1210383" y="1451810"/>
                </a:lnTo>
                <a:lnTo>
                  <a:pt x="1214830" y="1460386"/>
                </a:lnTo>
                <a:lnTo>
                  <a:pt x="1219913" y="1469280"/>
                </a:lnTo>
                <a:lnTo>
                  <a:pt x="1224995" y="1477539"/>
                </a:lnTo>
                <a:lnTo>
                  <a:pt x="1230713" y="1485480"/>
                </a:lnTo>
                <a:lnTo>
                  <a:pt x="1236748" y="1493421"/>
                </a:lnTo>
                <a:lnTo>
                  <a:pt x="1243101" y="1500410"/>
                </a:lnTo>
                <a:lnTo>
                  <a:pt x="1249772" y="1507716"/>
                </a:lnTo>
                <a:lnTo>
                  <a:pt x="1257078" y="1514386"/>
                </a:lnTo>
                <a:lnTo>
                  <a:pt x="1264384" y="1520739"/>
                </a:lnTo>
                <a:lnTo>
                  <a:pt x="1272007" y="1526775"/>
                </a:lnTo>
                <a:lnTo>
                  <a:pt x="1279948" y="1532492"/>
                </a:lnTo>
                <a:lnTo>
                  <a:pt x="1288207" y="1537575"/>
                </a:lnTo>
                <a:lnTo>
                  <a:pt x="1297101" y="1542657"/>
                </a:lnTo>
                <a:lnTo>
                  <a:pt x="1305678" y="1547104"/>
                </a:lnTo>
                <a:lnTo>
                  <a:pt x="1314572" y="1551233"/>
                </a:lnTo>
                <a:lnTo>
                  <a:pt x="1323784" y="1555045"/>
                </a:lnTo>
                <a:lnTo>
                  <a:pt x="1333631" y="1557904"/>
                </a:lnTo>
                <a:lnTo>
                  <a:pt x="1342843" y="1561081"/>
                </a:lnTo>
                <a:lnTo>
                  <a:pt x="1352690" y="1563304"/>
                </a:lnTo>
                <a:lnTo>
                  <a:pt x="1362855" y="1564892"/>
                </a:lnTo>
                <a:lnTo>
                  <a:pt x="1373019" y="1566163"/>
                </a:lnTo>
                <a:lnTo>
                  <a:pt x="1383502" y="1567116"/>
                </a:lnTo>
                <a:lnTo>
                  <a:pt x="1393984" y="1567434"/>
                </a:lnTo>
                <a:lnTo>
                  <a:pt x="1404149" y="1567116"/>
                </a:lnTo>
                <a:lnTo>
                  <a:pt x="1414949" y="1566163"/>
                </a:lnTo>
                <a:lnTo>
                  <a:pt x="1425114" y="1564892"/>
                </a:lnTo>
                <a:lnTo>
                  <a:pt x="1435278" y="1563304"/>
                </a:lnTo>
                <a:lnTo>
                  <a:pt x="1444808" y="1561081"/>
                </a:lnTo>
                <a:lnTo>
                  <a:pt x="1454655" y="1557904"/>
                </a:lnTo>
                <a:lnTo>
                  <a:pt x="1464184" y="1555045"/>
                </a:lnTo>
                <a:lnTo>
                  <a:pt x="1473079" y="1551233"/>
                </a:lnTo>
                <a:lnTo>
                  <a:pt x="1482290" y="1547104"/>
                </a:lnTo>
                <a:lnTo>
                  <a:pt x="1491184" y="1542657"/>
                </a:lnTo>
                <a:lnTo>
                  <a:pt x="1499443" y="1537575"/>
                </a:lnTo>
                <a:lnTo>
                  <a:pt x="1507702" y="1532492"/>
                </a:lnTo>
                <a:lnTo>
                  <a:pt x="1515643" y="1526775"/>
                </a:lnTo>
                <a:lnTo>
                  <a:pt x="1523585" y="1520739"/>
                </a:lnTo>
                <a:lnTo>
                  <a:pt x="1531208" y="1514386"/>
                </a:lnTo>
                <a:lnTo>
                  <a:pt x="1537879" y="1507716"/>
                </a:lnTo>
                <a:lnTo>
                  <a:pt x="1544549" y="1500410"/>
                </a:lnTo>
                <a:lnTo>
                  <a:pt x="1551220" y="1493421"/>
                </a:lnTo>
                <a:lnTo>
                  <a:pt x="1557255" y="1485480"/>
                </a:lnTo>
                <a:lnTo>
                  <a:pt x="1562655" y="1477539"/>
                </a:lnTo>
                <a:lnTo>
                  <a:pt x="1568055" y="1469280"/>
                </a:lnTo>
                <a:lnTo>
                  <a:pt x="1572820" y="1460386"/>
                </a:lnTo>
                <a:lnTo>
                  <a:pt x="1577585" y="1451810"/>
                </a:lnTo>
                <a:lnTo>
                  <a:pt x="1581714" y="1442915"/>
                </a:lnTo>
                <a:lnTo>
                  <a:pt x="1585208" y="1433704"/>
                </a:lnTo>
                <a:lnTo>
                  <a:pt x="1588385" y="1424174"/>
                </a:lnTo>
                <a:lnTo>
                  <a:pt x="1591244" y="1414645"/>
                </a:lnTo>
                <a:lnTo>
                  <a:pt x="1593467" y="1404798"/>
                </a:lnTo>
                <a:lnTo>
                  <a:pt x="1595373" y="1394633"/>
                </a:lnTo>
                <a:lnTo>
                  <a:pt x="1596644" y="1384468"/>
                </a:lnTo>
                <a:lnTo>
                  <a:pt x="1597279" y="1373986"/>
                </a:lnTo>
                <a:lnTo>
                  <a:pt x="1597597" y="1363503"/>
                </a:lnTo>
                <a:lnTo>
                  <a:pt x="1597279" y="1353339"/>
                </a:lnTo>
                <a:lnTo>
                  <a:pt x="1596644" y="1342856"/>
                </a:lnTo>
                <a:lnTo>
                  <a:pt x="1595373" y="1332691"/>
                </a:lnTo>
                <a:lnTo>
                  <a:pt x="1593467" y="1322527"/>
                </a:lnTo>
                <a:lnTo>
                  <a:pt x="1591244" y="1312680"/>
                </a:lnTo>
                <a:lnTo>
                  <a:pt x="1588385" y="1302832"/>
                </a:lnTo>
                <a:lnTo>
                  <a:pt x="1585208" y="1293303"/>
                </a:lnTo>
                <a:lnTo>
                  <a:pt x="1581714" y="1284409"/>
                </a:lnTo>
                <a:lnTo>
                  <a:pt x="1577585" y="1275197"/>
                </a:lnTo>
                <a:lnTo>
                  <a:pt x="1572820" y="1266303"/>
                </a:lnTo>
                <a:lnTo>
                  <a:pt x="1568055" y="1258044"/>
                </a:lnTo>
                <a:lnTo>
                  <a:pt x="1562655" y="1249785"/>
                </a:lnTo>
                <a:lnTo>
                  <a:pt x="1557255" y="1241526"/>
                </a:lnTo>
                <a:lnTo>
                  <a:pt x="1551220" y="1233903"/>
                </a:lnTo>
                <a:lnTo>
                  <a:pt x="1544549" y="1226279"/>
                </a:lnTo>
                <a:lnTo>
                  <a:pt x="1537879" y="1219609"/>
                </a:lnTo>
                <a:lnTo>
                  <a:pt x="1531208" y="1212938"/>
                </a:lnTo>
                <a:lnTo>
                  <a:pt x="1523585" y="1206585"/>
                </a:lnTo>
                <a:lnTo>
                  <a:pt x="1515643" y="1199914"/>
                </a:lnTo>
                <a:lnTo>
                  <a:pt x="1507702" y="1194514"/>
                </a:lnTo>
                <a:lnTo>
                  <a:pt x="1499443" y="1189114"/>
                </a:lnTo>
                <a:lnTo>
                  <a:pt x="1491184" y="1184350"/>
                </a:lnTo>
                <a:lnTo>
                  <a:pt x="1482290" y="1179585"/>
                </a:lnTo>
                <a:lnTo>
                  <a:pt x="1473079" y="1175455"/>
                </a:lnTo>
                <a:lnTo>
                  <a:pt x="1464184" y="1172279"/>
                </a:lnTo>
                <a:lnTo>
                  <a:pt x="1454655" y="1168785"/>
                </a:lnTo>
                <a:lnTo>
                  <a:pt x="1444808" y="1166244"/>
                </a:lnTo>
                <a:lnTo>
                  <a:pt x="1435278" y="1164020"/>
                </a:lnTo>
                <a:lnTo>
                  <a:pt x="1425114" y="1162114"/>
                </a:lnTo>
                <a:lnTo>
                  <a:pt x="1414949" y="1160844"/>
                </a:lnTo>
                <a:lnTo>
                  <a:pt x="1404149" y="1159891"/>
                </a:lnTo>
                <a:lnTo>
                  <a:pt x="1393984" y="1159891"/>
                </a:lnTo>
                <a:lnTo>
                  <a:pt x="1383502" y="1159891"/>
                </a:lnTo>
                <a:close/>
                <a:moveTo>
                  <a:pt x="1521201" y="490366"/>
                </a:moveTo>
                <a:lnTo>
                  <a:pt x="1468588" y="1032381"/>
                </a:lnTo>
                <a:lnTo>
                  <a:pt x="1478796" y="1034737"/>
                </a:lnTo>
                <a:lnTo>
                  <a:pt x="1494996" y="1039184"/>
                </a:lnTo>
                <a:lnTo>
                  <a:pt x="1510879" y="1044584"/>
                </a:lnTo>
                <a:lnTo>
                  <a:pt x="1526126" y="1050620"/>
                </a:lnTo>
                <a:lnTo>
                  <a:pt x="1541373" y="1057290"/>
                </a:lnTo>
                <a:lnTo>
                  <a:pt x="1555985" y="1064914"/>
                </a:lnTo>
                <a:lnTo>
                  <a:pt x="1570279" y="1073173"/>
                </a:lnTo>
                <a:lnTo>
                  <a:pt x="1583938" y="1081749"/>
                </a:lnTo>
                <a:lnTo>
                  <a:pt x="1597279" y="1091596"/>
                </a:lnTo>
                <a:lnTo>
                  <a:pt x="1610303" y="1101443"/>
                </a:lnTo>
                <a:lnTo>
                  <a:pt x="1622691" y="1112243"/>
                </a:lnTo>
                <a:lnTo>
                  <a:pt x="1634126" y="1123679"/>
                </a:lnTo>
                <a:lnTo>
                  <a:pt x="1645562" y="1135432"/>
                </a:lnTo>
                <a:lnTo>
                  <a:pt x="1656044" y="1147820"/>
                </a:lnTo>
                <a:lnTo>
                  <a:pt x="1666209" y="1160526"/>
                </a:lnTo>
                <a:lnTo>
                  <a:pt x="1675738" y="1173549"/>
                </a:lnTo>
                <a:lnTo>
                  <a:pt x="1684632" y="1187526"/>
                </a:lnTo>
                <a:lnTo>
                  <a:pt x="1692574" y="1201503"/>
                </a:lnTo>
                <a:lnTo>
                  <a:pt x="1700197" y="1216114"/>
                </a:lnTo>
                <a:lnTo>
                  <a:pt x="1706868" y="1231361"/>
                </a:lnTo>
                <a:lnTo>
                  <a:pt x="1712903" y="1246609"/>
                </a:lnTo>
                <a:lnTo>
                  <a:pt x="1718621" y="1262491"/>
                </a:lnTo>
                <a:lnTo>
                  <a:pt x="1723068" y="1278691"/>
                </a:lnTo>
                <a:lnTo>
                  <a:pt x="1725403" y="1288811"/>
                </a:lnTo>
                <a:lnTo>
                  <a:pt x="2267666" y="1236231"/>
                </a:lnTo>
                <a:lnTo>
                  <a:pt x="2265125" y="1218140"/>
                </a:lnTo>
                <a:lnTo>
                  <a:pt x="2261630" y="1200683"/>
                </a:lnTo>
                <a:lnTo>
                  <a:pt x="2258136" y="1182909"/>
                </a:lnTo>
                <a:lnTo>
                  <a:pt x="2254325" y="1165136"/>
                </a:lnTo>
                <a:lnTo>
                  <a:pt x="2250195" y="1147362"/>
                </a:lnTo>
                <a:lnTo>
                  <a:pt x="2245748" y="1130223"/>
                </a:lnTo>
                <a:lnTo>
                  <a:pt x="2240666" y="1112766"/>
                </a:lnTo>
                <a:lnTo>
                  <a:pt x="2235584" y="1095945"/>
                </a:lnTo>
                <a:lnTo>
                  <a:pt x="2229866" y="1079123"/>
                </a:lnTo>
                <a:lnTo>
                  <a:pt x="2223831" y="1061984"/>
                </a:lnTo>
                <a:lnTo>
                  <a:pt x="2217478" y="1045480"/>
                </a:lnTo>
                <a:lnTo>
                  <a:pt x="2211125" y="1028976"/>
                </a:lnTo>
                <a:lnTo>
                  <a:pt x="2204454" y="1012789"/>
                </a:lnTo>
                <a:lnTo>
                  <a:pt x="2197149" y="996602"/>
                </a:lnTo>
                <a:lnTo>
                  <a:pt x="2189843" y="980732"/>
                </a:lnTo>
                <a:lnTo>
                  <a:pt x="2181902" y="965180"/>
                </a:lnTo>
                <a:lnTo>
                  <a:pt x="2173643" y="949311"/>
                </a:lnTo>
                <a:lnTo>
                  <a:pt x="2165384" y="933759"/>
                </a:lnTo>
                <a:lnTo>
                  <a:pt x="2156490" y="918842"/>
                </a:lnTo>
                <a:lnTo>
                  <a:pt x="2147596" y="903607"/>
                </a:lnTo>
                <a:lnTo>
                  <a:pt x="2138067" y="888690"/>
                </a:lnTo>
                <a:lnTo>
                  <a:pt x="2128855" y="874090"/>
                </a:lnTo>
                <a:lnTo>
                  <a:pt x="2119008" y="859807"/>
                </a:lnTo>
                <a:lnTo>
                  <a:pt x="2108843" y="845525"/>
                </a:lnTo>
                <a:lnTo>
                  <a:pt x="2098361" y="831560"/>
                </a:lnTo>
                <a:lnTo>
                  <a:pt x="2087561" y="817594"/>
                </a:lnTo>
                <a:lnTo>
                  <a:pt x="2076761" y="803947"/>
                </a:lnTo>
                <a:lnTo>
                  <a:pt x="2065644" y="790934"/>
                </a:lnTo>
                <a:lnTo>
                  <a:pt x="2054209" y="777603"/>
                </a:lnTo>
                <a:lnTo>
                  <a:pt x="2042138" y="764591"/>
                </a:lnTo>
                <a:lnTo>
                  <a:pt x="2030385" y="752212"/>
                </a:lnTo>
                <a:lnTo>
                  <a:pt x="2017997" y="739834"/>
                </a:lnTo>
                <a:lnTo>
                  <a:pt x="2005609" y="727456"/>
                </a:lnTo>
                <a:lnTo>
                  <a:pt x="1993221" y="715395"/>
                </a:lnTo>
                <a:lnTo>
                  <a:pt x="1980197" y="703652"/>
                </a:lnTo>
                <a:lnTo>
                  <a:pt x="1966856" y="692226"/>
                </a:lnTo>
                <a:lnTo>
                  <a:pt x="1953833" y="681117"/>
                </a:lnTo>
                <a:lnTo>
                  <a:pt x="1940174" y="670326"/>
                </a:lnTo>
                <a:lnTo>
                  <a:pt x="1926198" y="659535"/>
                </a:lnTo>
                <a:lnTo>
                  <a:pt x="1912221" y="649061"/>
                </a:lnTo>
                <a:lnTo>
                  <a:pt x="1897927" y="638904"/>
                </a:lnTo>
                <a:lnTo>
                  <a:pt x="1883633" y="629065"/>
                </a:lnTo>
                <a:lnTo>
                  <a:pt x="1869022" y="619861"/>
                </a:lnTo>
                <a:lnTo>
                  <a:pt x="1854092" y="610339"/>
                </a:lnTo>
                <a:lnTo>
                  <a:pt x="1838845" y="601452"/>
                </a:lnTo>
                <a:lnTo>
                  <a:pt x="1823916" y="592566"/>
                </a:lnTo>
                <a:lnTo>
                  <a:pt x="1808352" y="584313"/>
                </a:lnTo>
                <a:lnTo>
                  <a:pt x="1792469" y="576061"/>
                </a:lnTo>
                <a:lnTo>
                  <a:pt x="1776905" y="568127"/>
                </a:lnTo>
                <a:lnTo>
                  <a:pt x="1761022" y="560827"/>
                </a:lnTo>
                <a:lnTo>
                  <a:pt x="1744823" y="553527"/>
                </a:lnTo>
                <a:lnTo>
                  <a:pt x="1728623" y="546862"/>
                </a:lnTo>
                <a:lnTo>
                  <a:pt x="1712105" y="540514"/>
                </a:lnTo>
                <a:lnTo>
                  <a:pt x="1695588" y="534166"/>
                </a:lnTo>
                <a:lnTo>
                  <a:pt x="1678435" y="528136"/>
                </a:lnTo>
                <a:lnTo>
                  <a:pt x="1661600" y="522740"/>
                </a:lnTo>
                <a:lnTo>
                  <a:pt x="1644765" y="517344"/>
                </a:lnTo>
                <a:lnTo>
                  <a:pt x="1627294" y="512584"/>
                </a:lnTo>
                <a:lnTo>
                  <a:pt x="1610141" y="507823"/>
                </a:lnTo>
                <a:lnTo>
                  <a:pt x="1592671" y="503697"/>
                </a:lnTo>
                <a:lnTo>
                  <a:pt x="1574883" y="499888"/>
                </a:lnTo>
                <a:lnTo>
                  <a:pt x="1557095" y="496397"/>
                </a:lnTo>
                <a:lnTo>
                  <a:pt x="1539306" y="492905"/>
                </a:lnTo>
                <a:lnTo>
                  <a:pt x="1521201" y="490366"/>
                </a:lnTo>
                <a:close/>
                <a:moveTo>
                  <a:pt x="1266450" y="490366"/>
                </a:moveTo>
                <a:lnTo>
                  <a:pt x="1248344" y="492905"/>
                </a:lnTo>
                <a:lnTo>
                  <a:pt x="1230556" y="496397"/>
                </a:lnTo>
                <a:lnTo>
                  <a:pt x="1212768" y="499888"/>
                </a:lnTo>
                <a:lnTo>
                  <a:pt x="1195297" y="503697"/>
                </a:lnTo>
                <a:lnTo>
                  <a:pt x="1177509" y="507823"/>
                </a:lnTo>
                <a:lnTo>
                  <a:pt x="1160039" y="512584"/>
                </a:lnTo>
                <a:lnTo>
                  <a:pt x="1142886" y="517344"/>
                </a:lnTo>
                <a:lnTo>
                  <a:pt x="1126051" y="522740"/>
                </a:lnTo>
                <a:lnTo>
                  <a:pt x="1108898" y="528136"/>
                </a:lnTo>
                <a:lnTo>
                  <a:pt x="1092063" y="534166"/>
                </a:lnTo>
                <a:lnTo>
                  <a:pt x="1075545" y="540514"/>
                </a:lnTo>
                <a:lnTo>
                  <a:pt x="1059028" y="546862"/>
                </a:lnTo>
                <a:lnTo>
                  <a:pt x="1042827" y="553527"/>
                </a:lnTo>
                <a:lnTo>
                  <a:pt x="1026627" y="560827"/>
                </a:lnTo>
                <a:lnTo>
                  <a:pt x="1010745" y="568127"/>
                </a:lnTo>
                <a:lnTo>
                  <a:pt x="994863" y="576061"/>
                </a:lnTo>
                <a:lnTo>
                  <a:pt x="978981" y="584313"/>
                </a:lnTo>
                <a:lnTo>
                  <a:pt x="963734" y="592566"/>
                </a:lnTo>
                <a:lnTo>
                  <a:pt x="948487" y="601452"/>
                </a:lnTo>
                <a:lnTo>
                  <a:pt x="933558" y="610339"/>
                </a:lnTo>
                <a:lnTo>
                  <a:pt x="918946" y="619861"/>
                </a:lnTo>
                <a:lnTo>
                  <a:pt x="904334" y="629065"/>
                </a:lnTo>
                <a:lnTo>
                  <a:pt x="889405" y="638904"/>
                </a:lnTo>
                <a:lnTo>
                  <a:pt x="875429" y="649061"/>
                </a:lnTo>
                <a:lnTo>
                  <a:pt x="861135" y="659535"/>
                </a:lnTo>
                <a:lnTo>
                  <a:pt x="847794" y="670326"/>
                </a:lnTo>
                <a:lnTo>
                  <a:pt x="833817" y="681117"/>
                </a:lnTo>
                <a:lnTo>
                  <a:pt x="820476" y="692226"/>
                </a:lnTo>
                <a:lnTo>
                  <a:pt x="807453" y="703652"/>
                </a:lnTo>
                <a:lnTo>
                  <a:pt x="794747" y="715395"/>
                </a:lnTo>
                <a:lnTo>
                  <a:pt x="781723" y="727456"/>
                </a:lnTo>
                <a:lnTo>
                  <a:pt x="769335" y="739834"/>
                </a:lnTo>
                <a:lnTo>
                  <a:pt x="757265" y="752212"/>
                </a:lnTo>
                <a:lnTo>
                  <a:pt x="745194" y="764591"/>
                </a:lnTo>
                <a:lnTo>
                  <a:pt x="733759" y="777603"/>
                </a:lnTo>
                <a:lnTo>
                  <a:pt x="722006" y="790934"/>
                </a:lnTo>
                <a:lnTo>
                  <a:pt x="710571" y="803947"/>
                </a:lnTo>
                <a:lnTo>
                  <a:pt x="699771" y="817594"/>
                </a:lnTo>
                <a:lnTo>
                  <a:pt x="689289" y="831560"/>
                </a:lnTo>
                <a:lnTo>
                  <a:pt x="678807" y="845525"/>
                </a:lnTo>
                <a:lnTo>
                  <a:pt x="668960" y="859807"/>
                </a:lnTo>
                <a:lnTo>
                  <a:pt x="658795" y="874090"/>
                </a:lnTo>
                <a:lnTo>
                  <a:pt x="649266" y="888690"/>
                </a:lnTo>
                <a:lnTo>
                  <a:pt x="640054" y="903607"/>
                </a:lnTo>
                <a:lnTo>
                  <a:pt x="630842" y="918842"/>
                </a:lnTo>
                <a:lnTo>
                  <a:pt x="622266" y="933759"/>
                </a:lnTo>
                <a:lnTo>
                  <a:pt x="614007" y="949311"/>
                </a:lnTo>
                <a:lnTo>
                  <a:pt x="605748" y="965180"/>
                </a:lnTo>
                <a:lnTo>
                  <a:pt x="598125" y="980732"/>
                </a:lnTo>
                <a:lnTo>
                  <a:pt x="590501" y="996602"/>
                </a:lnTo>
                <a:lnTo>
                  <a:pt x="583513" y="1012789"/>
                </a:lnTo>
                <a:lnTo>
                  <a:pt x="576207" y="1028976"/>
                </a:lnTo>
                <a:lnTo>
                  <a:pt x="569854" y="1045480"/>
                </a:lnTo>
                <a:lnTo>
                  <a:pt x="563502" y="1061984"/>
                </a:lnTo>
                <a:lnTo>
                  <a:pt x="557784" y="1079123"/>
                </a:lnTo>
                <a:lnTo>
                  <a:pt x="552066" y="1095945"/>
                </a:lnTo>
                <a:lnTo>
                  <a:pt x="546984" y="1112766"/>
                </a:lnTo>
                <a:lnTo>
                  <a:pt x="541902" y="1130223"/>
                </a:lnTo>
                <a:lnTo>
                  <a:pt x="537455" y="1147362"/>
                </a:lnTo>
                <a:lnTo>
                  <a:pt x="533325" y="1165136"/>
                </a:lnTo>
                <a:lnTo>
                  <a:pt x="529196" y="1182909"/>
                </a:lnTo>
                <a:lnTo>
                  <a:pt x="526019" y="1200683"/>
                </a:lnTo>
                <a:lnTo>
                  <a:pt x="522843" y="1218140"/>
                </a:lnTo>
                <a:lnTo>
                  <a:pt x="519984" y="1236231"/>
                </a:lnTo>
                <a:lnTo>
                  <a:pt x="1062444" y="1288803"/>
                </a:lnTo>
                <a:lnTo>
                  <a:pt x="1064583" y="1278691"/>
                </a:lnTo>
                <a:lnTo>
                  <a:pt x="1069347" y="1262491"/>
                </a:lnTo>
                <a:lnTo>
                  <a:pt x="1074747" y="1246609"/>
                </a:lnTo>
                <a:lnTo>
                  <a:pt x="1080783" y="1231361"/>
                </a:lnTo>
                <a:lnTo>
                  <a:pt x="1087771" y="1216114"/>
                </a:lnTo>
                <a:lnTo>
                  <a:pt x="1095077" y="1201503"/>
                </a:lnTo>
                <a:lnTo>
                  <a:pt x="1103336" y="1187526"/>
                </a:lnTo>
                <a:lnTo>
                  <a:pt x="1112230" y="1173549"/>
                </a:lnTo>
                <a:lnTo>
                  <a:pt x="1121442" y="1160526"/>
                </a:lnTo>
                <a:lnTo>
                  <a:pt x="1131606" y="1147185"/>
                </a:lnTo>
                <a:lnTo>
                  <a:pt x="1142407" y="1135432"/>
                </a:lnTo>
                <a:lnTo>
                  <a:pt x="1153524" y="1123361"/>
                </a:lnTo>
                <a:lnTo>
                  <a:pt x="1165595" y="1112243"/>
                </a:lnTo>
                <a:lnTo>
                  <a:pt x="1177665" y="1101443"/>
                </a:lnTo>
                <a:lnTo>
                  <a:pt x="1190689" y="1091279"/>
                </a:lnTo>
                <a:lnTo>
                  <a:pt x="1204030" y="1081749"/>
                </a:lnTo>
                <a:lnTo>
                  <a:pt x="1218007" y="1073173"/>
                </a:lnTo>
                <a:lnTo>
                  <a:pt x="1231983" y="1064914"/>
                </a:lnTo>
                <a:lnTo>
                  <a:pt x="1246595" y="1057290"/>
                </a:lnTo>
                <a:lnTo>
                  <a:pt x="1261525" y="1050620"/>
                </a:lnTo>
                <a:lnTo>
                  <a:pt x="1277089" y="1044584"/>
                </a:lnTo>
                <a:lnTo>
                  <a:pt x="1292972" y="1039184"/>
                </a:lnTo>
                <a:lnTo>
                  <a:pt x="1309172" y="1034737"/>
                </a:lnTo>
                <a:lnTo>
                  <a:pt x="1319052" y="1032267"/>
                </a:lnTo>
                <a:lnTo>
                  <a:pt x="1266450" y="490366"/>
                </a:lnTo>
                <a:close/>
                <a:moveTo>
                  <a:pt x="1094286" y="0"/>
                </a:moveTo>
                <a:lnTo>
                  <a:pt x="1100957" y="0"/>
                </a:lnTo>
                <a:lnTo>
                  <a:pt x="1107627" y="952"/>
                </a:lnTo>
                <a:lnTo>
                  <a:pt x="1113980" y="2539"/>
                </a:lnTo>
                <a:lnTo>
                  <a:pt x="1120333" y="4761"/>
                </a:lnTo>
                <a:lnTo>
                  <a:pt x="1126368" y="7300"/>
                </a:lnTo>
                <a:lnTo>
                  <a:pt x="1132086" y="10791"/>
                </a:lnTo>
                <a:lnTo>
                  <a:pt x="1137168" y="14600"/>
                </a:lnTo>
                <a:lnTo>
                  <a:pt x="1142568" y="18726"/>
                </a:lnTo>
                <a:lnTo>
                  <a:pt x="1147015" y="23487"/>
                </a:lnTo>
                <a:lnTo>
                  <a:pt x="1151145" y="28882"/>
                </a:lnTo>
                <a:lnTo>
                  <a:pt x="1154956" y="34595"/>
                </a:lnTo>
                <a:lnTo>
                  <a:pt x="1157815" y="40943"/>
                </a:lnTo>
                <a:lnTo>
                  <a:pt x="1160674" y="47291"/>
                </a:lnTo>
                <a:lnTo>
                  <a:pt x="1231191" y="266290"/>
                </a:lnTo>
                <a:lnTo>
                  <a:pt x="1251203" y="263433"/>
                </a:lnTo>
                <a:lnTo>
                  <a:pt x="1271532" y="261211"/>
                </a:lnTo>
                <a:lnTo>
                  <a:pt x="1291544" y="258990"/>
                </a:lnTo>
                <a:lnTo>
                  <a:pt x="1311873" y="257403"/>
                </a:lnTo>
                <a:lnTo>
                  <a:pt x="1332202" y="256133"/>
                </a:lnTo>
                <a:lnTo>
                  <a:pt x="1352531" y="255181"/>
                </a:lnTo>
                <a:lnTo>
                  <a:pt x="1373178" y="254546"/>
                </a:lnTo>
                <a:lnTo>
                  <a:pt x="1393825" y="254546"/>
                </a:lnTo>
                <a:lnTo>
                  <a:pt x="1414154" y="254546"/>
                </a:lnTo>
                <a:lnTo>
                  <a:pt x="1435119" y="255181"/>
                </a:lnTo>
                <a:lnTo>
                  <a:pt x="1455448" y="256133"/>
                </a:lnTo>
                <a:lnTo>
                  <a:pt x="1475778" y="257403"/>
                </a:lnTo>
                <a:lnTo>
                  <a:pt x="1496107" y="258990"/>
                </a:lnTo>
                <a:lnTo>
                  <a:pt x="1515801" y="261211"/>
                </a:lnTo>
                <a:lnTo>
                  <a:pt x="1536130" y="263433"/>
                </a:lnTo>
                <a:lnTo>
                  <a:pt x="1556142" y="266290"/>
                </a:lnTo>
                <a:lnTo>
                  <a:pt x="1627294" y="47291"/>
                </a:lnTo>
                <a:lnTo>
                  <a:pt x="1629835" y="40626"/>
                </a:lnTo>
                <a:lnTo>
                  <a:pt x="1633012" y="34595"/>
                </a:lnTo>
                <a:lnTo>
                  <a:pt x="1636823" y="28882"/>
                </a:lnTo>
                <a:lnTo>
                  <a:pt x="1640953" y="23487"/>
                </a:lnTo>
                <a:lnTo>
                  <a:pt x="1645400" y="18726"/>
                </a:lnTo>
                <a:lnTo>
                  <a:pt x="1650164" y="14600"/>
                </a:lnTo>
                <a:lnTo>
                  <a:pt x="1655882" y="10474"/>
                </a:lnTo>
                <a:lnTo>
                  <a:pt x="1661600" y="7300"/>
                </a:lnTo>
                <a:lnTo>
                  <a:pt x="1667635" y="4761"/>
                </a:lnTo>
                <a:lnTo>
                  <a:pt x="1673670" y="2539"/>
                </a:lnTo>
                <a:lnTo>
                  <a:pt x="1680023" y="952"/>
                </a:lnTo>
                <a:lnTo>
                  <a:pt x="1686694" y="0"/>
                </a:lnTo>
                <a:lnTo>
                  <a:pt x="1693682" y="0"/>
                </a:lnTo>
                <a:lnTo>
                  <a:pt x="1700352" y="317"/>
                </a:lnTo>
                <a:lnTo>
                  <a:pt x="1707023" y="1270"/>
                </a:lnTo>
                <a:lnTo>
                  <a:pt x="1714011" y="2857"/>
                </a:lnTo>
                <a:lnTo>
                  <a:pt x="1934774" y="75221"/>
                </a:lnTo>
                <a:lnTo>
                  <a:pt x="1941762" y="77443"/>
                </a:lnTo>
                <a:lnTo>
                  <a:pt x="1947798" y="80617"/>
                </a:lnTo>
                <a:lnTo>
                  <a:pt x="1953833" y="84108"/>
                </a:lnTo>
                <a:lnTo>
                  <a:pt x="1958915" y="88234"/>
                </a:lnTo>
                <a:lnTo>
                  <a:pt x="1963997" y="93312"/>
                </a:lnTo>
                <a:lnTo>
                  <a:pt x="1968127" y="98073"/>
                </a:lnTo>
                <a:lnTo>
                  <a:pt x="1971621" y="103469"/>
                </a:lnTo>
                <a:lnTo>
                  <a:pt x="1975115" y="108864"/>
                </a:lnTo>
                <a:lnTo>
                  <a:pt x="1977656" y="114895"/>
                </a:lnTo>
                <a:lnTo>
                  <a:pt x="1980197" y="121243"/>
                </a:lnTo>
                <a:lnTo>
                  <a:pt x="1981468" y="127908"/>
                </a:lnTo>
                <a:lnTo>
                  <a:pt x="1982421" y="134573"/>
                </a:lnTo>
                <a:lnTo>
                  <a:pt x="1982738" y="141238"/>
                </a:lnTo>
                <a:lnTo>
                  <a:pt x="1981786" y="148221"/>
                </a:lnTo>
                <a:lnTo>
                  <a:pt x="1980833" y="154886"/>
                </a:lnTo>
                <a:lnTo>
                  <a:pt x="1979244" y="161551"/>
                </a:lnTo>
                <a:lnTo>
                  <a:pt x="1907774" y="380550"/>
                </a:lnTo>
                <a:lnTo>
                  <a:pt x="1925880" y="390389"/>
                </a:lnTo>
                <a:lnTo>
                  <a:pt x="1943986" y="400228"/>
                </a:lnTo>
                <a:lnTo>
                  <a:pt x="1961456" y="410702"/>
                </a:lnTo>
                <a:lnTo>
                  <a:pt x="1978927" y="421175"/>
                </a:lnTo>
                <a:lnTo>
                  <a:pt x="1996397" y="431967"/>
                </a:lnTo>
                <a:lnTo>
                  <a:pt x="2013232" y="443393"/>
                </a:lnTo>
                <a:lnTo>
                  <a:pt x="2029750" y="454501"/>
                </a:lnTo>
                <a:lnTo>
                  <a:pt x="2046585" y="466562"/>
                </a:lnTo>
                <a:lnTo>
                  <a:pt x="2062785" y="478623"/>
                </a:lnTo>
                <a:lnTo>
                  <a:pt x="2078985" y="491001"/>
                </a:lnTo>
                <a:lnTo>
                  <a:pt x="2094867" y="503697"/>
                </a:lnTo>
                <a:lnTo>
                  <a:pt x="2110432" y="516709"/>
                </a:lnTo>
                <a:lnTo>
                  <a:pt x="2125679" y="529723"/>
                </a:lnTo>
                <a:lnTo>
                  <a:pt x="2140925" y="543370"/>
                </a:lnTo>
                <a:lnTo>
                  <a:pt x="2155855" y="557335"/>
                </a:lnTo>
                <a:lnTo>
                  <a:pt x="2170466" y="571301"/>
                </a:lnTo>
                <a:lnTo>
                  <a:pt x="2357242" y="435775"/>
                </a:lnTo>
                <a:lnTo>
                  <a:pt x="2362959" y="431967"/>
                </a:lnTo>
                <a:lnTo>
                  <a:pt x="2369312" y="428793"/>
                </a:lnTo>
                <a:lnTo>
                  <a:pt x="2375347" y="426571"/>
                </a:lnTo>
                <a:lnTo>
                  <a:pt x="2382018" y="424667"/>
                </a:lnTo>
                <a:lnTo>
                  <a:pt x="2388371" y="423397"/>
                </a:lnTo>
                <a:lnTo>
                  <a:pt x="2395041" y="422762"/>
                </a:lnTo>
                <a:lnTo>
                  <a:pt x="2401712" y="422762"/>
                </a:lnTo>
                <a:lnTo>
                  <a:pt x="2408065" y="423397"/>
                </a:lnTo>
                <a:lnTo>
                  <a:pt x="2414418" y="424984"/>
                </a:lnTo>
                <a:lnTo>
                  <a:pt x="2420770" y="426888"/>
                </a:lnTo>
                <a:lnTo>
                  <a:pt x="2426806" y="429428"/>
                </a:lnTo>
                <a:lnTo>
                  <a:pt x="2432841" y="432601"/>
                </a:lnTo>
                <a:lnTo>
                  <a:pt x="2438559" y="436093"/>
                </a:lnTo>
                <a:lnTo>
                  <a:pt x="2443959" y="440854"/>
                </a:lnTo>
                <a:lnTo>
                  <a:pt x="2448406" y="445614"/>
                </a:lnTo>
                <a:lnTo>
                  <a:pt x="2452853" y="451327"/>
                </a:lnTo>
                <a:lnTo>
                  <a:pt x="2589757" y="638904"/>
                </a:lnTo>
                <a:lnTo>
                  <a:pt x="2593569" y="644935"/>
                </a:lnTo>
                <a:lnTo>
                  <a:pt x="2596746" y="650965"/>
                </a:lnTo>
                <a:lnTo>
                  <a:pt x="2599287" y="657313"/>
                </a:lnTo>
                <a:lnTo>
                  <a:pt x="2601193" y="663661"/>
                </a:lnTo>
                <a:lnTo>
                  <a:pt x="2602463" y="670326"/>
                </a:lnTo>
                <a:lnTo>
                  <a:pt x="2602781" y="676991"/>
                </a:lnTo>
                <a:lnTo>
                  <a:pt x="2602781" y="683656"/>
                </a:lnTo>
                <a:lnTo>
                  <a:pt x="2601828" y="690004"/>
                </a:lnTo>
                <a:lnTo>
                  <a:pt x="2600557" y="696352"/>
                </a:lnTo>
                <a:lnTo>
                  <a:pt x="2598652" y="703017"/>
                </a:lnTo>
                <a:lnTo>
                  <a:pt x="2596428" y="709047"/>
                </a:lnTo>
                <a:lnTo>
                  <a:pt x="2592934" y="715078"/>
                </a:lnTo>
                <a:lnTo>
                  <a:pt x="2589122" y="720473"/>
                </a:lnTo>
                <a:lnTo>
                  <a:pt x="2584993" y="725869"/>
                </a:lnTo>
                <a:lnTo>
                  <a:pt x="2580228" y="730630"/>
                </a:lnTo>
                <a:lnTo>
                  <a:pt x="2574828" y="734756"/>
                </a:lnTo>
                <a:lnTo>
                  <a:pt x="2388053" y="870281"/>
                </a:lnTo>
                <a:lnTo>
                  <a:pt x="2396629" y="888372"/>
                </a:lnTo>
                <a:lnTo>
                  <a:pt x="2405524" y="906781"/>
                </a:lnTo>
                <a:lnTo>
                  <a:pt x="2413465" y="925189"/>
                </a:lnTo>
                <a:lnTo>
                  <a:pt x="2421088" y="943598"/>
                </a:lnTo>
                <a:lnTo>
                  <a:pt x="2428712" y="962324"/>
                </a:lnTo>
                <a:lnTo>
                  <a:pt x="2436017" y="981367"/>
                </a:lnTo>
                <a:lnTo>
                  <a:pt x="2442688" y="1000411"/>
                </a:lnTo>
                <a:lnTo>
                  <a:pt x="2449041" y="1019454"/>
                </a:lnTo>
                <a:lnTo>
                  <a:pt x="2455394" y="1039132"/>
                </a:lnTo>
                <a:lnTo>
                  <a:pt x="2461111" y="1058810"/>
                </a:lnTo>
                <a:lnTo>
                  <a:pt x="2466829" y="1078171"/>
                </a:lnTo>
                <a:lnTo>
                  <a:pt x="2471594" y="1098167"/>
                </a:lnTo>
                <a:lnTo>
                  <a:pt x="2476676" y="1118162"/>
                </a:lnTo>
                <a:lnTo>
                  <a:pt x="2480805" y="1138158"/>
                </a:lnTo>
                <a:lnTo>
                  <a:pt x="2484935" y="1158470"/>
                </a:lnTo>
                <a:lnTo>
                  <a:pt x="2488746" y="1178783"/>
                </a:lnTo>
                <a:lnTo>
                  <a:pt x="2718721" y="1178783"/>
                </a:lnTo>
                <a:lnTo>
                  <a:pt x="2725709" y="1179101"/>
                </a:lnTo>
                <a:lnTo>
                  <a:pt x="2732698" y="1180370"/>
                </a:lnTo>
                <a:lnTo>
                  <a:pt x="2739368" y="1181640"/>
                </a:lnTo>
                <a:lnTo>
                  <a:pt x="2745403" y="1184496"/>
                </a:lnTo>
                <a:lnTo>
                  <a:pt x="2751439" y="1187035"/>
                </a:lnTo>
                <a:lnTo>
                  <a:pt x="2757156" y="1190527"/>
                </a:lnTo>
                <a:lnTo>
                  <a:pt x="2762239" y="1194653"/>
                </a:lnTo>
                <a:lnTo>
                  <a:pt x="2767321" y="1199096"/>
                </a:lnTo>
                <a:lnTo>
                  <a:pt x="2771768" y="1203857"/>
                </a:lnTo>
                <a:lnTo>
                  <a:pt x="2775897" y="1209253"/>
                </a:lnTo>
                <a:lnTo>
                  <a:pt x="2779391" y="1214966"/>
                </a:lnTo>
                <a:lnTo>
                  <a:pt x="2782250" y="1220361"/>
                </a:lnTo>
                <a:lnTo>
                  <a:pt x="2784474" y="1226709"/>
                </a:lnTo>
                <a:lnTo>
                  <a:pt x="2786062" y="1233692"/>
                </a:lnTo>
                <a:lnTo>
                  <a:pt x="2787015" y="1240357"/>
                </a:lnTo>
                <a:lnTo>
                  <a:pt x="2787650" y="1247022"/>
                </a:lnTo>
                <a:lnTo>
                  <a:pt x="2787650" y="1479986"/>
                </a:lnTo>
                <a:lnTo>
                  <a:pt x="2787015" y="1486651"/>
                </a:lnTo>
                <a:lnTo>
                  <a:pt x="2786380" y="1493951"/>
                </a:lnTo>
                <a:lnTo>
                  <a:pt x="2784474" y="1500299"/>
                </a:lnTo>
                <a:lnTo>
                  <a:pt x="2782250" y="1506646"/>
                </a:lnTo>
                <a:lnTo>
                  <a:pt x="2779391" y="1512677"/>
                </a:lnTo>
                <a:lnTo>
                  <a:pt x="2775897" y="1518390"/>
                </a:lnTo>
                <a:lnTo>
                  <a:pt x="2771768" y="1523785"/>
                </a:lnTo>
                <a:lnTo>
                  <a:pt x="2767639" y="1528546"/>
                </a:lnTo>
                <a:lnTo>
                  <a:pt x="2762556" y="1532672"/>
                </a:lnTo>
                <a:lnTo>
                  <a:pt x="2757156" y="1536798"/>
                </a:lnTo>
                <a:lnTo>
                  <a:pt x="2751439" y="1540290"/>
                </a:lnTo>
                <a:lnTo>
                  <a:pt x="2745403" y="1543146"/>
                </a:lnTo>
                <a:lnTo>
                  <a:pt x="2739368" y="1545368"/>
                </a:lnTo>
                <a:lnTo>
                  <a:pt x="2732698" y="1546955"/>
                </a:lnTo>
                <a:lnTo>
                  <a:pt x="2725709" y="1548224"/>
                </a:lnTo>
                <a:lnTo>
                  <a:pt x="2719039" y="1548542"/>
                </a:lnTo>
                <a:lnTo>
                  <a:pt x="2488746" y="1548542"/>
                </a:lnTo>
                <a:lnTo>
                  <a:pt x="2484935" y="1568855"/>
                </a:lnTo>
                <a:lnTo>
                  <a:pt x="2480805" y="1589168"/>
                </a:lnTo>
                <a:lnTo>
                  <a:pt x="2476676" y="1609163"/>
                </a:lnTo>
                <a:lnTo>
                  <a:pt x="2471594" y="1629476"/>
                </a:lnTo>
                <a:lnTo>
                  <a:pt x="2466829" y="1648837"/>
                </a:lnTo>
                <a:lnTo>
                  <a:pt x="2461111" y="1668832"/>
                </a:lnTo>
                <a:lnTo>
                  <a:pt x="2455394" y="1688510"/>
                </a:lnTo>
                <a:lnTo>
                  <a:pt x="2449041" y="1707554"/>
                </a:lnTo>
                <a:lnTo>
                  <a:pt x="2442688" y="1726914"/>
                </a:lnTo>
                <a:lnTo>
                  <a:pt x="2436017" y="1745958"/>
                </a:lnTo>
                <a:lnTo>
                  <a:pt x="2428712" y="1764684"/>
                </a:lnTo>
                <a:lnTo>
                  <a:pt x="2421088" y="1783410"/>
                </a:lnTo>
                <a:lnTo>
                  <a:pt x="2413465" y="1802453"/>
                </a:lnTo>
                <a:lnTo>
                  <a:pt x="2405524" y="1820862"/>
                </a:lnTo>
                <a:lnTo>
                  <a:pt x="2396629" y="1838953"/>
                </a:lnTo>
                <a:lnTo>
                  <a:pt x="2388053" y="1857044"/>
                </a:lnTo>
                <a:lnTo>
                  <a:pt x="2574828" y="1992252"/>
                </a:lnTo>
                <a:lnTo>
                  <a:pt x="2580228" y="1996378"/>
                </a:lnTo>
                <a:lnTo>
                  <a:pt x="2584993" y="2001456"/>
                </a:lnTo>
                <a:lnTo>
                  <a:pt x="2589122" y="2006534"/>
                </a:lnTo>
                <a:lnTo>
                  <a:pt x="2592934" y="2012247"/>
                </a:lnTo>
                <a:lnTo>
                  <a:pt x="2596428" y="2018278"/>
                </a:lnTo>
                <a:lnTo>
                  <a:pt x="2598652" y="2024308"/>
                </a:lnTo>
                <a:lnTo>
                  <a:pt x="2600557" y="2030656"/>
                </a:lnTo>
                <a:lnTo>
                  <a:pt x="2601828" y="2037004"/>
                </a:lnTo>
                <a:lnTo>
                  <a:pt x="2602781" y="2043352"/>
                </a:lnTo>
                <a:lnTo>
                  <a:pt x="2602781" y="2050334"/>
                </a:lnTo>
                <a:lnTo>
                  <a:pt x="2602463" y="2056682"/>
                </a:lnTo>
                <a:lnTo>
                  <a:pt x="2601193" y="2063347"/>
                </a:lnTo>
                <a:lnTo>
                  <a:pt x="2599287" y="2069695"/>
                </a:lnTo>
                <a:lnTo>
                  <a:pt x="2596746" y="2076360"/>
                </a:lnTo>
                <a:lnTo>
                  <a:pt x="2593569" y="2082073"/>
                </a:lnTo>
                <a:lnTo>
                  <a:pt x="2589757" y="2087786"/>
                </a:lnTo>
                <a:lnTo>
                  <a:pt x="2452853" y="2276315"/>
                </a:lnTo>
                <a:lnTo>
                  <a:pt x="2448406" y="2281711"/>
                </a:lnTo>
                <a:lnTo>
                  <a:pt x="2443959" y="2286472"/>
                </a:lnTo>
                <a:lnTo>
                  <a:pt x="2438559" y="2290915"/>
                </a:lnTo>
                <a:lnTo>
                  <a:pt x="2432841" y="2294406"/>
                </a:lnTo>
                <a:lnTo>
                  <a:pt x="2426806" y="2297898"/>
                </a:lnTo>
                <a:lnTo>
                  <a:pt x="2420770" y="2300437"/>
                </a:lnTo>
                <a:lnTo>
                  <a:pt x="2414418" y="2302341"/>
                </a:lnTo>
                <a:lnTo>
                  <a:pt x="2408065" y="2303293"/>
                </a:lnTo>
                <a:lnTo>
                  <a:pt x="2401712" y="2304245"/>
                </a:lnTo>
                <a:lnTo>
                  <a:pt x="2395041" y="2304563"/>
                </a:lnTo>
                <a:lnTo>
                  <a:pt x="2388371" y="2303611"/>
                </a:lnTo>
                <a:lnTo>
                  <a:pt x="2381700" y="2302658"/>
                </a:lnTo>
                <a:lnTo>
                  <a:pt x="2375347" y="2300754"/>
                </a:lnTo>
                <a:lnTo>
                  <a:pt x="2368994" y="2298532"/>
                </a:lnTo>
                <a:lnTo>
                  <a:pt x="2362959" y="2295041"/>
                </a:lnTo>
                <a:lnTo>
                  <a:pt x="2357242" y="2291232"/>
                </a:lnTo>
                <a:lnTo>
                  <a:pt x="2170466" y="2156025"/>
                </a:lnTo>
                <a:lnTo>
                  <a:pt x="2155855" y="2170307"/>
                </a:lnTo>
                <a:lnTo>
                  <a:pt x="2140925" y="2183638"/>
                </a:lnTo>
                <a:lnTo>
                  <a:pt x="2125679" y="2197285"/>
                </a:lnTo>
                <a:lnTo>
                  <a:pt x="2110432" y="2210616"/>
                </a:lnTo>
                <a:lnTo>
                  <a:pt x="2094867" y="2223629"/>
                </a:lnTo>
                <a:lnTo>
                  <a:pt x="2078985" y="2236007"/>
                </a:lnTo>
                <a:lnTo>
                  <a:pt x="2062785" y="2248385"/>
                </a:lnTo>
                <a:lnTo>
                  <a:pt x="2046585" y="2260446"/>
                </a:lnTo>
                <a:lnTo>
                  <a:pt x="2030068" y="2272506"/>
                </a:lnTo>
                <a:lnTo>
                  <a:pt x="2013232" y="2283932"/>
                </a:lnTo>
                <a:lnTo>
                  <a:pt x="1996397" y="2295041"/>
                </a:lnTo>
                <a:lnTo>
                  <a:pt x="1978927" y="2306150"/>
                </a:lnTo>
                <a:lnTo>
                  <a:pt x="1961456" y="2316624"/>
                </a:lnTo>
                <a:lnTo>
                  <a:pt x="1943986" y="2327097"/>
                </a:lnTo>
                <a:lnTo>
                  <a:pt x="1925880" y="2336936"/>
                </a:lnTo>
                <a:lnTo>
                  <a:pt x="1907774" y="2346776"/>
                </a:lnTo>
                <a:lnTo>
                  <a:pt x="1979244" y="2565457"/>
                </a:lnTo>
                <a:lnTo>
                  <a:pt x="1980833" y="2572439"/>
                </a:lnTo>
                <a:lnTo>
                  <a:pt x="1981786" y="2579422"/>
                </a:lnTo>
                <a:lnTo>
                  <a:pt x="1982738" y="2586404"/>
                </a:lnTo>
                <a:lnTo>
                  <a:pt x="1982421" y="2592752"/>
                </a:lnTo>
                <a:lnTo>
                  <a:pt x="1981468" y="2599417"/>
                </a:lnTo>
                <a:lnTo>
                  <a:pt x="1980197" y="2605765"/>
                </a:lnTo>
                <a:lnTo>
                  <a:pt x="1977656" y="2612113"/>
                </a:lnTo>
                <a:lnTo>
                  <a:pt x="1975115" y="2618143"/>
                </a:lnTo>
                <a:lnTo>
                  <a:pt x="1971621" y="2623856"/>
                </a:lnTo>
                <a:lnTo>
                  <a:pt x="1968127" y="2629252"/>
                </a:lnTo>
                <a:lnTo>
                  <a:pt x="1963997" y="2634013"/>
                </a:lnTo>
                <a:lnTo>
                  <a:pt x="1958915" y="2638774"/>
                </a:lnTo>
                <a:lnTo>
                  <a:pt x="1953833" y="2642900"/>
                </a:lnTo>
                <a:lnTo>
                  <a:pt x="1948115" y="2646391"/>
                </a:lnTo>
                <a:lnTo>
                  <a:pt x="1941762" y="2649565"/>
                </a:lnTo>
                <a:lnTo>
                  <a:pt x="1935409" y="2652104"/>
                </a:lnTo>
                <a:lnTo>
                  <a:pt x="1714011" y="2724151"/>
                </a:lnTo>
                <a:lnTo>
                  <a:pt x="1707023" y="2725738"/>
                </a:lnTo>
                <a:lnTo>
                  <a:pt x="1700352" y="2727008"/>
                </a:lnTo>
                <a:lnTo>
                  <a:pt x="1693682" y="2727325"/>
                </a:lnTo>
                <a:lnTo>
                  <a:pt x="1686694" y="2727325"/>
                </a:lnTo>
                <a:lnTo>
                  <a:pt x="1680023" y="2726056"/>
                </a:lnTo>
                <a:lnTo>
                  <a:pt x="1673670" y="2724786"/>
                </a:lnTo>
                <a:lnTo>
                  <a:pt x="1667635" y="2722564"/>
                </a:lnTo>
                <a:lnTo>
                  <a:pt x="1661600" y="2719708"/>
                </a:lnTo>
                <a:lnTo>
                  <a:pt x="1655564" y="2716851"/>
                </a:lnTo>
                <a:lnTo>
                  <a:pt x="1650164" y="2712725"/>
                </a:lnTo>
                <a:lnTo>
                  <a:pt x="1645400" y="2708599"/>
                </a:lnTo>
                <a:lnTo>
                  <a:pt x="1640953" y="2703521"/>
                </a:lnTo>
                <a:lnTo>
                  <a:pt x="1636823" y="2698443"/>
                </a:lnTo>
                <a:lnTo>
                  <a:pt x="1633012" y="2692730"/>
                </a:lnTo>
                <a:lnTo>
                  <a:pt x="1629835" y="2686382"/>
                </a:lnTo>
                <a:lnTo>
                  <a:pt x="1627294" y="2680034"/>
                </a:lnTo>
                <a:lnTo>
                  <a:pt x="1556142" y="2460718"/>
                </a:lnTo>
                <a:lnTo>
                  <a:pt x="1536130" y="2463575"/>
                </a:lnTo>
                <a:lnTo>
                  <a:pt x="1516436" y="2465796"/>
                </a:lnTo>
                <a:lnTo>
                  <a:pt x="1496107" y="2467701"/>
                </a:lnTo>
                <a:lnTo>
                  <a:pt x="1475778" y="2469605"/>
                </a:lnTo>
                <a:lnTo>
                  <a:pt x="1455448" y="2470875"/>
                </a:lnTo>
                <a:lnTo>
                  <a:pt x="1435119" y="2471827"/>
                </a:lnTo>
                <a:lnTo>
                  <a:pt x="1414154" y="2472144"/>
                </a:lnTo>
                <a:lnTo>
                  <a:pt x="1393825" y="2472779"/>
                </a:lnTo>
                <a:lnTo>
                  <a:pt x="1373178" y="2472144"/>
                </a:lnTo>
                <a:lnTo>
                  <a:pt x="1352531" y="2471827"/>
                </a:lnTo>
                <a:lnTo>
                  <a:pt x="1332202" y="2470875"/>
                </a:lnTo>
                <a:lnTo>
                  <a:pt x="1311873" y="2469605"/>
                </a:lnTo>
                <a:lnTo>
                  <a:pt x="1291544" y="2467701"/>
                </a:lnTo>
                <a:lnTo>
                  <a:pt x="1271532" y="2465796"/>
                </a:lnTo>
                <a:lnTo>
                  <a:pt x="1251203" y="2463575"/>
                </a:lnTo>
                <a:lnTo>
                  <a:pt x="1231191" y="2460718"/>
                </a:lnTo>
                <a:lnTo>
                  <a:pt x="1160674" y="2680034"/>
                </a:lnTo>
                <a:lnTo>
                  <a:pt x="1157815" y="2686699"/>
                </a:lnTo>
                <a:lnTo>
                  <a:pt x="1154956" y="2692730"/>
                </a:lnTo>
                <a:lnTo>
                  <a:pt x="1151145" y="2698443"/>
                </a:lnTo>
                <a:lnTo>
                  <a:pt x="1147015" y="2703521"/>
                </a:lnTo>
                <a:lnTo>
                  <a:pt x="1142568" y="2708599"/>
                </a:lnTo>
                <a:lnTo>
                  <a:pt x="1137168" y="2712725"/>
                </a:lnTo>
                <a:lnTo>
                  <a:pt x="1132086" y="2716851"/>
                </a:lnTo>
                <a:lnTo>
                  <a:pt x="1126368" y="2719708"/>
                </a:lnTo>
                <a:lnTo>
                  <a:pt x="1120333" y="2722564"/>
                </a:lnTo>
                <a:lnTo>
                  <a:pt x="1113980" y="2724786"/>
                </a:lnTo>
                <a:lnTo>
                  <a:pt x="1107627" y="2726056"/>
                </a:lnTo>
                <a:lnTo>
                  <a:pt x="1100639" y="2727325"/>
                </a:lnTo>
                <a:lnTo>
                  <a:pt x="1094286" y="2727325"/>
                </a:lnTo>
                <a:lnTo>
                  <a:pt x="1087616" y="2727008"/>
                </a:lnTo>
                <a:lnTo>
                  <a:pt x="1080628" y="2725738"/>
                </a:lnTo>
                <a:lnTo>
                  <a:pt x="1073639" y="2723834"/>
                </a:lnTo>
                <a:lnTo>
                  <a:pt x="852558" y="2652104"/>
                </a:lnTo>
                <a:lnTo>
                  <a:pt x="845888" y="2649565"/>
                </a:lnTo>
                <a:lnTo>
                  <a:pt x="839852" y="2646391"/>
                </a:lnTo>
                <a:lnTo>
                  <a:pt x="834135" y="2642900"/>
                </a:lnTo>
                <a:lnTo>
                  <a:pt x="829052" y="2638774"/>
                </a:lnTo>
                <a:lnTo>
                  <a:pt x="823970" y="2634013"/>
                </a:lnTo>
                <a:lnTo>
                  <a:pt x="819523" y="2629252"/>
                </a:lnTo>
                <a:lnTo>
                  <a:pt x="815711" y="2623856"/>
                </a:lnTo>
                <a:lnTo>
                  <a:pt x="812853" y="2618143"/>
                </a:lnTo>
                <a:lnTo>
                  <a:pt x="809676" y="2612113"/>
                </a:lnTo>
                <a:lnTo>
                  <a:pt x="807770" y="2605765"/>
                </a:lnTo>
                <a:lnTo>
                  <a:pt x="806182" y="2599417"/>
                </a:lnTo>
                <a:lnTo>
                  <a:pt x="805229" y="2592752"/>
                </a:lnTo>
                <a:lnTo>
                  <a:pt x="805229" y="2586404"/>
                </a:lnTo>
                <a:lnTo>
                  <a:pt x="805547" y="2579422"/>
                </a:lnTo>
                <a:lnTo>
                  <a:pt x="806817" y="2572439"/>
                </a:lnTo>
                <a:lnTo>
                  <a:pt x="808088" y="2565457"/>
                </a:lnTo>
                <a:lnTo>
                  <a:pt x="879876" y="2346776"/>
                </a:lnTo>
                <a:lnTo>
                  <a:pt x="861770" y="2336936"/>
                </a:lnTo>
                <a:lnTo>
                  <a:pt x="843982" y="2327097"/>
                </a:lnTo>
                <a:lnTo>
                  <a:pt x="826194" y="2316624"/>
                </a:lnTo>
                <a:lnTo>
                  <a:pt x="808723" y="2306150"/>
                </a:lnTo>
                <a:lnTo>
                  <a:pt x="791570" y="2295041"/>
                </a:lnTo>
                <a:lnTo>
                  <a:pt x="774418" y="2283932"/>
                </a:lnTo>
                <a:lnTo>
                  <a:pt x="757900" y="2272506"/>
                </a:lnTo>
                <a:lnTo>
                  <a:pt x="741065" y="2260446"/>
                </a:lnTo>
                <a:lnTo>
                  <a:pt x="724547" y="2248385"/>
                </a:lnTo>
                <a:lnTo>
                  <a:pt x="708665" y="2236007"/>
                </a:lnTo>
                <a:lnTo>
                  <a:pt x="692783" y="2223311"/>
                </a:lnTo>
                <a:lnTo>
                  <a:pt x="677218" y="2210616"/>
                </a:lnTo>
                <a:lnTo>
                  <a:pt x="661654" y="2197285"/>
                </a:lnTo>
                <a:lnTo>
                  <a:pt x="646724" y="2183638"/>
                </a:lnTo>
                <a:lnTo>
                  <a:pt x="631795" y="2169990"/>
                </a:lnTo>
                <a:lnTo>
                  <a:pt x="616866" y="2155707"/>
                </a:lnTo>
                <a:lnTo>
                  <a:pt x="430726" y="2291232"/>
                </a:lnTo>
                <a:lnTo>
                  <a:pt x="424691" y="2295041"/>
                </a:lnTo>
                <a:lnTo>
                  <a:pt x="418655" y="2298532"/>
                </a:lnTo>
                <a:lnTo>
                  <a:pt x="412303" y="2300754"/>
                </a:lnTo>
                <a:lnTo>
                  <a:pt x="405632" y="2302658"/>
                </a:lnTo>
                <a:lnTo>
                  <a:pt x="399279" y="2303611"/>
                </a:lnTo>
                <a:lnTo>
                  <a:pt x="392609" y="2304563"/>
                </a:lnTo>
                <a:lnTo>
                  <a:pt x="385938" y="2304563"/>
                </a:lnTo>
                <a:lnTo>
                  <a:pt x="379585" y="2303611"/>
                </a:lnTo>
                <a:lnTo>
                  <a:pt x="372915" y="2302341"/>
                </a:lnTo>
                <a:lnTo>
                  <a:pt x="366562" y="2300437"/>
                </a:lnTo>
                <a:lnTo>
                  <a:pt x="360527" y="2297898"/>
                </a:lnTo>
                <a:lnTo>
                  <a:pt x="354491" y="2294724"/>
                </a:lnTo>
                <a:lnTo>
                  <a:pt x="349409" y="2290915"/>
                </a:lnTo>
                <a:lnTo>
                  <a:pt x="344009" y="2286472"/>
                </a:lnTo>
                <a:lnTo>
                  <a:pt x="339244" y="2281711"/>
                </a:lnTo>
                <a:lnTo>
                  <a:pt x="334797" y="2276315"/>
                </a:lnTo>
                <a:lnTo>
                  <a:pt x="197575" y="2087786"/>
                </a:lnTo>
                <a:lnTo>
                  <a:pt x="193763" y="2082073"/>
                </a:lnTo>
                <a:lnTo>
                  <a:pt x="190904" y="2076360"/>
                </a:lnTo>
                <a:lnTo>
                  <a:pt x="188363" y="2069695"/>
                </a:lnTo>
                <a:lnTo>
                  <a:pt x="186457" y="2063347"/>
                </a:lnTo>
                <a:lnTo>
                  <a:pt x="185187" y="2056682"/>
                </a:lnTo>
                <a:lnTo>
                  <a:pt x="184869" y="2050334"/>
                </a:lnTo>
                <a:lnTo>
                  <a:pt x="184869" y="2043352"/>
                </a:lnTo>
                <a:lnTo>
                  <a:pt x="185504" y="2037004"/>
                </a:lnTo>
                <a:lnTo>
                  <a:pt x="187092" y="2030656"/>
                </a:lnTo>
                <a:lnTo>
                  <a:pt x="188998" y="2024308"/>
                </a:lnTo>
                <a:lnTo>
                  <a:pt x="191540" y="2018278"/>
                </a:lnTo>
                <a:lnTo>
                  <a:pt x="194716" y="2012247"/>
                </a:lnTo>
                <a:lnTo>
                  <a:pt x="198528" y="2006534"/>
                </a:lnTo>
                <a:lnTo>
                  <a:pt x="202657" y="2001456"/>
                </a:lnTo>
                <a:lnTo>
                  <a:pt x="207422" y="1996695"/>
                </a:lnTo>
                <a:lnTo>
                  <a:pt x="213139" y="1992252"/>
                </a:lnTo>
                <a:lnTo>
                  <a:pt x="399279" y="1857044"/>
                </a:lnTo>
                <a:lnTo>
                  <a:pt x="390703" y="1838953"/>
                </a:lnTo>
                <a:lnTo>
                  <a:pt x="382444" y="1820544"/>
                </a:lnTo>
                <a:lnTo>
                  <a:pt x="374185" y="1802453"/>
                </a:lnTo>
                <a:lnTo>
                  <a:pt x="366244" y="1783410"/>
                </a:lnTo>
                <a:lnTo>
                  <a:pt x="358621" y="1764684"/>
                </a:lnTo>
                <a:lnTo>
                  <a:pt x="351632" y="1745958"/>
                </a:lnTo>
                <a:lnTo>
                  <a:pt x="344962" y="1726914"/>
                </a:lnTo>
                <a:lnTo>
                  <a:pt x="338291" y="1707554"/>
                </a:lnTo>
                <a:lnTo>
                  <a:pt x="332256" y="1688510"/>
                </a:lnTo>
                <a:lnTo>
                  <a:pt x="326221" y="1668832"/>
                </a:lnTo>
                <a:lnTo>
                  <a:pt x="321139" y="1648837"/>
                </a:lnTo>
                <a:lnTo>
                  <a:pt x="315739" y="1629476"/>
                </a:lnTo>
                <a:lnTo>
                  <a:pt x="311292" y="1609163"/>
                </a:lnTo>
                <a:lnTo>
                  <a:pt x="306845" y="1589168"/>
                </a:lnTo>
                <a:lnTo>
                  <a:pt x="303033" y="1568855"/>
                </a:lnTo>
                <a:lnTo>
                  <a:pt x="299221" y="1548542"/>
                </a:lnTo>
                <a:lnTo>
                  <a:pt x="68929" y="1548542"/>
                </a:lnTo>
                <a:lnTo>
                  <a:pt x="61623" y="1548224"/>
                </a:lnTo>
                <a:lnTo>
                  <a:pt x="54952" y="1546955"/>
                </a:lnTo>
                <a:lnTo>
                  <a:pt x="48282" y="1545368"/>
                </a:lnTo>
                <a:lnTo>
                  <a:pt x="41929" y="1543146"/>
                </a:lnTo>
                <a:lnTo>
                  <a:pt x="36211" y="1540290"/>
                </a:lnTo>
                <a:lnTo>
                  <a:pt x="30494" y="1536798"/>
                </a:lnTo>
                <a:lnTo>
                  <a:pt x="24776" y="1532672"/>
                </a:lnTo>
                <a:lnTo>
                  <a:pt x="20329" y="1528546"/>
                </a:lnTo>
                <a:lnTo>
                  <a:pt x="15882" y="1523785"/>
                </a:lnTo>
                <a:lnTo>
                  <a:pt x="11753" y="1518390"/>
                </a:lnTo>
                <a:lnTo>
                  <a:pt x="8259" y="1512677"/>
                </a:lnTo>
                <a:lnTo>
                  <a:pt x="5400" y="1506646"/>
                </a:lnTo>
                <a:lnTo>
                  <a:pt x="2859" y="1500299"/>
                </a:lnTo>
                <a:lnTo>
                  <a:pt x="1588" y="1493951"/>
                </a:lnTo>
                <a:lnTo>
                  <a:pt x="317" y="1486651"/>
                </a:lnTo>
                <a:lnTo>
                  <a:pt x="0" y="1479986"/>
                </a:lnTo>
                <a:lnTo>
                  <a:pt x="0" y="1247022"/>
                </a:lnTo>
                <a:lnTo>
                  <a:pt x="317" y="1240357"/>
                </a:lnTo>
                <a:lnTo>
                  <a:pt x="1588" y="1233692"/>
                </a:lnTo>
                <a:lnTo>
                  <a:pt x="2859" y="1226709"/>
                </a:lnTo>
                <a:lnTo>
                  <a:pt x="5400" y="1220361"/>
                </a:lnTo>
                <a:lnTo>
                  <a:pt x="8259" y="1214966"/>
                </a:lnTo>
                <a:lnTo>
                  <a:pt x="11753" y="1209253"/>
                </a:lnTo>
                <a:lnTo>
                  <a:pt x="15882" y="1203857"/>
                </a:lnTo>
                <a:lnTo>
                  <a:pt x="20329" y="1199096"/>
                </a:lnTo>
                <a:lnTo>
                  <a:pt x="24776" y="1194653"/>
                </a:lnTo>
                <a:lnTo>
                  <a:pt x="30494" y="1190527"/>
                </a:lnTo>
                <a:lnTo>
                  <a:pt x="36211" y="1187035"/>
                </a:lnTo>
                <a:lnTo>
                  <a:pt x="41929" y="1184496"/>
                </a:lnTo>
                <a:lnTo>
                  <a:pt x="48282" y="1181640"/>
                </a:lnTo>
                <a:lnTo>
                  <a:pt x="54952" y="1180370"/>
                </a:lnTo>
                <a:lnTo>
                  <a:pt x="61623" y="1179101"/>
                </a:lnTo>
                <a:lnTo>
                  <a:pt x="68929" y="1178783"/>
                </a:lnTo>
                <a:lnTo>
                  <a:pt x="299221" y="1178783"/>
                </a:lnTo>
                <a:lnTo>
                  <a:pt x="303033" y="1158470"/>
                </a:lnTo>
                <a:lnTo>
                  <a:pt x="306845" y="1138158"/>
                </a:lnTo>
                <a:lnTo>
                  <a:pt x="311292" y="1118162"/>
                </a:lnTo>
                <a:lnTo>
                  <a:pt x="315739" y="1098167"/>
                </a:lnTo>
                <a:lnTo>
                  <a:pt x="321139" y="1078171"/>
                </a:lnTo>
                <a:lnTo>
                  <a:pt x="326221" y="1058493"/>
                </a:lnTo>
                <a:lnTo>
                  <a:pt x="332256" y="1038815"/>
                </a:lnTo>
                <a:lnTo>
                  <a:pt x="338291" y="1019454"/>
                </a:lnTo>
                <a:lnTo>
                  <a:pt x="344962" y="1000411"/>
                </a:lnTo>
                <a:lnTo>
                  <a:pt x="351632" y="981367"/>
                </a:lnTo>
                <a:lnTo>
                  <a:pt x="358621" y="962324"/>
                </a:lnTo>
                <a:lnTo>
                  <a:pt x="366244" y="943598"/>
                </a:lnTo>
                <a:lnTo>
                  <a:pt x="374185" y="924872"/>
                </a:lnTo>
                <a:lnTo>
                  <a:pt x="382444" y="906463"/>
                </a:lnTo>
                <a:lnTo>
                  <a:pt x="390703" y="888372"/>
                </a:lnTo>
                <a:lnTo>
                  <a:pt x="399279" y="870281"/>
                </a:lnTo>
                <a:lnTo>
                  <a:pt x="213139" y="734756"/>
                </a:lnTo>
                <a:lnTo>
                  <a:pt x="207422" y="730312"/>
                </a:lnTo>
                <a:lnTo>
                  <a:pt x="202657" y="725552"/>
                </a:lnTo>
                <a:lnTo>
                  <a:pt x="198528" y="720473"/>
                </a:lnTo>
                <a:lnTo>
                  <a:pt x="194716" y="715078"/>
                </a:lnTo>
                <a:lnTo>
                  <a:pt x="191540" y="709047"/>
                </a:lnTo>
                <a:lnTo>
                  <a:pt x="188998" y="703017"/>
                </a:lnTo>
                <a:lnTo>
                  <a:pt x="187092" y="696352"/>
                </a:lnTo>
                <a:lnTo>
                  <a:pt x="185504" y="690004"/>
                </a:lnTo>
                <a:lnTo>
                  <a:pt x="184869" y="683656"/>
                </a:lnTo>
                <a:lnTo>
                  <a:pt x="184869" y="676991"/>
                </a:lnTo>
                <a:lnTo>
                  <a:pt x="185187" y="670326"/>
                </a:lnTo>
                <a:lnTo>
                  <a:pt x="186457" y="663661"/>
                </a:lnTo>
                <a:lnTo>
                  <a:pt x="188363" y="657313"/>
                </a:lnTo>
                <a:lnTo>
                  <a:pt x="190904" y="650965"/>
                </a:lnTo>
                <a:lnTo>
                  <a:pt x="193763" y="644935"/>
                </a:lnTo>
                <a:lnTo>
                  <a:pt x="197575" y="638904"/>
                </a:lnTo>
                <a:lnTo>
                  <a:pt x="334797" y="451327"/>
                </a:lnTo>
                <a:lnTo>
                  <a:pt x="339244" y="445614"/>
                </a:lnTo>
                <a:lnTo>
                  <a:pt x="344009" y="440854"/>
                </a:lnTo>
                <a:lnTo>
                  <a:pt x="349409" y="436093"/>
                </a:lnTo>
                <a:lnTo>
                  <a:pt x="354491" y="432601"/>
                </a:lnTo>
                <a:lnTo>
                  <a:pt x="360527" y="429428"/>
                </a:lnTo>
                <a:lnTo>
                  <a:pt x="366562" y="426888"/>
                </a:lnTo>
                <a:lnTo>
                  <a:pt x="372915" y="424984"/>
                </a:lnTo>
                <a:lnTo>
                  <a:pt x="379585" y="423397"/>
                </a:lnTo>
                <a:lnTo>
                  <a:pt x="385938" y="422762"/>
                </a:lnTo>
                <a:lnTo>
                  <a:pt x="392609" y="422762"/>
                </a:lnTo>
                <a:lnTo>
                  <a:pt x="399279" y="423397"/>
                </a:lnTo>
                <a:lnTo>
                  <a:pt x="405632" y="424667"/>
                </a:lnTo>
                <a:lnTo>
                  <a:pt x="412303" y="426571"/>
                </a:lnTo>
                <a:lnTo>
                  <a:pt x="418655" y="428793"/>
                </a:lnTo>
                <a:lnTo>
                  <a:pt x="424691" y="431967"/>
                </a:lnTo>
                <a:lnTo>
                  <a:pt x="430726" y="435775"/>
                </a:lnTo>
                <a:lnTo>
                  <a:pt x="616866" y="571301"/>
                </a:lnTo>
                <a:lnTo>
                  <a:pt x="631795" y="557335"/>
                </a:lnTo>
                <a:lnTo>
                  <a:pt x="646724" y="543370"/>
                </a:lnTo>
                <a:lnTo>
                  <a:pt x="661654" y="529723"/>
                </a:lnTo>
                <a:lnTo>
                  <a:pt x="677218" y="516709"/>
                </a:lnTo>
                <a:lnTo>
                  <a:pt x="693101" y="503697"/>
                </a:lnTo>
                <a:lnTo>
                  <a:pt x="708665" y="491001"/>
                </a:lnTo>
                <a:lnTo>
                  <a:pt x="724547" y="478623"/>
                </a:lnTo>
                <a:lnTo>
                  <a:pt x="741065" y="466562"/>
                </a:lnTo>
                <a:lnTo>
                  <a:pt x="757900" y="454501"/>
                </a:lnTo>
                <a:lnTo>
                  <a:pt x="774418" y="443393"/>
                </a:lnTo>
                <a:lnTo>
                  <a:pt x="791570" y="431967"/>
                </a:lnTo>
                <a:lnTo>
                  <a:pt x="808723" y="421175"/>
                </a:lnTo>
                <a:lnTo>
                  <a:pt x="826194" y="410702"/>
                </a:lnTo>
                <a:lnTo>
                  <a:pt x="843982" y="400228"/>
                </a:lnTo>
                <a:lnTo>
                  <a:pt x="861770" y="390389"/>
                </a:lnTo>
                <a:lnTo>
                  <a:pt x="879876" y="380550"/>
                </a:lnTo>
                <a:lnTo>
                  <a:pt x="808088" y="161551"/>
                </a:lnTo>
                <a:lnTo>
                  <a:pt x="806182" y="154886"/>
                </a:lnTo>
                <a:lnTo>
                  <a:pt x="805547" y="147586"/>
                </a:lnTo>
                <a:lnTo>
                  <a:pt x="804911" y="140921"/>
                </a:lnTo>
                <a:lnTo>
                  <a:pt x="805229" y="134573"/>
                </a:lnTo>
                <a:lnTo>
                  <a:pt x="805864" y="127908"/>
                </a:lnTo>
                <a:lnTo>
                  <a:pt x="807770" y="121243"/>
                </a:lnTo>
                <a:lnTo>
                  <a:pt x="809676" y="114895"/>
                </a:lnTo>
                <a:lnTo>
                  <a:pt x="812217" y="109499"/>
                </a:lnTo>
                <a:lnTo>
                  <a:pt x="815711" y="103469"/>
                </a:lnTo>
                <a:lnTo>
                  <a:pt x="819523" y="98073"/>
                </a:lnTo>
                <a:lnTo>
                  <a:pt x="823970" y="93312"/>
                </a:lnTo>
                <a:lnTo>
                  <a:pt x="829052" y="88552"/>
                </a:lnTo>
                <a:lnTo>
                  <a:pt x="834135" y="84426"/>
                </a:lnTo>
                <a:lnTo>
                  <a:pt x="839852" y="80617"/>
                </a:lnTo>
                <a:lnTo>
                  <a:pt x="845888" y="77760"/>
                </a:lnTo>
                <a:lnTo>
                  <a:pt x="852558" y="75221"/>
                </a:lnTo>
                <a:lnTo>
                  <a:pt x="1073957" y="2857"/>
                </a:lnTo>
                <a:lnTo>
                  <a:pt x="1080628" y="1270"/>
                </a:lnTo>
                <a:lnTo>
                  <a:pt x="1087616" y="317"/>
                </a:lnTo>
                <a:lnTo>
                  <a:pt x="10942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30" grpId="0"/>
      <p:bldP spid="54" grpId="0"/>
      <p:bldP spid="78" grpId="0"/>
      <p:bldP spid="1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07904" y="339502"/>
            <a:ext cx="1609725" cy="407690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目 录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3498" y="2727478"/>
            <a:ext cx="10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5688" y="2727478"/>
            <a:ext cx="1080000" cy="108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77878" y="2727478"/>
            <a:ext cx="10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60068" y="2727478"/>
            <a:ext cx="1080000" cy="108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2258" y="2727478"/>
            <a:ext cx="108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458" y="298294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564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783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002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221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05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498" y="3550244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绪论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1688" y="3550244"/>
            <a:ext cx="10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研究方法与思路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3878" y="3550245"/>
            <a:ext cx="10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关键技术与实验难点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6068" y="3550244"/>
            <a:ext cx="10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研究成果与应用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8258" y="3550244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相关建议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524448" y="2727478"/>
            <a:ext cx="1080000" cy="108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4408" y="296959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06</a:t>
            </a:r>
            <a:endParaRPr lang="zh-CN" altLang="en-US" sz="28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60448" y="3550243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论文总结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4825634" y="1419622"/>
            <a:ext cx="948873" cy="1143356"/>
            <a:chOff x="4825634" y="1203598"/>
            <a:chExt cx="948873" cy="1143356"/>
          </a:xfrm>
        </p:grpSpPr>
        <p:sp>
          <p:nvSpPr>
            <p:cNvPr id="58" name="椭圆 11"/>
            <p:cNvSpPr/>
            <p:nvPr/>
          </p:nvSpPr>
          <p:spPr>
            <a:xfrm>
              <a:off x="482563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5008611" y="1434118"/>
              <a:ext cx="582914" cy="570284"/>
            </a:xfrm>
            <a:custGeom>
              <a:avLst/>
              <a:gdLst>
                <a:gd name="T0" fmla="*/ 1597279 w 2787650"/>
                <a:gd name="T1" fmla="*/ 1636046 h 2727325"/>
                <a:gd name="T2" fmla="*/ 1627294 w 2787650"/>
                <a:gd name="T3" fmla="*/ 2215059 h 2727325"/>
                <a:gd name="T4" fmla="*/ 1883633 w 2787650"/>
                <a:gd name="T5" fmla="*/ 2097942 h 2727325"/>
                <a:gd name="T6" fmla="*/ 2087561 w 2787650"/>
                <a:gd name="T7" fmla="*/ 1909413 h 2727325"/>
                <a:gd name="T8" fmla="*/ 2223831 w 2787650"/>
                <a:gd name="T9" fmla="*/ 1665024 h 2727325"/>
                <a:gd name="T10" fmla="*/ 529196 w 2787650"/>
                <a:gd name="T11" fmla="*/ 1544733 h 2727325"/>
                <a:gd name="T12" fmla="*/ 630842 w 2787650"/>
                <a:gd name="T13" fmla="*/ 1808483 h 2727325"/>
                <a:gd name="T14" fmla="*/ 807453 w 2787650"/>
                <a:gd name="T15" fmla="*/ 2023673 h 2727325"/>
                <a:gd name="T16" fmla="*/ 1042827 w 2787650"/>
                <a:gd name="T17" fmla="*/ 2173481 h 2727325"/>
                <a:gd name="T18" fmla="*/ 1292972 w 2787650"/>
                <a:gd name="T19" fmla="*/ 1687822 h 2727325"/>
                <a:gd name="T20" fmla="*/ 1095077 w 2787650"/>
                <a:gd name="T21" fmla="*/ 1525504 h 2727325"/>
                <a:gd name="T22" fmla="*/ 1297101 w 2787650"/>
                <a:gd name="T23" fmla="*/ 1184350 h 2727325"/>
                <a:gd name="T24" fmla="*/ 1199583 w 2787650"/>
                <a:gd name="T25" fmla="*/ 1302832 h 2727325"/>
                <a:gd name="T26" fmla="*/ 1214830 w 2787650"/>
                <a:gd name="T27" fmla="*/ 1460386 h 2727325"/>
                <a:gd name="T28" fmla="*/ 1333631 w 2787650"/>
                <a:gd name="T29" fmla="*/ 1557904 h 2727325"/>
                <a:gd name="T30" fmla="*/ 1491184 w 2787650"/>
                <a:gd name="T31" fmla="*/ 1542657 h 2727325"/>
                <a:gd name="T32" fmla="*/ 1588385 w 2787650"/>
                <a:gd name="T33" fmla="*/ 1424174 h 2727325"/>
                <a:gd name="T34" fmla="*/ 1572820 w 2787650"/>
                <a:gd name="T35" fmla="*/ 1266303 h 2727325"/>
                <a:gd name="T36" fmla="*/ 1454655 w 2787650"/>
                <a:gd name="T37" fmla="*/ 1168785 h 2727325"/>
                <a:gd name="T38" fmla="*/ 1570279 w 2787650"/>
                <a:gd name="T39" fmla="*/ 1073173 h 2727325"/>
                <a:gd name="T40" fmla="*/ 1723068 w 2787650"/>
                <a:gd name="T41" fmla="*/ 1278691 h 2727325"/>
                <a:gd name="T42" fmla="*/ 2197149 w 2787650"/>
                <a:gd name="T43" fmla="*/ 996602 h 2727325"/>
                <a:gd name="T44" fmla="*/ 2042138 w 2787650"/>
                <a:gd name="T45" fmla="*/ 764591 h 2727325"/>
                <a:gd name="T46" fmla="*/ 1823916 w 2787650"/>
                <a:gd name="T47" fmla="*/ 592566 h 2727325"/>
                <a:gd name="T48" fmla="*/ 1557095 w 2787650"/>
                <a:gd name="T49" fmla="*/ 496397 h 2727325"/>
                <a:gd name="T50" fmla="*/ 1042827 w 2787650"/>
                <a:gd name="T51" fmla="*/ 553527 h 2727325"/>
                <a:gd name="T52" fmla="*/ 807453 w 2787650"/>
                <a:gd name="T53" fmla="*/ 703652 h 2727325"/>
                <a:gd name="T54" fmla="*/ 630842 w 2787650"/>
                <a:gd name="T55" fmla="*/ 918842 h 2727325"/>
                <a:gd name="T56" fmla="*/ 529196 w 2787650"/>
                <a:gd name="T57" fmla="*/ 1182909 h 2727325"/>
                <a:gd name="T58" fmla="*/ 1153524 w 2787650"/>
                <a:gd name="T59" fmla="*/ 1123361 h 2727325"/>
                <a:gd name="T60" fmla="*/ 1107627 w 2787650"/>
                <a:gd name="T61" fmla="*/ 952 h 2727325"/>
                <a:gd name="T62" fmla="*/ 1311873 w 2787650"/>
                <a:gd name="T63" fmla="*/ 257403 h 2727325"/>
                <a:gd name="T64" fmla="*/ 1636823 w 2787650"/>
                <a:gd name="T65" fmla="*/ 28882 h 2727325"/>
                <a:gd name="T66" fmla="*/ 1947798 w 2787650"/>
                <a:gd name="T67" fmla="*/ 80617 h 2727325"/>
                <a:gd name="T68" fmla="*/ 1925880 w 2787650"/>
                <a:gd name="T69" fmla="*/ 390389 h 2727325"/>
                <a:gd name="T70" fmla="*/ 2357242 w 2787650"/>
                <a:gd name="T71" fmla="*/ 435775 h 2727325"/>
                <a:gd name="T72" fmla="*/ 2452853 w 2787650"/>
                <a:gd name="T73" fmla="*/ 451327 h 2727325"/>
                <a:gd name="T74" fmla="*/ 2580228 w 2787650"/>
                <a:gd name="T75" fmla="*/ 730630 h 2727325"/>
                <a:gd name="T76" fmla="*/ 2480805 w 2787650"/>
                <a:gd name="T77" fmla="*/ 1138158 h 2727325"/>
                <a:gd name="T78" fmla="*/ 2784474 w 2787650"/>
                <a:gd name="T79" fmla="*/ 1226709 h 2727325"/>
                <a:gd name="T80" fmla="*/ 2745403 w 2787650"/>
                <a:gd name="T81" fmla="*/ 1543146 h 2727325"/>
                <a:gd name="T82" fmla="*/ 2428712 w 2787650"/>
                <a:gd name="T83" fmla="*/ 1764684 h 2727325"/>
                <a:gd name="T84" fmla="*/ 2602781 w 2787650"/>
                <a:gd name="T85" fmla="*/ 2050334 h 2727325"/>
                <a:gd name="T86" fmla="*/ 2401712 w 2787650"/>
                <a:gd name="T87" fmla="*/ 2304245 h 2727325"/>
                <a:gd name="T88" fmla="*/ 2046585 w 2787650"/>
                <a:gd name="T89" fmla="*/ 2260446 h 2727325"/>
                <a:gd name="T90" fmla="*/ 1977656 w 2787650"/>
                <a:gd name="T91" fmla="*/ 2612113 h 2727325"/>
                <a:gd name="T92" fmla="*/ 1673670 w 2787650"/>
                <a:gd name="T93" fmla="*/ 2724786 h 2727325"/>
                <a:gd name="T94" fmla="*/ 1455448 w 2787650"/>
                <a:gd name="T95" fmla="*/ 2470875 h 2727325"/>
                <a:gd name="T96" fmla="*/ 1147015 w 2787650"/>
                <a:gd name="T97" fmla="*/ 2703521 h 2727325"/>
                <a:gd name="T98" fmla="*/ 834135 w 2787650"/>
                <a:gd name="T99" fmla="*/ 2642900 h 2727325"/>
                <a:gd name="T100" fmla="*/ 843982 w 2787650"/>
                <a:gd name="T101" fmla="*/ 2327097 h 2727325"/>
                <a:gd name="T102" fmla="*/ 424691 w 2787650"/>
                <a:gd name="T103" fmla="*/ 2295041 h 2727325"/>
                <a:gd name="T104" fmla="*/ 197575 w 2787650"/>
                <a:gd name="T105" fmla="*/ 2087786 h 2727325"/>
                <a:gd name="T106" fmla="*/ 213139 w 2787650"/>
                <a:gd name="T107" fmla="*/ 1992252 h 2727325"/>
                <a:gd name="T108" fmla="*/ 303033 w 2787650"/>
                <a:gd name="T109" fmla="*/ 1568855 h 2727325"/>
                <a:gd name="T110" fmla="*/ 1588 w 2787650"/>
                <a:gd name="T111" fmla="*/ 1493951 h 2727325"/>
                <a:gd name="T112" fmla="*/ 48282 w 2787650"/>
                <a:gd name="T113" fmla="*/ 1181640 h 2727325"/>
                <a:gd name="T114" fmla="*/ 366244 w 2787650"/>
                <a:gd name="T115" fmla="*/ 943598 h 2727325"/>
                <a:gd name="T116" fmla="*/ 185187 w 2787650"/>
                <a:gd name="T117" fmla="*/ 670326 h 2727325"/>
                <a:gd name="T118" fmla="*/ 392609 w 2787650"/>
                <a:gd name="T119" fmla="*/ 422762 h 2727325"/>
                <a:gd name="T120" fmla="*/ 757900 w 2787650"/>
                <a:gd name="T121" fmla="*/ 454501 h 2727325"/>
                <a:gd name="T122" fmla="*/ 812217 w 2787650"/>
                <a:gd name="T123" fmla="*/ 109499 h 2727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87650" h="2727325">
                  <a:moveTo>
                    <a:pt x="1725430" y="1438200"/>
                  </a:moveTo>
                  <a:lnTo>
                    <a:pt x="1723068" y="1448633"/>
                  </a:lnTo>
                  <a:lnTo>
                    <a:pt x="1718621" y="1464515"/>
                  </a:lnTo>
                  <a:lnTo>
                    <a:pt x="1712903" y="1480398"/>
                  </a:lnTo>
                  <a:lnTo>
                    <a:pt x="1706868" y="1495963"/>
                  </a:lnTo>
                  <a:lnTo>
                    <a:pt x="1700197" y="1510892"/>
                  </a:lnTo>
                  <a:lnTo>
                    <a:pt x="1692574" y="1525504"/>
                  </a:lnTo>
                  <a:lnTo>
                    <a:pt x="1684632" y="1539480"/>
                  </a:lnTo>
                  <a:lnTo>
                    <a:pt x="1675738" y="1553457"/>
                  </a:lnTo>
                  <a:lnTo>
                    <a:pt x="1666209" y="1566798"/>
                  </a:lnTo>
                  <a:lnTo>
                    <a:pt x="1656044" y="1579504"/>
                  </a:lnTo>
                  <a:lnTo>
                    <a:pt x="1645562" y="1591892"/>
                  </a:lnTo>
                  <a:lnTo>
                    <a:pt x="1634126" y="1603963"/>
                  </a:lnTo>
                  <a:lnTo>
                    <a:pt x="1622691" y="1614763"/>
                  </a:lnTo>
                  <a:lnTo>
                    <a:pt x="1610303" y="1625881"/>
                  </a:lnTo>
                  <a:lnTo>
                    <a:pt x="1597279" y="1636046"/>
                  </a:lnTo>
                  <a:lnTo>
                    <a:pt x="1583938" y="1645257"/>
                  </a:lnTo>
                  <a:lnTo>
                    <a:pt x="1570279" y="1654152"/>
                  </a:lnTo>
                  <a:lnTo>
                    <a:pt x="1555985" y="1662410"/>
                  </a:lnTo>
                  <a:lnTo>
                    <a:pt x="1541373" y="1669716"/>
                  </a:lnTo>
                  <a:lnTo>
                    <a:pt x="1526126" y="1676705"/>
                  </a:lnTo>
                  <a:lnTo>
                    <a:pt x="1510879" y="1682740"/>
                  </a:lnTo>
                  <a:lnTo>
                    <a:pt x="1494996" y="1687822"/>
                  </a:lnTo>
                  <a:lnTo>
                    <a:pt x="1478796" y="1692905"/>
                  </a:lnTo>
                  <a:lnTo>
                    <a:pt x="1468641" y="1695248"/>
                  </a:lnTo>
                  <a:lnTo>
                    <a:pt x="1521201" y="2237276"/>
                  </a:lnTo>
                  <a:lnTo>
                    <a:pt x="1539306" y="2234102"/>
                  </a:lnTo>
                  <a:lnTo>
                    <a:pt x="1557095" y="2231246"/>
                  </a:lnTo>
                  <a:lnTo>
                    <a:pt x="1574883" y="2227437"/>
                  </a:lnTo>
                  <a:lnTo>
                    <a:pt x="1592671" y="2223629"/>
                  </a:lnTo>
                  <a:lnTo>
                    <a:pt x="1610141" y="2219502"/>
                  </a:lnTo>
                  <a:lnTo>
                    <a:pt x="1627294" y="2215059"/>
                  </a:lnTo>
                  <a:lnTo>
                    <a:pt x="1644765" y="2209981"/>
                  </a:lnTo>
                  <a:lnTo>
                    <a:pt x="1661600" y="2204903"/>
                  </a:lnTo>
                  <a:lnTo>
                    <a:pt x="1678435" y="2199190"/>
                  </a:lnTo>
                  <a:lnTo>
                    <a:pt x="1695588" y="2193159"/>
                  </a:lnTo>
                  <a:lnTo>
                    <a:pt x="1712105" y="2187129"/>
                  </a:lnTo>
                  <a:lnTo>
                    <a:pt x="1728623" y="2180464"/>
                  </a:lnTo>
                  <a:lnTo>
                    <a:pt x="1744823" y="2173481"/>
                  </a:lnTo>
                  <a:lnTo>
                    <a:pt x="1761022" y="2166498"/>
                  </a:lnTo>
                  <a:lnTo>
                    <a:pt x="1776905" y="2158881"/>
                  </a:lnTo>
                  <a:lnTo>
                    <a:pt x="1792469" y="2150946"/>
                  </a:lnTo>
                  <a:lnTo>
                    <a:pt x="1808352" y="2142694"/>
                  </a:lnTo>
                  <a:lnTo>
                    <a:pt x="1823916" y="2134442"/>
                  </a:lnTo>
                  <a:lnTo>
                    <a:pt x="1838845" y="2125873"/>
                  </a:lnTo>
                  <a:lnTo>
                    <a:pt x="1854092" y="2116668"/>
                  </a:lnTo>
                  <a:lnTo>
                    <a:pt x="1869022" y="2107464"/>
                  </a:lnTo>
                  <a:lnTo>
                    <a:pt x="1883633" y="2097942"/>
                  </a:lnTo>
                  <a:lnTo>
                    <a:pt x="1897927" y="2088103"/>
                  </a:lnTo>
                  <a:lnTo>
                    <a:pt x="1912221" y="2077947"/>
                  </a:lnTo>
                  <a:lnTo>
                    <a:pt x="1926198" y="2067473"/>
                  </a:lnTo>
                  <a:lnTo>
                    <a:pt x="1940174" y="2056999"/>
                  </a:lnTo>
                  <a:lnTo>
                    <a:pt x="1953833" y="2046208"/>
                  </a:lnTo>
                  <a:lnTo>
                    <a:pt x="1966856" y="2034782"/>
                  </a:lnTo>
                  <a:lnTo>
                    <a:pt x="1980197" y="2023673"/>
                  </a:lnTo>
                  <a:lnTo>
                    <a:pt x="1993221" y="2011613"/>
                  </a:lnTo>
                  <a:lnTo>
                    <a:pt x="2005609" y="1999869"/>
                  </a:lnTo>
                  <a:lnTo>
                    <a:pt x="2017997" y="1987491"/>
                  </a:lnTo>
                  <a:lnTo>
                    <a:pt x="2030385" y="1975113"/>
                  </a:lnTo>
                  <a:lnTo>
                    <a:pt x="2042138" y="1962735"/>
                  </a:lnTo>
                  <a:lnTo>
                    <a:pt x="2054209" y="1949404"/>
                  </a:lnTo>
                  <a:lnTo>
                    <a:pt x="2065644" y="1936391"/>
                  </a:lnTo>
                  <a:lnTo>
                    <a:pt x="2076761" y="1923061"/>
                  </a:lnTo>
                  <a:lnTo>
                    <a:pt x="2087561" y="1909413"/>
                  </a:lnTo>
                  <a:lnTo>
                    <a:pt x="2098361" y="1895765"/>
                  </a:lnTo>
                  <a:lnTo>
                    <a:pt x="2108843" y="1881800"/>
                  </a:lnTo>
                  <a:lnTo>
                    <a:pt x="2119008" y="1867518"/>
                  </a:lnTo>
                  <a:lnTo>
                    <a:pt x="2128855" y="1852918"/>
                  </a:lnTo>
                  <a:lnTo>
                    <a:pt x="2138067" y="1838635"/>
                  </a:lnTo>
                  <a:lnTo>
                    <a:pt x="2147596" y="1823401"/>
                  </a:lnTo>
                  <a:lnTo>
                    <a:pt x="2156490" y="1808483"/>
                  </a:lnTo>
                  <a:lnTo>
                    <a:pt x="2165384" y="1793249"/>
                  </a:lnTo>
                  <a:lnTo>
                    <a:pt x="2173643" y="1778014"/>
                  </a:lnTo>
                  <a:lnTo>
                    <a:pt x="2181902" y="1762145"/>
                  </a:lnTo>
                  <a:lnTo>
                    <a:pt x="2189843" y="1746275"/>
                  </a:lnTo>
                  <a:lnTo>
                    <a:pt x="2197149" y="1730406"/>
                  </a:lnTo>
                  <a:lnTo>
                    <a:pt x="2204454" y="1714219"/>
                  </a:lnTo>
                  <a:lnTo>
                    <a:pt x="2211125" y="1698032"/>
                  </a:lnTo>
                  <a:lnTo>
                    <a:pt x="2217478" y="1681528"/>
                  </a:lnTo>
                  <a:lnTo>
                    <a:pt x="2223831" y="1665024"/>
                  </a:lnTo>
                  <a:lnTo>
                    <a:pt x="2229866" y="1648202"/>
                  </a:lnTo>
                  <a:lnTo>
                    <a:pt x="2235584" y="1631380"/>
                  </a:lnTo>
                  <a:lnTo>
                    <a:pt x="2240666" y="1614241"/>
                  </a:lnTo>
                  <a:lnTo>
                    <a:pt x="2245748" y="1597102"/>
                  </a:lnTo>
                  <a:lnTo>
                    <a:pt x="2250195" y="1579646"/>
                  </a:lnTo>
                  <a:lnTo>
                    <a:pt x="2254325" y="1561872"/>
                  </a:lnTo>
                  <a:lnTo>
                    <a:pt x="2258136" y="1544733"/>
                  </a:lnTo>
                  <a:lnTo>
                    <a:pt x="2261630" y="1526642"/>
                  </a:lnTo>
                  <a:lnTo>
                    <a:pt x="2265125" y="1508868"/>
                  </a:lnTo>
                  <a:lnTo>
                    <a:pt x="2267666" y="1490777"/>
                  </a:lnTo>
                  <a:lnTo>
                    <a:pt x="1725430" y="1438200"/>
                  </a:lnTo>
                  <a:close/>
                  <a:moveTo>
                    <a:pt x="1062655" y="1438185"/>
                  </a:moveTo>
                  <a:lnTo>
                    <a:pt x="519984" y="1490777"/>
                  </a:lnTo>
                  <a:lnTo>
                    <a:pt x="522843" y="1508868"/>
                  </a:lnTo>
                  <a:lnTo>
                    <a:pt x="526019" y="1526642"/>
                  </a:lnTo>
                  <a:lnTo>
                    <a:pt x="529196" y="1544733"/>
                  </a:lnTo>
                  <a:lnTo>
                    <a:pt x="533325" y="1561872"/>
                  </a:lnTo>
                  <a:lnTo>
                    <a:pt x="537455" y="1579646"/>
                  </a:lnTo>
                  <a:lnTo>
                    <a:pt x="541902" y="1597102"/>
                  </a:lnTo>
                  <a:lnTo>
                    <a:pt x="546984" y="1614241"/>
                  </a:lnTo>
                  <a:lnTo>
                    <a:pt x="552066" y="1631380"/>
                  </a:lnTo>
                  <a:lnTo>
                    <a:pt x="557784" y="1648202"/>
                  </a:lnTo>
                  <a:lnTo>
                    <a:pt x="563502" y="1665024"/>
                  </a:lnTo>
                  <a:lnTo>
                    <a:pt x="569854" y="1681528"/>
                  </a:lnTo>
                  <a:lnTo>
                    <a:pt x="576207" y="1698032"/>
                  </a:lnTo>
                  <a:lnTo>
                    <a:pt x="583195" y="1714219"/>
                  </a:lnTo>
                  <a:lnTo>
                    <a:pt x="590501" y="1730406"/>
                  </a:lnTo>
                  <a:lnTo>
                    <a:pt x="597807" y="1746275"/>
                  </a:lnTo>
                  <a:lnTo>
                    <a:pt x="605748" y="1762145"/>
                  </a:lnTo>
                  <a:lnTo>
                    <a:pt x="614007" y="1778014"/>
                  </a:lnTo>
                  <a:lnTo>
                    <a:pt x="622266" y="1793249"/>
                  </a:lnTo>
                  <a:lnTo>
                    <a:pt x="630842" y="1808483"/>
                  </a:lnTo>
                  <a:lnTo>
                    <a:pt x="640054" y="1823401"/>
                  </a:lnTo>
                  <a:lnTo>
                    <a:pt x="649266" y="1838635"/>
                  </a:lnTo>
                  <a:lnTo>
                    <a:pt x="658795" y="1852918"/>
                  </a:lnTo>
                  <a:lnTo>
                    <a:pt x="668642" y="1867518"/>
                  </a:lnTo>
                  <a:lnTo>
                    <a:pt x="678807" y="1881800"/>
                  </a:lnTo>
                  <a:lnTo>
                    <a:pt x="689289" y="1895765"/>
                  </a:lnTo>
                  <a:lnTo>
                    <a:pt x="699771" y="1909413"/>
                  </a:lnTo>
                  <a:lnTo>
                    <a:pt x="710571" y="1923061"/>
                  </a:lnTo>
                  <a:lnTo>
                    <a:pt x="722006" y="1936391"/>
                  </a:lnTo>
                  <a:lnTo>
                    <a:pt x="733441" y="1949404"/>
                  </a:lnTo>
                  <a:lnTo>
                    <a:pt x="745194" y="1962735"/>
                  </a:lnTo>
                  <a:lnTo>
                    <a:pt x="756947" y="1975113"/>
                  </a:lnTo>
                  <a:lnTo>
                    <a:pt x="769335" y="1987491"/>
                  </a:lnTo>
                  <a:lnTo>
                    <a:pt x="781723" y="1999869"/>
                  </a:lnTo>
                  <a:lnTo>
                    <a:pt x="794429" y="2011613"/>
                  </a:lnTo>
                  <a:lnTo>
                    <a:pt x="807453" y="2023673"/>
                  </a:lnTo>
                  <a:lnTo>
                    <a:pt x="820476" y="2034782"/>
                  </a:lnTo>
                  <a:lnTo>
                    <a:pt x="833817" y="2046208"/>
                  </a:lnTo>
                  <a:lnTo>
                    <a:pt x="847476" y="2056999"/>
                  </a:lnTo>
                  <a:lnTo>
                    <a:pt x="861135" y="2067473"/>
                  </a:lnTo>
                  <a:lnTo>
                    <a:pt x="875111" y="2077947"/>
                  </a:lnTo>
                  <a:lnTo>
                    <a:pt x="889405" y="2088103"/>
                  </a:lnTo>
                  <a:lnTo>
                    <a:pt x="903699" y="2097942"/>
                  </a:lnTo>
                  <a:lnTo>
                    <a:pt x="918628" y="2107464"/>
                  </a:lnTo>
                  <a:lnTo>
                    <a:pt x="933558" y="2116668"/>
                  </a:lnTo>
                  <a:lnTo>
                    <a:pt x="948487" y="2125873"/>
                  </a:lnTo>
                  <a:lnTo>
                    <a:pt x="963734" y="2134442"/>
                  </a:lnTo>
                  <a:lnTo>
                    <a:pt x="978981" y="2142694"/>
                  </a:lnTo>
                  <a:lnTo>
                    <a:pt x="994863" y="2150946"/>
                  </a:lnTo>
                  <a:lnTo>
                    <a:pt x="1010745" y="2158881"/>
                  </a:lnTo>
                  <a:lnTo>
                    <a:pt x="1026627" y="2166498"/>
                  </a:lnTo>
                  <a:lnTo>
                    <a:pt x="1042827" y="2173481"/>
                  </a:lnTo>
                  <a:lnTo>
                    <a:pt x="1059028" y="2180464"/>
                  </a:lnTo>
                  <a:lnTo>
                    <a:pt x="1075545" y="2187129"/>
                  </a:lnTo>
                  <a:lnTo>
                    <a:pt x="1092063" y="2193159"/>
                  </a:lnTo>
                  <a:lnTo>
                    <a:pt x="1108898" y="2199190"/>
                  </a:lnTo>
                  <a:lnTo>
                    <a:pt x="1126051" y="2204903"/>
                  </a:lnTo>
                  <a:lnTo>
                    <a:pt x="1142886" y="2209981"/>
                  </a:lnTo>
                  <a:lnTo>
                    <a:pt x="1160039" y="2215059"/>
                  </a:lnTo>
                  <a:lnTo>
                    <a:pt x="1177509" y="2219502"/>
                  </a:lnTo>
                  <a:lnTo>
                    <a:pt x="1195297" y="2223629"/>
                  </a:lnTo>
                  <a:lnTo>
                    <a:pt x="1212768" y="2227437"/>
                  </a:lnTo>
                  <a:lnTo>
                    <a:pt x="1230556" y="2231246"/>
                  </a:lnTo>
                  <a:lnTo>
                    <a:pt x="1248662" y="2234102"/>
                  </a:lnTo>
                  <a:lnTo>
                    <a:pt x="1266450" y="2237276"/>
                  </a:lnTo>
                  <a:lnTo>
                    <a:pt x="1319017" y="1695177"/>
                  </a:lnTo>
                  <a:lnTo>
                    <a:pt x="1309172" y="1692905"/>
                  </a:lnTo>
                  <a:lnTo>
                    <a:pt x="1292972" y="1687822"/>
                  </a:lnTo>
                  <a:lnTo>
                    <a:pt x="1277089" y="1682740"/>
                  </a:lnTo>
                  <a:lnTo>
                    <a:pt x="1261525" y="1676705"/>
                  </a:lnTo>
                  <a:lnTo>
                    <a:pt x="1246595" y="1669716"/>
                  </a:lnTo>
                  <a:lnTo>
                    <a:pt x="1232301" y="1662410"/>
                  </a:lnTo>
                  <a:lnTo>
                    <a:pt x="1218007" y="1654152"/>
                  </a:lnTo>
                  <a:lnTo>
                    <a:pt x="1204030" y="1645257"/>
                  </a:lnTo>
                  <a:lnTo>
                    <a:pt x="1190689" y="1636046"/>
                  </a:lnTo>
                  <a:lnTo>
                    <a:pt x="1177983" y="1625881"/>
                  </a:lnTo>
                  <a:lnTo>
                    <a:pt x="1165595" y="1615398"/>
                  </a:lnTo>
                  <a:lnTo>
                    <a:pt x="1153842" y="1603963"/>
                  </a:lnTo>
                  <a:lnTo>
                    <a:pt x="1142724" y="1591892"/>
                  </a:lnTo>
                  <a:lnTo>
                    <a:pt x="1131606" y="1579822"/>
                  </a:lnTo>
                  <a:lnTo>
                    <a:pt x="1122077" y="1567116"/>
                  </a:lnTo>
                  <a:lnTo>
                    <a:pt x="1112230" y="1553457"/>
                  </a:lnTo>
                  <a:lnTo>
                    <a:pt x="1103336" y="1540116"/>
                  </a:lnTo>
                  <a:lnTo>
                    <a:pt x="1095077" y="1525504"/>
                  </a:lnTo>
                  <a:lnTo>
                    <a:pt x="1087771" y="1510892"/>
                  </a:lnTo>
                  <a:lnTo>
                    <a:pt x="1080783" y="1495963"/>
                  </a:lnTo>
                  <a:lnTo>
                    <a:pt x="1074747" y="1480398"/>
                  </a:lnTo>
                  <a:lnTo>
                    <a:pt x="1069665" y="1464515"/>
                  </a:lnTo>
                  <a:lnTo>
                    <a:pt x="1065218" y="1448633"/>
                  </a:lnTo>
                  <a:lnTo>
                    <a:pt x="1062655" y="1438185"/>
                  </a:lnTo>
                  <a:close/>
                  <a:moveTo>
                    <a:pt x="1383502" y="1159891"/>
                  </a:moveTo>
                  <a:lnTo>
                    <a:pt x="1373019" y="1160844"/>
                  </a:lnTo>
                  <a:lnTo>
                    <a:pt x="1362855" y="1162114"/>
                  </a:lnTo>
                  <a:lnTo>
                    <a:pt x="1353007" y="1164020"/>
                  </a:lnTo>
                  <a:lnTo>
                    <a:pt x="1342843" y="1166244"/>
                  </a:lnTo>
                  <a:lnTo>
                    <a:pt x="1333631" y="1168785"/>
                  </a:lnTo>
                  <a:lnTo>
                    <a:pt x="1324101" y="1172279"/>
                  </a:lnTo>
                  <a:lnTo>
                    <a:pt x="1314572" y="1175455"/>
                  </a:lnTo>
                  <a:lnTo>
                    <a:pt x="1305678" y="1179585"/>
                  </a:lnTo>
                  <a:lnTo>
                    <a:pt x="1297101" y="1184350"/>
                  </a:lnTo>
                  <a:lnTo>
                    <a:pt x="1288207" y="1189114"/>
                  </a:lnTo>
                  <a:lnTo>
                    <a:pt x="1279948" y="1194514"/>
                  </a:lnTo>
                  <a:lnTo>
                    <a:pt x="1272007" y="1199914"/>
                  </a:lnTo>
                  <a:lnTo>
                    <a:pt x="1264384" y="1206585"/>
                  </a:lnTo>
                  <a:lnTo>
                    <a:pt x="1257078" y="1212938"/>
                  </a:lnTo>
                  <a:lnTo>
                    <a:pt x="1249772" y="1219609"/>
                  </a:lnTo>
                  <a:lnTo>
                    <a:pt x="1243101" y="1226279"/>
                  </a:lnTo>
                  <a:lnTo>
                    <a:pt x="1236748" y="1233903"/>
                  </a:lnTo>
                  <a:lnTo>
                    <a:pt x="1230713" y="1241526"/>
                  </a:lnTo>
                  <a:lnTo>
                    <a:pt x="1224995" y="1249785"/>
                  </a:lnTo>
                  <a:lnTo>
                    <a:pt x="1219913" y="1258044"/>
                  </a:lnTo>
                  <a:lnTo>
                    <a:pt x="1214830" y="1266303"/>
                  </a:lnTo>
                  <a:lnTo>
                    <a:pt x="1210383" y="1275197"/>
                  </a:lnTo>
                  <a:lnTo>
                    <a:pt x="1206254" y="1284409"/>
                  </a:lnTo>
                  <a:lnTo>
                    <a:pt x="1202442" y="1293303"/>
                  </a:lnTo>
                  <a:lnTo>
                    <a:pt x="1199583" y="1302832"/>
                  </a:lnTo>
                  <a:lnTo>
                    <a:pt x="1196407" y="1312680"/>
                  </a:lnTo>
                  <a:lnTo>
                    <a:pt x="1194183" y="1322527"/>
                  </a:lnTo>
                  <a:lnTo>
                    <a:pt x="1192595" y="1332691"/>
                  </a:lnTo>
                  <a:lnTo>
                    <a:pt x="1191324" y="1342856"/>
                  </a:lnTo>
                  <a:lnTo>
                    <a:pt x="1190371" y="1353339"/>
                  </a:lnTo>
                  <a:lnTo>
                    <a:pt x="1190054" y="1363503"/>
                  </a:lnTo>
                  <a:lnTo>
                    <a:pt x="1190371" y="1373986"/>
                  </a:lnTo>
                  <a:lnTo>
                    <a:pt x="1191324" y="1384468"/>
                  </a:lnTo>
                  <a:lnTo>
                    <a:pt x="1192595" y="1394633"/>
                  </a:lnTo>
                  <a:lnTo>
                    <a:pt x="1194183" y="1404798"/>
                  </a:lnTo>
                  <a:lnTo>
                    <a:pt x="1196407" y="1414645"/>
                  </a:lnTo>
                  <a:lnTo>
                    <a:pt x="1199583" y="1424174"/>
                  </a:lnTo>
                  <a:lnTo>
                    <a:pt x="1202442" y="1433704"/>
                  </a:lnTo>
                  <a:lnTo>
                    <a:pt x="1206254" y="1442915"/>
                  </a:lnTo>
                  <a:lnTo>
                    <a:pt x="1210383" y="1451810"/>
                  </a:lnTo>
                  <a:lnTo>
                    <a:pt x="1214830" y="1460386"/>
                  </a:lnTo>
                  <a:lnTo>
                    <a:pt x="1219913" y="1469280"/>
                  </a:lnTo>
                  <a:lnTo>
                    <a:pt x="1224995" y="1477539"/>
                  </a:lnTo>
                  <a:lnTo>
                    <a:pt x="1230713" y="1485480"/>
                  </a:lnTo>
                  <a:lnTo>
                    <a:pt x="1236748" y="1493421"/>
                  </a:lnTo>
                  <a:lnTo>
                    <a:pt x="1243101" y="1500410"/>
                  </a:lnTo>
                  <a:lnTo>
                    <a:pt x="1249772" y="1507716"/>
                  </a:lnTo>
                  <a:lnTo>
                    <a:pt x="1257078" y="1514386"/>
                  </a:lnTo>
                  <a:lnTo>
                    <a:pt x="1264384" y="1520739"/>
                  </a:lnTo>
                  <a:lnTo>
                    <a:pt x="1272007" y="1526775"/>
                  </a:lnTo>
                  <a:lnTo>
                    <a:pt x="1279948" y="1532492"/>
                  </a:lnTo>
                  <a:lnTo>
                    <a:pt x="1288207" y="1537575"/>
                  </a:lnTo>
                  <a:lnTo>
                    <a:pt x="1297101" y="1542657"/>
                  </a:lnTo>
                  <a:lnTo>
                    <a:pt x="1305678" y="1547104"/>
                  </a:lnTo>
                  <a:lnTo>
                    <a:pt x="1314572" y="1551233"/>
                  </a:lnTo>
                  <a:lnTo>
                    <a:pt x="1323784" y="1555045"/>
                  </a:lnTo>
                  <a:lnTo>
                    <a:pt x="1333631" y="1557904"/>
                  </a:lnTo>
                  <a:lnTo>
                    <a:pt x="1342843" y="1561081"/>
                  </a:lnTo>
                  <a:lnTo>
                    <a:pt x="1352690" y="1563304"/>
                  </a:lnTo>
                  <a:lnTo>
                    <a:pt x="1362855" y="1564892"/>
                  </a:lnTo>
                  <a:lnTo>
                    <a:pt x="1373019" y="1566163"/>
                  </a:lnTo>
                  <a:lnTo>
                    <a:pt x="1383502" y="1567116"/>
                  </a:lnTo>
                  <a:lnTo>
                    <a:pt x="1393984" y="1567434"/>
                  </a:lnTo>
                  <a:lnTo>
                    <a:pt x="1404149" y="1567116"/>
                  </a:lnTo>
                  <a:lnTo>
                    <a:pt x="1414949" y="1566163"/>
                  </a:lnTo>
                  <a:lnTo>
                    <a:pt x="1425114" y="1564892"/>
                  </a:lnTo>
                  <a:lnTo>
                    <a:pt x="1435278" y="1563304"/>
                  </a:lnTo>
                  <a:lnTo>
                    <a:pt x="1444808" y="1561081"/>
                  </a:lnTo>
                  <a:lnTo>
                    <a:pt x="1454655" y="1557904"/>
                  </a:lnTo>
                  <a:lnTo>
                    <a:pt x="1464184" y="1555045"/>
                  </a:lnTo>
                  <a:lnTo>
                    <a:pt x="1473079" y="1551233"/>
                  </a:lnTo>
                  <a:lnTo>
                    <a:pt x="1482290" y="1547104"/>
                  </a:lnTo>
                  <a:lnTo>
                    <a:pt x="1491184" y="1542657"/>
                  </a:lnTo>
                  <a:lnTo>
                    <a:pt x="1499443" y="1537575"/>
                  </a:lnTo>
                  <a:lnTo>
                    <a:pt x="1507702" y="1532492"/>
                  </a:lnTo>
                  <a:lnTo>
                    <a:pt x="1515643" y="1526775"/>
                  </a:lnTo>
                  <a:lnTo>
                    <a:pt x="1523585" y="1520739"/>
                  </a:lnTo>
                  <a:lnTo>
                    <a:pt x="1531208" y="1514386"/>
                  </a:lnTo>
                  <a:lnTo>
                    <a:pt x="1537879" y="1507716"/>
                  </a:lnTo>
                  <a:lnTo>
                    <a:pt x="1544549" y="1500410"/>
                  </a:lnTo>
                  <a:lnTo>
                    <a:pt x="1551220" y="1493421"/>
                  </a:lnTo>
                  <a:lnTo>
                    <a:pt x="1557255" y="1485480"/>
                  </a:lnTo>
                  <a:lnTo>
                    <a:pt x="1562655" y="1477539"/>
                  </a:lnTo>
                  <a:lnTo>
                    <a:pt x="1568055" y="1469280"/>
                  </a:lnTo>
                  <a:lnTo>
                    <a:pt x="1572820" y="1460386"/>
                  </a:lnTo>
                  <a:lnTo>
                    <a:pt x="1577585" y="1451810"/>
                  </a:lnTo>
                  <a:lnTo>
                    <a:pt x="1581714" y="1442915"/>
                  </a:lnTo>
                  <a:lnTo>
                    <a:pt x="1585208" y="1433704"/>
                  </a:lnTo>
                  <a:lnTo>
                    <a:pt x="1588385" y="1424174"/>
                  </a:lnTo>
                  <a:lnTo>
                    <a:pt x="1591244" y="1414645"/>
                  </a:lnTo>
                  <a:lnTo>
                    <a:pt x="1593467" y="1404798"/>
                  </a:lnTo>
                  <a:lnTo>
                    <a:pt x="1595373" y="1394633"/>
                  </a:lnTo>
                  <a:lnTo>
                    <a:pt x="1596644" y="1384468"/>
                  </a:lnTo>
                  <a:lnTo>
                    <a:pt x="1597279" y="1373986"/>
                  </a:lnTo>
                  <a:lnTo>
                    <a:pt x="1597597" y="1363503"/>
                  </a:lnTo>
                  <a:lnTo>
                    <a:pt x="1597279" y="1353339"/>
                  </a:lnTo>
                  <a:lnTo>
                    <a:pt x="1596644" y="1342856"/>
                  </a:lnTo>
                  <a:lnTo>
                    <a:pt x="1595373" y="1332691"/>
                  </a:lnTo>
                  <a:lnTo>
                    <a:pt x="1593467" y="1322527"/>
                  </a:lnTo>
                  <a:lnTo>
                    <a:pt x="1591244" y="1312680"/>
                  </a:lnTo>
                  <a:lnTo>
                    <a:pt x="1588385" y="1302832"/>
                  </a:lnTo>
                  <a:lnTo>
                    <a:pt x="1585208" y="1293303"/>
                  </a:lnTo>
                  <a:lnTo>
                    <a:pt x="1581714" y="1284409"/>
                  </a:lnTo>
                  <a:lnTo>
                    <a:pt x="1577585" y="1275197"/>
                  </a:lnTo>
                  <a:lnTo>
                    <a:pt x="1572820" y="1266303"/>
                  </a:lnTo>
                  <a:lnTo>
                    <a:pt x="1568055" y="1258044"/>
                  </a:lnTo>
                  <a:lnTo>
                    <a:pt x="1562655" y="1249785"/>
                  </a:lnTo>
                  <a:lnTo>
                    <a:pt x="1557255" y="1241526"/>
                  </a:lnTo>
                  <a:lnTo>
                    <a:pt x="1551220" y="1233903"/>
                  </a:lnTo>
                  <a:lnTo>
                    <a:pt x="1544549" y="1226279"/>
                  </a:lnTo>
                  <a:lnTo>
                    <a:pt x="1537879" y="1219609"/>
                  </a:lnTo>
                  <a:lnTo>
                    <a:pt x="1531208" y="1212938"/>
                  </a:lnTo>
                  <a:lnTo>
                    <a:pt x="1523585" y="1206585"/>
                  </a:lnTo>
                  <a:lnTo>
                    <a:pt x="1515643" y="1199914"/>
                  </a:lnTo>
                  <a:lnTo>
                    <a:pt x="1507702" y="1194514"/>
                  </a:lnTo>
                  <a:lnTo>
                    <a:pt x="1499443" y="1189114"/>
                  </a:lnTo>
                  <a:lnTo>
                    <a:pt x="1491184" y="1184350"/>
                  </a:lnTo>
                  <a:lnTo>
                    <a:pt x="1482290" y="1179585"/>
                  </a:lnTo>
                  <a:lnTo>
                    <a:pt x="1473079" y="1175455"/>
                  </a:lnTo>
                  <a:lnTo>
                    <a:pt x="1464184" y="1172279"/>
                  </a:lnTo>
                  <a:lnTo>
                    <a:pt x="1454655" y="1168785"/>
                  </a:lnTo>
                  <a:lnTo>
                    <a:pt x="1444808" y="1166244"/>
                  </a:lnTo>
                  <a:lnTo>
                    <a:pt x="1435278" y="1164020"/>
                  </a:lnTo>
                  <a:lnTo>
                    <a:pt x="1425114" y="1162114"/>
                  </a:lnTo>
                  <a:lnTo>
                    <a:pt x="1414949" y="1160844"/>
                  </a:lnTo>
                  <a:lnTo>
                    <a:pt x="1404149" y="1159891"/>
                  </a:lnTo>
                  <a:lnTo>
                    <a:pt x="1393984" y="1159891"/>
                  </a:lnTo>
                  <a:lnTo>
                    <a:pt x="1383502" y="1159891"/>
                  </a:lnTo>
                  <a:close/>
                  <a:moveTo>
                    <a:pt x="1521201" y="490366"/>
                  </a:moveTo>
                  <a:lnTo>
                    <a:pt x="1468588" y="1032381"/>
                  </a:lnTo>
                  <a:lnTo>
                    <a:pt x="1478796" y="1034737"/>
                  </a:lnTo>
                  <a:lnTo>
                    <a:pt x="1494996" y="1039184"/>
                  </a:lnTo>
                  <a:lnTo>
                    <a:pt x="1510879" y="1044584"/>
                  </a:lnTo>
                  <a:lnTo>
                    <a:pt x="1526126" y="1050620"/>
                  </a:lnTo>
                  <a:lnTo>
                    <a:pt x="1541373" y="1057290"/>
                  </a:lnTo>
                  <a:lnTo>
                    <a:pt x="1555985" y="1064914"/>
                  </a:lnTo>
                  <a:lnTo>
                    <a:pt x="1570279" y="1073173"/>
                  </a:lnTo>
                  <a:lnTo>
                    <a:pt x="1583938" y="1081749"/>
                  </a:lnTo>
                  <a:lnTo>
                    <a:pt x="1597279" y="1091596"/>
                  </a:lnTo>
                  <a:lnTo>
                    <a:pt x="1610303" y="1101443"/>
                  </a:lnTo>
                  <a:lnTo>
                    <a:pt x="1622691" y="1112243"/>
                  </a:lnTo>
                  <a:lnTo>
                    <a:pt x="1634126" y="1123679"/>
                  </a:lnTo>
                  <a:lnTo>
                    <a:pt x="1645562" y="1135432"/>
                  </a:lnTo>
                  <a:lnTo>
                    <a:pt x="1656044" y="1147820"/>
                  </a:lnTo>
                  <a:lnTo>
                    <a:pt x="1666209" y="1160526"/>
                  </a:lnTo>
                  <a:lnTo>
                    <a:pt x="1675738" y="1173549"/>
                  </a:lnTo>
                  <a:lnTo>
                    <a:pt x="1684632" y="1187526"/>
                  </a:lnTo>
                  <a:lnTo>
                    <a:pt x="1692574" y="1201503"/>
                  </a:lnTo>
                  <a:lnTo>
                    <a:pt x="1700197" y="1216114"/>
                  </a:lnTo>
                  <a:lnTo>
                    <a:pt x="1706868" y="1231361"/>
                  </a:lnTo>
                  <a:lnTo>
                    <a:pt x="1712903" y="1246609"/>
                  </a:lnTo>
                  <a:lnTo>
                    <a:pt x="1718621" y="1262491"/>
                  </a:lnTo>
                  <a:lnTo>
                    <a:pt x="1723068" y="1278691"/>
                  </a:lnTo>
                  <a:lnTo>
                    <a:pt x="1725403" y="1288811"/>
                  </a:lnTo>
                  <a:lnTo>
                    <a:pt x="2267666" y="1236231"/>
                  </a:lnTo>
                  <a:lnTo>
                    <a:pt x="2265125" y="1218140"/>
                  </a:lnTo>
                  <a:lnTo>
                    <a:pt x="2261630" y="1200683"/>
                  </a:lnTo>
                  <a:lnTo>
                    <a:pt x="2258136" y="1182909"/>
                  </a:lnTo>
                  <a:lnTo>
                    <a:pt x="2254325" y="1165136"/>
                  </a:lnTo>
                  <a:lnTo>
                    <a:pt x="2250195" y="1147362"/>
                  </a:lnTo>
                  <a:lnTo>
                    <a:pt x="2245748" y="1130223"/>
                  </a:lnTo>
                  <a:lnTo>
                    <a:pt x="2240666" y="1112766"/>
                  </a:lnTo>
                  <a:lnTo>
                    <a:pt x="2235584" y="1095945"/>
                  </a:lnTo>
                  <a:lnTo>
                    <a:pt x="2229866" y="1079123"/>
                  </a:lnTo>
                  <a:lnTo>
                    <a:pt x="2223831" y="1061984"/>
                  </a:lnTo>
                  <a:lnTo>
                    <a:pt x="2217478" y="1045480"/>
                  </a:lnTo>
                  <a:lnTo>
                    <a:pt x="2211125" y="1028976"/>
                  </a:lnTo>
                  <a:lnTo>
                    <a:pt x="2204454" y="1012789"/>
                  </a:lnTo>
                  <a:lnTo>
                    <a:pt x="2197149" y="996602"/>
                  </a:lnTo>
                  <a:lnTo>
                    <a:pt x="2189843" y="980732"/>
                  </a:lnTo>
                  <a:lnTo>
                    <a:pt x="2181902" y="965180"/>
                  </a:lnTo>
                  <a:lnTo>
                    <a:pt x="2173643" y="949311"/>
                  </a:lnTo>
                  <a:lnTo>
                    <a:pt x="2165384" y="933759"/>
                  </a:lnTo>
                  <a:lnTo>
                    <a:pt x="2156490" y="918842"/>
                  </a:lnTo>
                  <a:lnTo>
                    <a:pt x="2147596" y="903607"/>
                  </a:lnTo>
                  <a:lnTo>
                    <a:pt x="2138067" y="888690"/>
                  </a:lnTo>
                  <a:lnTo>
                    <a:pt x="2128855" y="874090"/>
                  </a:lnTo>
                  <a:lnTo>
                    <a:pt x="2119008" y="859807"/>
                  </a:lnTo>
                  <a:lnTo>
                    <a:pt x="2108843" y="845525"/>
                  </a:lnTo>
                  <a:lnTo>
                    <a:pt x="2098361" y="831560"/>
                  </a:lnTo>
                  <a:lnTo>
                    <a:pt x="2087561" y="817594"/>
                  </a:lnTo>
                  <a:lnTo>
                    <a:pt x="2076761" y="803947"/>
                  </a:lnTo>
                  <a:lnTo>
                    <a:pt x="2065644" y="790934"/>
                  </a:lnTo>
                  <a:lnTo>
                    <a:pt x="2054209" y="777603"/>
                  </a:lnTo>
                  <a:lnTo>
                    <a:pt x="2042138" y="764591"/>
                  </a:lnTo>
                  <a:lnTo>
                    <a:pt x="2030385" y="752212"/>
                  </a:lnTo>
                  <a:lnTo>
                    <a:pt x="2017997" y="739834"/>
                  </a:lnTo>
                  <a:lnTo>
                    <a:pt x="2005609" y="727456"/>
                  </a:lnTo>
                  <a:lnTo>
                    <a:pt x="1993221" y="715395"/>
                  </a:lnTo>
                  <a:lnTo>
                    <a:pt x="1980197" y="703652"/>
                  </a:lnTo>
                  <a:lnTo>
                    <a:pt x="1966856" y="692226"/>
                  </a:lnTo>
                  <a:lnTo>
                    <a:pt x="1953833" y="681117"/>
                  </a:lnTo>
                  <a:lnTo>
                    <a:pt x="1940174" y="670326"/>
                  </a:lnTo>
                  <a:lnTo>
                    <a:pt x="1926198" y="659535"/>
                  </a:lnTo>
                  <a:lnTo>
                    <a:pt x="1912221" y="649061"/>
                  </a:lnTo>
                  <a:lnTo>
                    <a:pt x="1897927" y="638904"/>
                  </a:lnTo>
                  <a:lnTo>
                    <a:pt x="1883633" y="629065"/>
                  </a:lnTo>
                  <a:lnTo>
                    <a:pt x="1869022" y="619861"/>
                  </a:lnTo>
                  <a:lnTo>
                    <a:pt x="1854092" y="610339"/>
                  </a:lnTo>
                  <a:lnTo>
                    <a:pt x="1838845" y="601452"/>
                  </a:lnTo>
                  <a:lnTo>
                    <a:pt x="1823916" y="592566"/>
                  </a:lnTo>
                  <a:lnTo>
                    <a:pt x="1808352" y="584313"/>
                  </a:lnTo>
                  <a:lnTo>
                    <a:pt x="1792469" y="576061"/>
                  </a:lnTo>
                  <a:lnTo>
                    <a:pt x="1776905" y="568127"/>
                  </a:lnTo>
                  <a:lnTo>
                    <a:pt x="1761022" y="560827"/>
                  </a:lnTo>
                  <a:lnTo>
                    <a:pt x="1744823" y="553527"/>
                  </a:lnTo>
                  <a:lnTo>
                    <a:pt x="1728623" y="546862"/>
                  </a:lnTo>
                  <a:lnTo>
                    <a:pt x="1712105" y="540514"/>
                  </a:lnTo>
                  <a:lnTo>
                    <a:pt x="1695588" y="534166"/>
                  </a:lnTo>
                  <a:lnTo>
                    <a:pt x="1678435" y="528136"/>
                  </a:lnTo>
                  <a:lnTo>
                    <a:pt x="1661600" y="522740"/>
                  </a:lnTo>
                  <a:lnTo>
                    <a:pt x="1644765" y="517344"/>
                  </a:lnTo>
                  <a:lnTo>
                    <a:pt x="1627294" y="512584"/>
                  </a:lnTo>
                  <a:lnTo>
                    <a:pt x="1610141" y="507823"/>
                  </a:lnTo>
                  <a:lnTo>
                    <a:pt x="1592671" y="503697"/>
                  </a:lnTo>
                  <a:lnTo>
                    <a:pt x="1574883" y="499888"/>
                  </a:lnTo>
                  <a:lnTo>
                    <a:pt x="1557095" y="496397"/>
                  </a:lnTo>
                  <a:lnTo>
                    <a:pt x="1539306" y="492905"/>
                  </a:lnTo>
                  <a:lnTo>
                    <a:pt x="1521201" y="490366"/>
                  </a:lnTo>
                  <a:close/>
                  <a:moveTo>
                    <a:pt x="1266450" y="490366"/>
                  </a:moveTo>
                  <a:lnTo>
                    <a:pt x="1248344" y="492905"/>
                  </a:lnTo>
                  <a:lnTo>
                    <a:pt x="1230556" y="496397"/>
                  </a:lnTo>
                  <a:lnTo>
                    <a:pt x="1212768" y="499888"/>
                  </a:lnTo>
                  <a:lnTo>
                    <a:pt x="1195297" y="503697"/>
                  </a:lnTo>
                  <a:lnTo>
                    <a:pt x="1177509" y="507823"/>
                  </a:lnTo>
                  <a:lnTo>
                    <a:pt x="1160039" y="512584"/>
                  </a:lnTo>
                  <a:lnTo>
                    <a:pt x="1142886" y="517344"/>
                  </a:lnTo>
                  <a:lnTo>
                    <a:pt x="1126051" y="522740"/>
                  </a:lnTo>
                  <a:lnTo>
                    <a:pt x="1108898" y="528136"/>
                  </a:lnTo>
                  <a:lnTo>
                    <a:pt x="1092063" y="534166"/>
                  </a:lnTo>
                  <a:lnTo>
                    <a:pt x="1075545" y="540514"/>
                  </a:lnTo>
                  <a:lnTo>
                    <a:pt x="1059028" y="546862"/>
                  </a:lnTo>
                  <a:lnTo>
                    <a:pt x="1042827" y="553527"/>
                  </a:lnTo>
                  <a:lnTo>
                    <a:pt x="1026627" y="560827"/>
                  </a:lnTo>
                  <a:lnTo>
                    <a:pt x="1010745" y="568127"/>
                  </a:lnTo>
                  <a:lnTo>
                    <a:pt x="994863" y="576061"/>
                  </a:lnTo>
                  <a:lnTo>
                    <a:pt x="978981" y="584313"/>
                  </a:lnTo>
                  <a:lnTo>
                    <a:pt x="963734" y="592566"/>
                  </a:lnTo>
                  <a:lnTo>
                    <a:pt x="948487" y="601452"/>
                  </a:lnTo>
                  <a:lnTo>
                    <a:pt x="933558" y="610339"/>
                  </a:lnTo>
                  <a:lnTo>
                    <a:pt x="918946" y="619861"/>
                  </a:lnTo>
                  <a:lnTo>
                    <a:pt x="904334" y="629065"/>
                  </a:lnTo>
                  <a:lnTo>
                    <a:pt x="889405" y="638904"/>
                  </a:lnTo>
                  <a:lnTo>
                    <a:pt x="875429" y="649061"/>
                  </a:lnTo>
                  <a:lnTo>
                    <a:pt x="861135" y="659535"/>
                  </a:lnTo>
                  <a:lnTo>
                    <a:pt x="847794" y="670326"/>
                  </a:lnTo>
                  <a:lnTo>
                    <a:pt x="833817" y="681117"/>
                  </a:lnTo>
                  <a:lnTo>
                    <a:pt x="820476" y="692226"/>
                  </a:lnTo>
                  <a:lnTo>
                    <a:pt x="807453" y="703652"/>
                  </a:lnTo>
                  <a:lnTo>
                    <a:pt x="794747" y="715395"/>
                  </a:lnTo>
                  <a:lnTo>
                    <a:pt x="781723" y="727456"/>
                  </a:lnTo>
                  <a:lnTo>
                    <a:pt x="769335" y="739834"/>
                  </a:lnTo>
                  <a:lnTo>
                    <a:pt x="757265" y="752212"/>
                  </a:lnTo>
                  <a:lnTo>
                    <a:pt x="745194" y="764591"/>
                  </a:lnTo>
                  <a:lnTo>
                    <a:pt x="733759" y="777603"/>
                  </a:lnTo>
                  <a:lnTo>
                    <a:pt x="722006" y="790934"/>
                  </a:lnTo>
                  <a:lnTo>
                    <a:pt x="710571" y="803947"/>
                  </a:lnTo>
                  <a:lnTo>
                    <a:pt x="699771" y="817594"/>
                  </a:lnTo>
                  <a:lnTo>
                    <a:pt x="689289" y="831560"/>
                  </a:lnTo>
                  <a:lnTo>
                    <a:pt x="678807" y="845525"/>
                  </a:lnTo>
                  <a:lnTo>
                    <a:pt x="668960" y="859807"/>
                  </a:lnTo>
                  <a:lnTo>
                    <a:pt x="658795" y="874090"/>
                  </a:lnTo>
                  <a:lnTo>
                    <a:pt x="649266" y="888690"/>
                  </a:lnTo>
                  <a:lnTo>
                    <a:pt x="640054" y="903607"/>
                  </a:lnTo>
                  <a:lnTo>
                    <a:pt x="630842" y="918842"/>
                  </a:lnTo>
                  <a:lnTo>
                    <a:pt x="622266" y="933759"/>
                  </a:lnTo>
                  <a:lnTo>
                    <a:pt x="614007" y="949311"/>
                  </a:lnTo>
                  <a:lnTo>
                    <a:pt x="605748" y="965180"/>
                  </a:lnTo>
                  <a:lnTo>
                    <a:pt x="598125" y="980732"/>
                  </a:lnTo>
                  <a:lnTo>
                    <a:pt x="590501" y="996602"/>
                  </a:lnTo>
                  <a:lnTo>
                    <a:pt x="583513" y="1012789"/>
                  </a:lnTo>
                  <a:lnTo>
                    <a:pt x="576207" y="1028976"/>
                  </a:lnTo>
                  <a:lnTo>
                    <a:pt x="569854" y="1045480"/>
                  </a:lnTo>
                  <a:lnTo>
                    <a:pt x="563502" y="1061984"/>
                  </a:lnTo>
                  <a:lnTo>
                    <a:pt x="557784" y="1079123"/>
                  </a:lnTo>
                  <a:lnTo>
                    <a:pt x="552066" y="1095945"/>
                  </a:lnTo>
                  <a:lnTo>
                    <a:pt x="546984" y="1112766"/>
                  </a:lnTo>
                  <a:lnTo>
                    <a:pt x="541902" y="1130223"/>
                  </a:lnTo>
                  <a:lnTo>
                    <a:pt x="537455" y="1147362"/>
                  </a:lnTo>
                  <a:lnTo>
                    <a:pt x="533325" y="1165136"/>
                  </a:lnTo>
                  <a:lnTo>
                    <a:pt x="529196" y="1182909"/>
                  </a:lnTo>
                  <a:lnTo>
                    <a:pt x="526019" y="1200683"/>
                  </a:lnTo>
                  <a:lnTo>
                    <a:pt x="522843" y="1218140"/>
                  </a:lnTo>
                  <a:lnTo>
                    <a:pt x="519984" y="1236231"/>
                  </a:lnTo>
                  <a:lnTo>
                    <a:pt x="1062444" y="1288803"/>
                  </a:lnTo>
                  <a:lnTo>
                    <a:pt x="1064583" y="1278691"/>
                  </a:lnTo>
                  <a:lnTo>
                    <a:pt x="1069347" y="1262491"/>
                  </a:lnTo>
                  <a:lnTo>
                    <a:pt x="1074747" y="1246609"/>
                  </a:lnTo>
                  <a:lnTo>
                    <a:pt x="1080783" y="1231361"/>
                  </a:lnTo>
                  <a:lnTo>
                    <a:pt x="1087771" y="1216114"/>
                  </a:lnTo>
                  <a:lnTo>
                    <a:pt x="1095077" y="1201503"/>
                  </a:lnTo>
                  <a:lnTo>
                    <a:pt x="1103336" y="1187526"/>
                  </a:lnTo>
                  <a:lnTo>
                    <a:pt x="1112230" y="1173549"/>
                  </a:lnTo>
                  <a:lnTo>
                    <a:pt x="1121442" y="1160526"/>
                  </a:lnTo>
                  <a:lnTo>
                    <a:pt x="1131606" y="1147185"/>
                  </a:lnTo>
                  <a:lnTo>
                    <a:pt x="1142407" y="1135432"/>
                  </a:lnTo>
                  <a:lnTo>
                    <a:pt x="1153524" y="1123361"/>
                  </a:lnTo>
                  <a:lnTo>
                    <a:pt x="1165595" y="1112243"/>
                  </a:lnTo>
                  <a:lnTo>
                    <a:pt x="1177665" y="1101443"/>
                  </a:lnTo>
                  <a:lnTo>
                    <a:pt x="1190689" y="1091279"/>
                  </a:lnTo>
                  <a:lnTo>
                    <a:pt x="1204030" y="1081749"/>
                  </a:lnTo>
                  <a:lnTo>
                    <a:pt x="1218007" y="1073173"/>
                  </a:lnTo>
                  <a:lnTo>
                    <a:pt x="1231983" y="1064914"/>
                  </a:lnTo>
                  <a:lnTo>
                    <a:pt x="1246595" y="1057290"/>
                  </a:lnTo>
                  <a:lnTo>
                    <a:pt x="1261525" y="1050620"/>
                  </a:lnTo>
                  <a:lnTo>
                    <a:pt x="1277089" y="1044584"/>
                  </a:lnTo>
                  <a:lnTo>
                    <a:pt x="1292972" y="1039184"/>
                  </a:lnTo>
                  <a:lnTo>
                    <a:pt x="1309172" y="1034737"/>
                  </a:lnTo>
                  <a:lnTo>
                    <a:pt x="1319052" y="1032267"/>
                  </a:lnTo>
                  <a:lnTo>
                    <a:pt x="1266450" y="490366"/>
                  </a:lnTo>
                  <a:close/>
                  <a:moveTo>
                    <a:pt x="1094286" y="0"/>
                  </a:moveTo>
                  <a:lnTo>
                    <a:pt x="1100957" y="0"/>
                  </a:lnTo>
                  <a:lnTo>
                    <a:pt x="1107627" y="952"/>
                  </a:lnTo>
                  <a:lnTo>
                    <a:pt x="1113980" y="2539"/>
                  </a:lnTo>
                  <a:lnTo>
                    <a:pt x="1120333" y="4761"/>
                  </a:lnTo>
                  <a:lnTo>
                    <a:pt x="1126368" y="7300"/>
                  </a:lnTo>
                  <a:lnTo>
                    <a:pt x="1132086" y="10791"/>
                  </a:lnTo>
                  <a:lnTo>
                    <a:pt x="1137168" y="14600"/>
                  </a:lnTo>
                  <a:lnTo>
                    <a:pt x="1142568" y="18726"/>
                  </a:lnTo>
                  <a:lnTo>
                    <a:pt x="1147015" y="23487"/>
                  </a:lnTo>
                  <a:lnTo>
                    <a:pt x="1151145" y="28882"/>
                  </a:lnTo>
                  <a:lnTo>
                    <a:pt x="1154956" y="34595"/>
                  </a:lnTo>
                  <a:lnTo>
                    <a:pt x="1157815" y="40943"/>
                  </a:lnTo>
                  <a:lnTo>
                    <a:pt x="1160674" y="47291"/>
                  </a:lnTo>
                  <a:lnTo>
                    <a:pt x="1231191" y="266290"/>
                  </a:lnTo>
                  <a:lnTo>
                    <a:pt x="1251203" y="263433"/>
                  </a:lnTo>
                  <a:lnTo>
                    <a:pt x="1271532" y="261211"/>
                  </a:lnTo>
                  <a:lnTo>
                    <a:pt x="1291544" y="258990"/>
                  </a:lnTo>
                  <a:lnTo>
                    <a:pt x="1311873" y="257403"/>
                  </a:lnTo>
                  <a:lnTo>
                    <a:pt x="1332202" y="256133"/>
                  </a:lnTo>
                  <a:lnTo>
                    <a:pt x="1352531" y="255181"/>
                  </a:lnTo>
                  <a:lnTo>
                    <a:pt x="1373178" y="254546"/>
                  </a:lnTo>
                  <a:lnTo>
                    <a:pt x="1393825" y="254546"/>
                  </a:lnTo>
                  <a:lnTo>
                    <a:pt x="1414154" y="254546"/>
                  </a:lnTo>
                  <a:lnTo>
                    <a:pt x="1435119" y="255181"/>
                  </a:lnTo>
                  <a:lnTo>
                    <a:pt x="1455448" y="256133"/>
                  </a:lnTo>
                  <a:lnTo>
                    <a:pt x="1475778" y="257403"/>
                  </a:lnTo>
                  <a:lnTo>
                    <a:pt x="1496107" y="258990"/>
                  </a:lnTo>
                  <a:lnTo>
                    <a:pt x="1515801" y="261211"/>
                  </a:lnTo>
                  <a:lnTo>
                    <a:pt x="1536130" y="263433"/>
                  </a:lnTo>
                  <a:lnTo>
                    <a:pt x="1556142" y="266290"/>
                  </a:lnTo>
                  <a:lnTo>
                    <a:pt x="1627294" y="47291"/>
                  </a:lnTo>
                  <a:lnTo>
                    <a:pt x="1629835" y="40626"/>
                  </a:lnTo>
                  <a:lnTo>
                    <a:pt x="1633012" y="34595"/>
                  </a:lnTo>
                  <a:lnTo>
                    <a:pt x="1636823" y="28882"/>
                  </a:lnTo>
                  <a:lnTo>
                    <a:pt x="1640953" y="23487"/>
                  </a:lnTo>
                  <a:lnTo>
                    <a:pt x="1645400" y="18726"/>
                  </a:lnTo>
                  <a:lnTo>
                    <a:pt x="1650164" y="14600"/>
                  </a:lnTo>
                  <a:lnTo>
                    <a:pt x="1655882" y="10474"/>
                  </a:lnTo>
                  <a:lnTo>
                    <a:pt x="1661600" y="7300"/>
                  </a:lnTo>
                  <a:lnTo>
                    <a:pt x="1667635" y="4761"/>
                  </a:lnTo>
                  <a:lnTo>
                    <a:pt x="1673670" y="2539"/>
                  </a:lnTo>
                  <a:lnTo>
                    <a:pt x="1680023" y="952"/>
                  </a:lnTo>
                  <a:lnTo>
                    <a:pt x="1686694" y="0"/>
                  </a:lnTo>
                  <a:lnTo>
                    <a:pt x="1693682" y="0"/>
                  </a:lnTo>
                  <a:lnTo>
                    <a:pt x="1700352" y="317"/>
                  </a:lnTo>
                  <a:lnTo>
                    <a:pt x="1707023" y="1270"/>
                  </a:lnTo>
                  <a:lnTo>
                    <a:pt x="1714011" y="2857"/>
                  </a:lnTo>
                  <a:lnTo>
                    <a:pt x="1934774" y="75221"/>
                  </a:lnTo>
                  <a:lnTo>
                    <a:pt x="1941762" y="77443"/>
                  </a:lnTo>
                  <a:lnTo>
                    <a:pt x="1947798" y="80617"/>
                  </a:lnTo>
                  <a:lnTo>
                    <a:pt x="1953833" y="84108"/>
                  </a:lnTo>
                  <a:lnTo>
                    <a:pt x="1958915" y="88234"/>
                  </a:lnTo>
                  <a:lnTo>
                    <a:pt x="1963997" y="93312"/>
                  </a:lnTo>
                  <a:lnTo>
                    <a:pt x="1968127" y="98073"/>
                  </a:lnTo>
                  <a:lnTo>
                    <a:pt x="1971621" y="103469"/>
                  </a:lnTo>
                  <a:lnTo>
                    <a:pt x="1975115" y="108864"/>
                  </a:lnTo>
                  <a:lnTo>
                    <a:pt x="1977656" y="114895"/>
                  </a:lnTo>
                  <a:lnTo>
                    <a:pt x="1980197" y="121243"/>
                  </a:lnTo>
                  <a:lnTo>
                    <a:pt x="1981468" y="127908"/>
                  </a:lnTo>
                  <a:lnTo>
                    <a:pt x="1982421" y="134573"/>
                  </a:lnTo>
                  <a:lnTo>
                    <a:pt x="1982738" y="141238"/>
                  </a:lnTo>
                  <a:lnTo>
                    <a:pt x="1981786" y="148221"/>
                  </a:lnTo>
                  <a:lnTo>
                    <a:pt x="1980833" y="154886"/>
                  </a:lnTo>
                  <a:lnTo>
                    <a:pt x="1979244" y="161551"/>
                  </a:lnTo>
                  <a:lnTo>
                    <a:pt x="1907774" y="380550"/>
                  </a:lnTo>
                  <a:lnTo>
                    <a:pt x="1925880" y="390389"/>
                  </a:lnTo>
                  <a:lnTo>
                    <a:pt x="1943986" y="400228"/>
                  </a:lnTo>
                  <a:lnTo>
                    <a:pt x="1961456" y="410702"/>
                  </a:lnTo>
                  <a:lnTo>
                    <a:pt x="1978927" y="421175"/>
                  </a:lnTo>
                  <a:lnTo>
                    <a:pt x="1996397" y="431967"/>
                  </a:lnTo>
                  <a:lnTo>
                    <a:pt x="2013232" y="443393"/>
                  </a:lnTo>
                  <a:lnTo>
                    <a:pt x="2029750" y="454501"/>
                  </a:lnTo>
                  <a:lnTo>
                    <a:pt x="2046585" y="466562"/>
                  </a:lnTo>
                  <a:lnTo>
                    <a:pt x="2062785" y="478623"/>
                  </a:lnTo>
                  <a:lnTo>
                    <a:pt x="2078985" y="491001"/>
                  </a:lnTo>
                  <a:lnTo>
                    <a:pt x="2094867" y="503697"/>
                  </a:lnTo>
                  <a:lnTo>
                    <a:pt x="2110432" y="516709"/>
                  </a:lnTo>
                  <a:lnTo>
                    <a:pt x="2125679" y="529723"/>
                  </a:lnTo>
                  <a:lnTo>
                    <a:pt x="2140925" y="543370"/>
                  </a:lnTo>
                  <a:lnTo>
                    <a:pt x="2155855" y="557335"/>
                  </a:lnTo>
                  <a:lnTo>
                    <a:pt x="2170466" y="571301"/>
                  </a:lnTo>
                  <a:lnTo>
                    <a:pt x="2357242" y="435775"/>
                  </a:lnTo>
                  <a:lnTo>
                    <a:pt x="2362959" y="431967"/>
                  </a:lnTo>
                  <a:lnTo>
                    <a:pt x="2369312" y="428793"/>
                  </a:lnTo>
                  <a:lnTo>
                    <a:pt x="2375347" y="426571"/>
                  </a:lnTo>
                  <a:lnTo>
                    <a:pt x="2382018" y="424667"/>
                  </a:lnTo>
                  <a:lnTo>
                    <a:pt x="2388371" y="423397"/>
                  </a:lnTo>
                  <a:lnTo>
                    <a:pt x="2395041" y="422762"/>
                  </a:lnTo>
                  <a:lnTo>
                    <a:pt x="2401712" y="422762"/>
                  </a:lnTo>
                  <a:lnTo>
                    <a:pt x="2408065" y="423397"/>
                  </a:lnTo>
                  <a:lnTo>
                    <a:pt x="2414418" y="424984"/>
                  </a:lnTo>
                  <a:lnTo>
                    <a:pt x="2420770" y="426888"/>
                  </a:lnTo>
                  <a:lnTo>
                    <a:pt x="2426806" y="429428"/>
                  </a:lnTo>
                  <a:lnTo>
                    <a:pt x="2432841" y="432601"/>
                  </a:lnTo>
                  <a:lnTo>
                    <a:pt x="2438559" y="436093"/>
                  </a:lnTo>
                  <a:lnTo>
                    <a:pt x="2443959" y="440854"/>
                  </a:lnTo>
                  <a:lnTo>
                    <a:pt x="2448406" y="445614"/>
                  </a:lnTo>
                  <a:lnTo>
                    <a:pt x="2452853" y="451327"/>
                  </a:lnTo>
                  <a:lnTo>
                    <a:pt x="2589757" y="638904"/>
                  </a:lnTo>
                  <a:lnTo>
                    <a:pt x="2593569" y="644935"/>
                  </a:lnTo>
                  <a:lnTo>
                    <a:pt x="2596746" y="650965"/>
                  </a:lnTo>
                  <a:lnTo>
                    <a:pt x="2599287" y="657313"/>
                  </a:lnTo>
                  <a:lnTo>
                    <a:pt x="2601193" y="663661"/>
                  </a:lnTo>
                  <a:lnTo>
                    <a:pt x="2602463" y="670326"/>
                  </a:lnTo>
                  <a:lnTo>
                    <a:pt x="2602781" y="676991"/>
                  </a:lnTo>
                  <a:lnTo>
                    <a:pt x="2602781" y="683656"/>
                  </a:lnTo>
                  <a:lnTo>
                    <a:pt x="2601828" y="690004"/>
                  </a:lnTo>
                  <a:lnTo>
                    <a:pt x="2600557" y="696352"/>
                  </a:lnTo>
                  <a:lnTo>
                    <a:pt x="2598652" y="703017"/>
                  </a:lnTo>
                  <a:lnTo>
                    <a:pt x="2596428" y="709047"/>
                  </a:lnTo>
                  <a:lnTo>
                    <a:pt x="2592934" y="715078"/>
                  </a:lnTo>
                  <a:lnTo>
                    <a:pt x="2589122" y="720473"/>
                  </a:lnTo>
                  <a:lnTo>
                    <a:pt x="2584993" y="725869"/>
                  </a:lnTo>
                  <a:lnTo>
                    <a:pt x="2580228" y="730630"/>
                  </a:lnTo>
                  <a:lnTo>
                    <a:pt x="2574828" y="734756"/>
                  </a:lnTo>
                  <a:lnTo>
                    <a:pt x="2388053" y="870281"/>
                  </a:lnTo>
                  <a:lnTo>
                    <a:pt x="2396629" y="888372"/>
                  </a:lnTo>
                  <a:lnTo>
                    <a:pt x="2405524" y="906781"/>
                  </a:lnTo>
                  <a:lnTo>
                    <a:pt x="2413465" y="925189"/>
                  </a:lnTo>
                  <a:lnTo>
                    <a:pt x="2421088" y="943598"/>
                  </a:lnTo>
                  <a:lnTo>
                    <a:pt x="2428712" y="962324"/>
                  </a:lnTo>
                  <a:lnTo>
                    <a:pt x="2436017" y="981367"/>
                  </a:lnTo>
                  <a:lnTo>
                    <a:pt x="2442688" y="1000411"/>
                  </a:lnTo>
                  <a:lnTo>
                    <a:pt x="2449041" y="1019454"/>
                  </a:lnTo>
                  <a:lnTo>
                    <a:pt x="2455394" y="1039132"/>
                  </a:lnTo>
                  <a:lnTo>
                    <a:pt x="2461111" y="1058810"/>
                  </a:lnTo>
                  <a:lnTo>
                    <a:pt x="2466829" y="1078171"/>
                  </a:lnTo>
                  <a:lnTo>
                    <a:pt x="2471594" y="1098167"/>
                  </a:lnTo>
                  <a:lnTo>
                    <a:pt x="2476676" y="1118162"/>
                  </a:lnTo>
                  <a:lnTo>
                    <a:pt x="2480805" y="1138158"/>
                  </a:lnTo>
                  <a:lnTo>
                    <a:pt x="2484935" y="1158470"/>
                  </a:lnTo>
                  <a:lnTo>
                    <a:pt x="2488746" y="1178783"/>
                  </a:lnTo>
                  <a:lnTo>
                    <a:pt x="2718721" y="1178783"/>
                  </a:lnTo>
                  <a:lnTo>
                    <a:pt x="2725709" y="1179101"/>
                  </a:lnTo>
                  <a:lnTo>
                    <a:pt x="2732698" y="1180370"/>
                  </a:lnTo>
                  <a:lnTo>
                    <a:pt x="2739368" y="1181640"/>
                  </a:lnTo>
                  <a:lnTo>
                    <a:pt x="2745403" y="1184496"/>
                  </a:lnTo>
                  <a:lnTo>
                    <a:pt x="2751439" y="1187035"/>
                  </a:lnTo>
                  <a:lnTo>
                    <a:pt x="2757156" y="1190527"/>
                  </a:lnTo>
                  <a:lnTo>
                    <a:pt x="2762239" y="1194653"/>
                  </a:lnTo>
                  <a:lnTo>
                    <a:pt x="2767321" y="1199096"/>
                  </a:lnTo>
                  <a:lnTo>
                    <a:pt x="2771768" y="1203857"/>
                  </a:lnTo>
                  <a:lnTo>
                    <a:pt x="2775897" y="1209253"/>
                  </a:lnTo>
                  <a:lnTo>
                    <a:pt x="2779391" y="1214966"/>
                  </a:lnTo>
                  <a:lnTo>
                    <a:pt x="2782250" y="1220361"/>
                  </a:lnTo>
                  <a:lnTo>
                    <a:pt x="2784474" y="1226709"/>
                  </a:lnTo>
                  <a:lnTo>
                    <a:pt x="2786062" y="1233692"/>
                  </a:lnTo>
                  <a:lnTo>
                    <a:pt x="2787015" y="1240357"/>
                  </a:lnTo>
                  <a:lnTo>
                    <a:pt x="2787650" y="1247022"/>
                  </a:lnTo>
                  <a:lnTo>
                    <a:pt x="2787650" y="1479986"/>
                  </a:lnTo>
                  <a:lnTo>
                    <a:pt x="2787015" y="1486651"/>
                  </a:lnTo>
                  <a:lnTo>
                    <a:pt x="2786380" y="1493951"/>
                  </a:lnTo>
                  <a:lnTo>
                    <a:pt x="2784474" y="1500299"/>
                  </a:lnTo>
                  <a:lnTo>
                    <a:pt x="2782250" y="1506646"/>
                  </a:lnTo>
                  <a:lnTo>
                    <a:pt x="2779391" y="1512677"/>
                  </a:lnTo>
                  <a:lnTo>
                    <a:pt x="2775897" y="1518390"/>
                  </a:lnTo>
                  <a:lnTo>
                    <a:pt x="2771768" y="1523785"/>
                  </a:lnTo>
                  <a:lnTo>
                    <a:pt x="2767639" y="1528546"/>
                  </a:lnTo>
                  <a:lnTo>
                    <a:pt x="2762556" y="1532672"/>
                  </a:lnTo>
                  <a:lnTo>
                    <a:pt x="2757156" y="1536798"/>
                  </a:lnTo>
                  <a:lnTo>
                    <a:pt x="2751439" y="1540290"/>
                  </a:lnTo>
                  <a:lnTo>
                    <a:pt x="2745403" y="1543146"/>
                  </a:lnTo>
                  <a:lnTo>
                    <a:pt x="2739368" y="1545368"/>
                  </a:lnTo>
                  <a:lnTo>
                    <a:pt x="2732698" y="1546955"/>
                  </a:lnTo>
                  <a:lnTo>
                    <a:pt x="2725709" y="1548224"/>
                  </a:lnTo>
                  <a:lnTo>
                    <a:pt x="2719039" y="1548542"/>
                  </a:lnTo>
                  <a:lnTo>
                    <a:pt x="2488746" y="1548542"/>
                  </a:lnTo>
                  <a:lnTo>
                    <a:pt x="2484935" y="1568855"/>
                  </a:lnTo>
                  <a:lnTo>
                    <a:pt x="2480805" y="1589168"/>
                  </a:lnTo>
                  <a:lnTo>
                    <a:pt x="2476676" y="1609163"/>
                  </a:lnTo>
                  <a:lnTo>
                    <a:pt x="2471594" y="1629476"/>
                  </a:lnTo>
                  <a:lnTo>
                    <a:pt x="2466829" y="1648837"/>
                  </a:lnTo>
                  <a:lnTo>
                    <a:pt x="2461111" y="1668832"/>
                  </a:lnTo>
                  <a:lnTo>
                    <a:pt x="2455394" y="1688510"/>
                  </a:lnTo>
                  <a:lnTo>
                    <a:pt x="2449041" y="1707554"/>
                  </a:lnTo>
                  <a:lnTo>
                    <a:pt x="2442688" y="1726914"/>
                  </a:lnTo>
                  <a:lnTo>
                    <a:pt x="2436017" y="1745958"/>
                  </a:lnTo>
                  <a:lnTo>
                    <a:pt x="2428712" y="1764684"/>
                  </a:lnTo>
                  <a:lnTo>
                    <a:pt x="2421088" y="1783410"/>
                  </a:lnTo>
                  <a:lnTo>
                    <a:pt x="2413465" y="1802453"/>
                  </a:lnTo>
                  <a:lnTo>
                    <a:pt x="2405524" y="1820862"/>
                  </a:lnTo>
                  <a:lnTo>
                    <a:pt x="2396629" y="1838953"/>
                  </a:lnTo>
                  <a:lnTo>
                    <a:pt x="2388053" y="1857044"/>
                  </a:lnTo>
                  <a:lnTo>
                    <a:pt x="2574828" y="1992252"/>
                  </a:lnTo>
                  <a:lnTo>
                    <a:pt x="2580228" y="1996378"/>
                  </a:lnTo>
                  <a:lnTo>
                    <a:pt x="2584993" y="2001456"/>
                  </a:lnTo>
                  <a:lnTo>
                    <a:pt x="2589122" y="2006534"/>
                  </a:lnTo>
                  <a:lnTo>
                    <a:pt x="2592934" y="2012247"/>
                  </a:lnTo>
                  <a:lnTo>
                    <a:pt x="2596428" y="2018278"/>
                  </a:lnTo>
                  <a:lnTo>
                    <a:pt x="2598652" y="2024308"/>
                  </a:lnTo>
                  <a:lnTo>
                    <a:pt x="2600557" y="2030656"/>
                  </a:lnTo>
                  <a:lnTo>
                    <a:pt x="2601828" y="2037004"/>
                  </a:lnTo>
                  <a:lnTo>
                    <a:pt x="2602781" y="2043352"/>
                  </a:lnTo>
                  <a:lnTo>
                    <a:pt x="2602781" y="2050334"/>
                  </a:lnTo>
                  <a:lnTo>
                    <a:pt x="2602463" y="2056682"/>
                  </a:lnTo>
                  <a:lnTo>
                    <a:pt x="2601193" y="2063347"/>
                  </a:lnTo>
                  <a:lnTo>
                    <a:pt x="2599287" y="2069695"/>
                  </a:lnTo>
                  <a:lnTo>
                    <a:pt x="2596746" y="2076360"/>
                  </a:lnTo>
                  <a:lnTo>
                    <a:pt x="2593569" y="2082073"/>
                  </a:lnTo>
                  <a:lnTo>
                    <a:pt x="2589757" y="2087786"/>
                  </a:lnTo>
                  <a:lnTo>
                    <a:pt x="2452853" y="2276315"/>
                  </a:lnTo>
                  <a:lnTo>
                    <a:pt x="2448406" y="2281711"/>
                  </a:lnTo>
                  <a:lnTo>
                    <a:pt x="2443959" y="2286472"/>
                  </a:lnTo>
                  <a:lnTo>
                    <a:pt x="2438559" y="2290915"/>
                  </a:lnTo>
                  <a:lnTo>
                    <a:pt x="2432841" y="2294406"/>
                  </a:lnTo>
                  <a:lnTo>
                    <a:pt x="2426806" y="2297898"/>
                  </a:lnTo>
                  <a:lnTo>
                    <a:pt x="2420770" y="2300437"/>
                  </a:lnTo>
                  <a:lnTo>
                    <a:pt x="2414418" y="2302341"/>
                  </a:lnTo>
                  <a:lnTo>
                    <a:pt x="2408065" y="2303293"/>
                  </a:lnTo>
                  <a:lnTo>
                    <a:pt x="2401712" y="2304245"/>
                  </a:lnTo>
                  <a:lnTo>
                    <a:pt x="2395041" y="2304563"/>
                  </a:lnTo>
                  <a:lnTo>
                    <a:pt x="2388371" y="2303611"/>
                  </a:lnTo>
                  <a:lnTo>
                    <a:pt x="2381700" y="2302658"/>
                  </a:lnTo>
                  <a:lnTo>
                    <a:pt x="2375347" y="2300754"/>
                  </a:lnTo>
                  <a:lnTo>
                    <a:pt x="2368994" y="2298532"/>
                  </a:lnTo>
                  <a:lnTo>
                    <a:pt x="2362959" y="2295041"/>
                  </a:lnTo>
                  <a:lnTo>
                    <a:pt x="2357242" y="2291232"/>
                  </a:lnTo>
                  <a:lnTo>
                    <a:pt x="2170466" y="2156025"/>
                  </a:lnTo>
                  <a:lnTo>
                    <a:pt x="2155855" y="2170307"/>
                  </a:lnTo>
                  <a:lnTo>
                    <a:pt x="2140925" y="2183638"/>
                  </a:lnTo>
                  <a:lnTo>
                    <a:pt x="2125679" y="2197285"/>
                  </a:lnTo>
                  <a:lnTo>
                    <a:pt x="2110432" y="2210616"/>
                  </a:lnTo>
                  <a:lnTo>
                    <a:pt x="2094867" y="2223629"/>
                  </a:lnTo>
                  <a:lnTo>
                    <a:pt x="2078985" y="2236007"/>
                  </a:lnTo>
                  <a:lnTo>
                    <a:pt x="2062785" y="2248385"/>
                  </a:lnTo>
                  <a:lnTo>
                    <a:pt x="2046585" y="2260446"/>
                  </a:lnTo>
                  <a:lnTo>
                    <a:pt x="2030068" y="2272506"/>
                  </a:lnTo>
                  <a:lnTo>
                    <a:pt x="2013232" y="2283932"/>
                  </a:lnTo>
                  <a:lnTo>
                    <a:pt x="1996397" y="2295041"/>
                  </a:lnTo>
                  <a:lnTo>
                    <a:pt x="1978927" y="2306150"/>
                  </a:lnTo>
                  <a:lnTo>
                    <a:pt x="1961456" y="2316624"/>
                  </a:lnTo>
                  <a:lnTo>
                    <a:pt x="1943986" y="2327097"/>
                  </a:lnTo>
                  <a:lnTo>
                    <a:pt x="1925880" y="2336936"/>
                  </a:lnTo>
                  <a:lnTo>
                    <a:pt x="1907774" y="2346776"/>
                  </a:lnTo>
                  <a:lnTo>
                    <a:pt x="1979244" y="2565457"/>
                  </a:lnTo>
                  <a:lnTo>
                    <a:pt x="1980833" y="2572439"/>
                  </a:lnTo>
                  <a:lnTo>
                    <a:pt x="1981786" y="2579422"/>
                  </a:lnTo>
                  <a:lnTo>
                    <a:pt x="1982738" y="2586404"/>
                  </a:lnTo>
                  <a:lnTo>
                    <a:pt x="1982421" y="2592752"/>
                  </a:lnTo>
                  <a:lnTo>
                    <a:pt x="1981468" y="2599417"/>
                  </a:lnTo>
                  <a:lnTo>
                    <a:pt x="1980197" y="2605765"/>
                  </a:lnTo>
                  <a:lnTo>
                    <a:pt x="1977656" y="2612113"/>
                  </a:lnTo>
                  <a:lnTo>
                    <a:pt x="1975115" y="2618143"/>
                  </a:lnTo>
                  <a:lnTo>
                    <a:pt x="1971621" y="2623856"/>
                  </a:lnTo>
                  <a:lnTo>
                    <a:pt x="1968127" y="2629252"/>
                  </a:lnTo>
                  <a:lnTo>
                    <a:pt x="1963997" y="2634013"/>
                  </a:lnTo>
                  <a:lnTo>
                    <a:pt x="1958915" y="2638774"/>
                  </a:lnTo>
                  <a:lnTo>
                    <a:pt x="1953833" y="2642900"/>
                  </a:lnTo>
                  <a:lnTo>
                    <a:pt x="1948115" y="2646391"/>
                  </a:lnTo>
                  <a:lnTo>
                    <a:pt x="1941762" y="2649565"/>
                  </a:lnTo>
                  <a:lnTo>
                    <a:pt x="1935409" y="2652104"/>
                  </a:lnTo>
                  <a:lnTo>
                    <a:pt x="1714011" y="2724151"/>
                  </a:lnTo>
                  <a:lnTo>
                    <a:pt x="1707023" y="2725738"/>
                  </a:lnTo>
                  <a:lnTo>
                    <a:pt x="1700352" y="2727008"/>
                  </a:lnTo>
                  <a:lnTo>
                    <a:pt x="1693682" y="2727325"/>
                  </a:lnTo>
                  <a:lnTo>
                    <a:pt x="1686694" y="2727325"/>
                  </a:lnTo>
                  <a:lnTo>
                    <a:pt x="1680023" y="2726056"/>
                  </a:lnTo>
                  <a:lnTo>
                    <a:pt x="1673670" y="2724786"/>
                  </a:lnTo>
                  <a:lnTo>
                    <a:pt x="1667635" y="2722564"/>
                  </a:lnTo>
                  <a:lnTo>
                    <a:pt x="1661600" y="2719708"/>
                  </a:lnTo>
                  <a:lnTo>
                    <a:pt x="1655564" y="2716851"/>
                  </a:lnTo>
                  <a:lnTo>
                    <a:pt x="1650164" y="2712725"/>
                  </a:lnTo>
                  <a:lnTo>
                    <a:pt x="1645400" y="2708599"/>
                  </a:lnTo>
                  <a:lnTo>
                    <a:pt x="1640953" y="2703521"/>
                  </a:lnTo>
                  <a:lnTo>
                    <a:pt x="1636823" y="2698443"/>
                  </a:lnTo>
                  <a:lnTo>
                    <a:pt x="1633012" y="2692730"/>
                  </a:lnTo>
                  <a:lnTo>
                    <a:pt x="1629835" y="2686382"/>
                  </a:lnTo>
                  <a:lnTo>
                    <a:pt x="1627294" y="2680034"/>
                  </a:lnTo>
                  <a:lnTo>
                    <a:pt x="1556142" y="2460718"/>
                  </a:lnTo>
                  <a:lnTo>
                    <a:pt x="1536130" y="2463575"/>
                  </a:lnTo>
                  <a:lnTo>
                    <a:pt x="1516436" y="2465796"/>
                  </a:lnTo>
                  <a:lnTo>
                    <a:pt x="1496107" y="2467701"/>
                  </a:lnTo>
                  <a:lnTo>
                    <a:pt x="1475778" y="2469605"/>
                  </a:lnTo>
                  <a:lnTo>
                    <a:pt x="1455448" y="2470875"/>
                  </a:lnTo>
                  <a:lnTo>
                    <a:pt x="1435119" y="2471827"/>
                  </a:lnTo>
                  <a:lnTo>
                    <a:pt x="1414154" y="2472144"/>
                  </a:lnTo>
                  <a:lnTo>
                    <a:pt x="1393825" y="2472779"/>
                  </a:lnTo>
                  <a:lnTo>
                    <a:pt x="1373178" y="2472144"/>
                  </a:lnTo>
                  <a:lnTo>
                    <a:pt x="1352531" y="2471827"/>
                  </a:lnTo>
                  <a:lnTo>
                    <a:pt x="1332202" y="2470875"/>
                  </a:lnTo>
                  <a:lnTo>
                    <a:pt x="1311873" y="2469605"/>
                  </a:lnTo>
                  <a:lnTo>
                    <a:pt x="1291544" y="2467701"/>
                  </a:lnTo>
                  <a:lnTo>
                    <a:pt x="1271532" y="2465796"/>
                  </a:lnTo>
                  <a:lnTo>
                    <a:pt x="1251203" y="2463575"/>
                  </a:lnTo>
                  <a:lnTo>
                    <a:pt x="1231191" y="2460718"/>
                  </a:lnTo>
                  <a:lnTo>
                    <a:pt x="1160674" y="2680034"/>
                  </a:lnTo>
                  <a:lnTo>
                    <a:pt x="1157815" y="2686699"/>
                  </a:lnTo>
                  <a:lnTo>
                    <a:pt x="1154956" y="2692730"/>
                  </a:lnTo>
                  <a:lnTo>
                    <a:pt x="1151145" y="2698443"/>
                  </a:lnTo>
                  <a:lnTo>
                    <a:pt x="1147015" y="2703521"/>
                  </a:lnTo>
                  <a:lnTo>
                    <a:pt x="1142568" y="2708599"/>
                  </a:lnTo>
                  <a:lnTo>
                    <a:pt x="1137168" y="2712725"/>
                  </a:lnTo>
                  <a:lnTo>
                    <a:pt x="1132086" y="2716851"/>
                  </a:lnTo>
                  <a:lnTo>
                    <a:pt x="1126368" y="2719708"/>
                  </a:lnTo>
                  <a:lnTo>
                    <a:pt x="1120333" y="2722564"/>
                  </a:lnTo>
                  <a:lnTo>
                    <a:pt x="1113980" y="2724786"/>
                  </a:lnTo>
                  <a:lnTo>
                    <a:pt x="1107627" y="2726056"/>
                  </a:lnTo>
                  <a:lnTo>
                    <a:pt x="1100639" y="2727325"/>
                  </a:lnTo>
                  <a:lnTo>
                    <a:pt x="1094286" y="2727325"/>
                  </a:lnTo>
                  <a:lnTo>
                    <a:pt x="1087616" y="2727008"/>
                  </a:lnTo>
                  <a:lnTo>
                    <a:pt x="1080628" y="2725738"/>
                  </a:lnTo>
                  <a:lnTo>
                    <a:pt x="1073639" y="2723834"/>
                  </a:lnTo>
                  <a:lnTo>
                    <a:pt x="852558" y="2652104"/>
                  </a:lnTo>
                  <a:lnTo>
                    <a:pt x="845888" y="2649565"/>
                  </a:lnTo>
                  <a:lnTo>
                    <a:pt x="839852" y="2646391"/>
                  </a:lnTo>
                  <a:lnTo>
                    <a:pt x="834135" y="2642900"/>
                  </a:lnTo>
                  <a:lnTo>
                    <a:pt x="829052" y="2638774"/>
                  </a:lnTo>
                  <a:lnTo>
                    <a:pt x="823970" y="2634013"/>
                  </a:lnTo>
                  <a:lnTo>
                    <a:pt x="819523" y="2629252"/>
                  </a:lnTo>
                  <a:lnTo>
                    <a:pt x="815711" y="2623856"/>
                  </a:lnTo>
                  <a:lnTo>
                    <a:pt x="812853" y="2618143"/>
                  </a:lnTo>
                  <a:lnTo>
                    <a:pt x="809676" y="2612113"/>
                  </a:lnTo>
                  <a:lnTo>
                    <a:pt x="807770" y="2605765"/>
                  </a:lnTo>
                  <a:lnTo>
                    <a:pt x="806182" y="2599417"/>
                  </a:lnTo>
                  <a:lnTo>
                    <a:pt x="805229" y="2592752"/>
                  </a:lnTo>
                  <a:lnTo>
                    <a:pt x="805229" y="2586404"/>
                  </a:lnTo>
                  <a:lnTo>
                    <a:pt x="805547" y="2579422"/>
                  </a:lnTo>
                  <a:lnTo>
                    <a:pt x="806817" y="2572439"/>
                  </a:lnTo>
                  <a:lnTo>
                    <a:pt x="808088" y="2565457"/>
                  </a:lnTo>
                  <a:lnTo>
                    <a:pt x="879876" y="2346776"/>
                  </a:lnTo>
                  <a:lnTo>
                    <a:pt x="861770" y="2336936"/>
                  </a:lnTo>
                  <a:lnTo>
                    <a:pt x="843982" y="2327097"/>
                  </a:lnTo>
                  <a:lnTo>
                    <a:pt x="826194" y="2316624"/>
                  </a:lnTo>
                  <a:lnTo>
                    <a:pt x="808723" y="2306150"/>
                  </a:lnTo>
                  <a:lnTo>
                    <a:pt x="791570" y="2295041"/>
                  </a:lnTo>
                  <a:lnTo>
                    <a:pt x="774418" y="2283932"/>
                  </a:lnTo>
                  <a:lnTo>
                    <a:pt x="757900" y="2272506"/>
                  </a:lnTo>
                  <a:lnTo>
                    <a:pt x="741065" y="2260446"/>
                  </a:lnTo>
                  <a:lnTo>
                    <a:pt x="724547" y="2248385"/>
                  </a:lnTo>
                  <a:lnTo>
                    <a:pt x="708665" y="2236007"/>
                  </a:lnTo>
                  <a:lnTo>
                    <a:pt x="692783" y="2223311"/>
                  </a:lnTo>
                  <a:lnTo>
                    <a:pt x="677218" y="2210616"/>
                  </a:lnTo>
                  <a:lnTo>
                    <a:pt x="661654" y="2197285"/>
                  </a:lnTo>
                  <a:lnTo>
                    <a:pt x="646724" y="2183638"/>
                  </a:lnTo>
                  <a:lnTo>
                    <a:pt x="631795" y="2169990"/>
                  </a:lnTo>
                  <a:lnTo>
                    <a:pt x="616866" y="2155707"/>
                  </a:lnTo>
                  <a:lnTo>
                    <a:pt x="430726" y="2291232"/>
                  </a:lnTo>
                  <a:lnTo>
                    <a:pt x="424691" y="2295041"/>
                  </a:lnTo>
                  <a:lnTo>
                    <a:pt x="418655" y="2298532"/>
                  </a:lnTo>
                  <a:lnTo>
                    <a:pt x="412303" y="2300754"/>
                  </a:lnTo>
                  <a:lnTo>
                    <a:pt x="405632" y="2302658"/>
                  </a:lnTo>
                  <a:lnTo>
                    <a:pt x="399279" y="2303611"/>
                  </a:lnTo>
                  <a:lnTo>
                    <a:pt x="392609" y="2304563"/>
                  </a:lnTo>
                  <a:lnTo>
                    <a:pt x="385938" y="2304563"/>
                  </a:lnTo>
                  <a:lnTo>
                    <a:pt x="379585" y="2303611"/>
                  </a:lnTo>
                  <a:lnTo>
                    <a:pt x="372915" y="2302341"/>
                  </a:lnTo>
                  <a:lnTo>
                    <a:pt x="366562" y="2300437"/>
                  </a:lnTo>
                  <a:lnTo>
                    <a:pt x="360527" y="2297898"/>
                  </a:lnTo>
                  <a:lnTo>
                    <a:pt x="354491" y="2294724"/>
                  </a:lnTo>
                  <a:lnTo>
                    <a:pt x="349409" y="2290915"/>
                  </a:lnTo>
                  <a:lnTo>
                    <a:pt x="344009" y="2286472"/>
                  </a:lnTo>
                  <a:lnTo>
                    <a:pt x="339244" y="2281711"/>
                  </a:lnTo>
                  <a:lnTo>
                    <a:pt x="334797" y="2276315"/>
                  </a:lnTo>
                  <a:lnTo>
                    <a:pt x="197575" y="2087786"/>
                  </a:lnTo>
                  <a:lnTo>
                    <a:pt x="193763" y="2082073"/>
                  </a:lnTo>
                  <a:lnTo>
                    <a:pt x="190904" y="2076360"/>
                  </a:lnTo>
                  <a:lnTo>
                    <a:pt x="188363" y="2069695"/>
                  </a:lnTo>
                  <a:lnTo>
                    <a:pt x="186457" y="2063347"/>
                  </a:lnTo>
                  <a:lnTo>
                    <a:pt x="185187" y="2056682"/>
                  </a:lnTo>
                  <a:lnTo>
                    <a:pt x="184869" y="2050334"/>
                  </a:lnTo>
                  <a:lnTo>
                    <a:pt x="184869" y="2043352"/>
                  </a:lnTo>
                  <a:lnTo>
                    <a:pt x="185504" y="2037004"/>
                  </a:lnTo>
                  <a:lnTo>
                    <a:pt x="187092" y="2030656"/>
                  </a:lnTo>
                  <a:lnTo>
                    <a:pt x="188998" y="2024308"/>
                  </a:lnTo>
                  <a:lnTo>
                    <a:pt x="191540" y="2018278"/>
                  </a:lnTo>
                  <a:lnTo>
                    <a:pt x="194716" y="2012247"/>
                  </a:lnTo>
                  <a:lnTo>
                    <a:pt x="198528" y="2006534"/>
                  </a:lnTo>
                  <a:lnTo>
                    <a:pt x="202657" y="2001456"/>
                  </a:lnTo>
                  <a:lnTo>
                    <a:pt x="207422" y="1996695"/>
                  </a:lnTo>
                  <a:lnTo>
                    <a:pt x="213139" y="1992252"/>
                  </a:lnTo>
                  <a:lnTo>
                    <a:pt x="399279" y="1857044"/>
                  </a:lnTo>
                  <a:lnTo>
                    <a:pt x="390703" y="1838953"/>
                  </a:lnTo>
                  <a:lnTo>
                    <a:pt x="382444" y="1820544"/>
                  </a:lnTo>
                  <a:lnTo>
                    <a:pt x="374185" y="1802453"/>
                  </a:lnTo>
                  <a:lnTo>
                    <a:pt x="366244" y="1783410"/>
                  </a:lnTo>
                  <a:lnTo>
                    <a:pt x="358621" y="1764684"/>
                  </a:lnTo>
                  <a:lnTo>
                    <a:pt x="351632" y="1745958"/>
                  </a:lnTo>
                  <a:lnTo>
                    <a:pt x="344962" y="1726914"/>
                  </a:lnTo>
                  <a:lnTo>
                    <a:pt x="338291" y="1707554"/>
                  </a:lnTo>
                  <a:lnTo>
                    <a:pt x="332256" y="1688510"/>
                  </a:lnTo>
                  <a:lnTo>
                    <a:pt x="326221" y="1668832"/>
                  </a:lnTo>
                  <a:lnTo>
                    <a:pt x="321139" y="1648837"/>
                  </a:lnTo>
                  <a:lnTo>
                    <a:pt x="315739" y="1629476"/>
                  </a:lnTo>
                  <a:lnTo>
                    <a:pt x="311292" y="1609163"/>
                  </a:lnTo>
                  <a:lnTo>
                    <a:pt x="306845" y="1589168"/>
                  </a:lnTo>
                  <a:lnTo>
                    <a:pt x="303033" y="1568855"/>
                  </a:lnTo>
                  <a:lnTo>
                    <a:pt x="299221" y="1548542"/>
                  </a:lnTo>
                  <a:lnTo>
                    <a:pt x="68929" y="1548542"/>
                  </a:lnTo>
                  <a:lnTo>
                    <a:pt x="61623" y="1548224"/>
                  </a:lnTo>
                  <a:lnTo>
                    <a:pt x="54952" y="1546955"/>
                  </a:lnTo>
                  <a:lnTo>
                    <a:pt x="48282" y="1545368"/>
                  </a:lnTo>
                  <a:lnTo>
                    <a:pt x="41929" y="1543146"/>
                  </a:lnTo>
                  <a:lnTo>
                    <a:pt x="36211" y="1540290"/>
                  </a:lnTo>
                  <a:lnTo>
                    <a:pt x="30494" y="1536798"/>
                  </a:lnTo>
                  <a:lnTo>
                    <a:pt x="24776" y="1532672"/>
                  </a:lnTo>
                  <a:lnTo>
                    <a:pt x="20329" y="1528546"/>
                  </a:lnTo>
                  <a:lnTo>
                    <a:pt x="15882" y="1523785"/>
                  </a:lnTo>
                  <a:lnTo>
                    <a:pt x="11753" y="1518390"/>
                  </a:lnTo>
                  <a:lnTo>
                    <a:pt x="8259" y="1512677"/>
                  </a:lnTo>
                  <a:lnTo>
                    <a:pt x="5400" y="1506646"/>
                  </a:lnTo>
                  <a:lnTo>
                    <a:pt x="2859" y="1500299"/>
                  </a:lnTo>
                  <a:lnTo>
                    <a:pt x="1588" y="1493951"/>
                  </a:lnTo>
                  <a:lnTo>
                    <a:pt x="317" y="1486651"/>
                  </a:lnTo>
                  <a:lnTo>
                    <a:pt x="0" y="1479986"/>
                  </a:lnTo>
                  <a:lnTo>
                    <a:pt x="0" y="1247022"/>
                  </a:lnTo>
                  <a:lnTo>
                    <a:pt x="317" y="1240357"/>
                  </a:lnTo>
                  <a:lnTo>
                    <a:pt x="1588" y="1233692"/>
                  </a:lnTo>
                  <a:lnTo>
                    <a:pt x="2859" y="1226709"/>
                  </a:lnTo>
                  <a:lnTo>
                    <a:pt x="5400" y="1220361"/>
                  </a:lnTo>
                  <a:lnTo>
                    <a:pt x="8259" y="1214966"/>
                  </a:lnTo>
                  <a:lnTo>
                    <a:pt x="11753" y="1209253"/>
                  </a:lnTo>
                  <a:lnTo>
                    <a:pt x="15882" y="1203857"/>
                  </a:lnTo>
                  <a:lnTo>
                    <a:pt x="20329" y="1199096"/>
                  </a:lnTo>
                  <a:lnTo>
                    <a:pt x="24776" y="1194653"/>
                  </a:lnTo>
                  <a:lnTo>
                    <a:pt x="30494" y="1190527"/>
                  </a:lnTo>
                  <a:lnTo>
                    <a:pt x="36211" y="1187035"/>
                  </a:lnTo>
                  <a:lnTo>
                    <a:pt x="41929" y="1184496"/>
                  </a:lnTo>
                  <a:lnTo>
                    <a:pt x="48282" y="1181640"/>
                  </a:lnTo>
                  <a:lnTo>
                    <a:pt x="54952" y="1180370"/>
                  </a:lnTo>
                  <a:lnTo>
                    <a:pt x="61623" y="1179101"/>
                  </a:lnTo>
                  <a:lnTo>
                    <a:pt x="68929" y="1178783"/>
                  </a:lnTo>
                  <a:lnTo>
                    <a:pt x="299221" y="1178783"/>
                  </a:lnTo>
                  <a:lnTo>
                    <a:pt x="303033" y="1158470"/>
                  </a:lnTo>
                  <a:lnTo>
                    <a:pt x="306845" y="1138158"/>
                  </a:lnTo>
                  <a:lnTo>
                    <a:pt x="311292" y="1118162"/>
                  </a:lnTo>
                  <a:lnTo>
                    <a:pt x="315739" y="1098167"/>
                  </a:lnTo>
                  <a:lnTo>
                    <a:pt x="321139" y="1078171"/>
                  </a:lnTo>
                  <a:lnTo>
                    <a:pt x="326221" y="1058493"/>
                  </a:lnTo>
                  <a:lnTo>
                    <a:pt x="332256" y="1038815"/>
                  </a:lnTo>
                  <a:lnTo>
                    <a:pt x="338291" y="1019454"/>
                  </a:lnTo>
                  <a:lnTo>
                    <a:pt x="344962" y="1000411"/>
                  </a:lnTo>
                  <a:lnTo>
                    <a:pt x="351632" y="981367"/>
                  </a:lnTo>
                  <a:lnTo>
                    <a:pt x="358621" y="962324"/>
                  </a:lnTo>
                  <a:lnTo>
                    <a:pt x="366244" y="943598"/>
                  </a:lnTo>
                  <a:lnTo>
                    <a:pt x="374185" y="924872"/>
                  </a:lnTo>
                  <a:lnTo>
                    <a:pt x="382444" y="906463"/>
                  </a:lnTo>
                  <a:lnTo>
                    <a:pt x="390703" y="888372"/>
                  </a:lnTo>
                  <a:lnTo>
                    <a:pt x="399279" y="870281"/>
                  </a:lnTo>
                  <a:lnTo>
                    <a:pt x="213139" y="734756"/>
                  </a:lnTo>
                  <a:lnTo>
                    <a:pt x="207422" y="730312"/>
                  </a:lnTo>
                  <a:lnTo>
                    <a:pt x="202657" y="725552"/>
                  </a:lnTo>
                  <a:lnTo>
                    <a:pt x="198528" y="720473"/>
                  </a:lnTo>
                  <a:lnTo>
                    <a:pt x="194716" y="715078"/>
                  </a:lnTo>
                  <a:lnTo>
                    <a:pt x="191540" y="709047"/>
                  </a:lnTo>
                  <a:lnTo>
                    <a:pt x="188998" y="703017"/>
                  </a:lnTo>
                  <a:lnTo>
                    <a:pt x="187092" y="696352"/>
                  </a:lnTo>
                  <a:lnTo>
                    <a:pt x="185504" y="690004"/>
                  </a:lnTo>
                  <a:lnTo>
                    <a:pt x="184869" y="683656"/>
                  </a:lnTo>
                  <a:lnTo>
                    <a:pt x="184869" y="676991"/>
                  </a:lnTo>
                  <a:lnTo>
                    <a:pt x="185187" y="670326"/>
                  </a:lnTo>
                  <a:lnTo>
                    <a:pt x="186457" y="663661"/>
                  </a:lnTo>
                  <a:lnTo>
                    <a:pt x="188363" y="657313"/>
                  </a:lnTo>
                  <a:lnTo>
                    <a:pt x="190904" y="650965"/>
                  </a:lnTo>
                  <a:lnTo>
                    <a:pt x="193763" y="644935"/>
                  </a:lnTo>
                  <a:lnTo>
                    <a:pt x="197575" y="638904"/>
                  </a:lnTo>
                  <a:lnTo>
                    <a:pt x="334797" y="451327"/>
                  </a:lnTo>
                  <a:lnTo>
                    <a:pt x="339244" y="445614"/>
                  </a:lnTo>
                  <a:lnTo>
                    <a:pt x="344009" y="440854"/>
                  </a:lnTo>
                  <a:lnTo>
                    <a:pt x="349409" y="436093"/>
                  </a:lnTo>
                  <a:lnTo>
                    <a:pt x="354491" y="432601"/>
                  </a:lnTo>
                  <a:lnTo>
                    <a:pt x="360527" y="429428"/>
                  </a:lnTo>
                  <a:lnTo>
                    <a:pt x="366562" y="426888"/>
                  </a:lnTo>
                  <a:lnTo>
                    <a:pt x="372915" y="424984"/>
                  </a:lnTo>
                  <a:lnTo>
                    <a:pt x="379585" y="423397"/>
                  </a:lnTo>
                  <a:lnTo>
                    <a:pt x="385938" y="422762"/>
                  </a:lnTo>
                  <a:lnTo>
                    <a:pt x="392609" y="422762"/>
                  </a:lnTo>
                  <a:lnTo>
                    <a:pt x="399279" y="423397"/>
                  </a:lnTo>
                  <a:lnTo>
                    <a:pt x="405632" y="424667"/>
                  </a:lnTo>
                  <a:lnTo>
                    <a:pt x="412303" y="426571"/>
                  </a:lnTo>
                  <a:lnTo>
                    <a:pt x="418655" y="428793"/>
                  </a:lnTo>
                  <a:lnTo>
                    <a:pt x="424691" y="431967"/>
                  </a:lnTo>
                  <a:lnTo>
                    <a:pt x="430726" y="435775"/>
                  </a:lnTo>
                  <a:lnTo>
                    <a:pt x="616866" y="571301"/>
                  </a:lnTo>
                  <a:lnTo>
                    <a:pt x="631795" y="557335"/>
                  </a:lnTo>
                  <a:lnTo>
                    <a:pt x="646724" y="543370"/>
                  </a:lnTo>
                  <a:lnTo>
                    <a:pt x="661654" y="529723"/>
                  </a:lnTo>
                  <a:lnTo>
                    <a:pt x="677218" y="516709"/>
                  </a:lnTo>
                  <a:lnTo>
                    <a:pt x="693101" y="503697"/>
                  </a:lnTo>
                  <a:lnTo>
                    <a:pt x="708665" y="491001"/>
                  </a:lnTo>
                  <a:lnTo>
                    <a:pt x="724547" y="478623"/>
                  </a:lnTo>
                  <a:lnTo>
                    <a:pt x="741065" y="466562"/>
                  </a:lnTo>
                  <a:lnTo>
                    <a:pt x="757900" y="454501"/>
                  </a:lnTo>
                  <a:lnTo>
                    <a:pt x="774418" y="443393"/>
                  </a:lnTo>
                  <a:lnTo>
                    <a:pt x="791570" y="431967"/>
                  </a:lnTo>
                  <a:lnTo>
                    <a:pt x="808723" y="421175"/>
                  </a:lnTo>
                  <a:lnTo>
                    <a:pt x="826194" y="410702"/>
                  </a:lnTo>
                  <a:lnTo>
                    <a:pt x="843982" y="400228"/>
                  </a:lnTo>
                  <a:lnTo>
                    <a:pt x="861770" y="390389"/>
                  </a:lnTo>
                  <a:lnTo>
                    <a:pt x="879876" y="380550"/>
                  </a:lnTo>
                  <a:lnTo>
                    <a:pt x="808088" y="161551"/>
                  </a:lnTo>
                  <a:lnTo>
                    <a:pt x="806182" y="154886"/>
                  </a:lnTo>
                  <a:lnTo>
                    <a:pt x="805547" y="147586"/>
                  </a:lnTo>
                  <a:lnTo>
                    <a:pt x="804911" y="140921"/>
                  </a:lnTo>
                  <a:lnTo>
                    <a:pt x="805229" y="134573"/>
                  </a:lnTo>
                  <a:lnTo>
                    <a:pt x="805864" y="127908"/>
                  </a:lnTo>
                  <a:lnTo>
                    <a:pt x="807770" y="121243"/>
                  </a:lnTo>
                  <a:lnTo>
                    <a:pt x="809676" y="114895"/>
                  </a:lnTo>
                  <a:lnTo>
                    <a:pt x="812217" y="109499"/>
                  </a:lnTo>
                  <a:lnTo>
                    <a:pt x="815711" y="103469"/>
                  </a:lnTo>
                  <a:lnTo>
                    <a:pt x="819523" y="98073"/>
                  </a:lnTo>
                  <a:lnTo>
                    <a:pt x="823970" y="93312"/>
                  </a:lnTo>
                  <a:lnTo>
                    <a:pt x="829052" y="88552"/>
                  </a:lnTo>
                  <a:lnTo>
                    <a:pt x="834135" y="84426"/>
                  </a:lnTo>
                  <a:lnTo>
                    <a:pt x="839852" y="80617"/>
                  </a:lnTo>
                  <a:lnTo>
                    <a:pt x="845888" y="77760"/>
                  </a:lnTo>
                  <a:lnTo>
                    <a:pt x="852558" y="75221"/>
                  </a:lnTo>
                  <a:lnTo>
                    <a:pt x="1073957" y="2857"/>
                  </a:lnTo>
                  <a:lnTo>
                    <a:pt x="1080628" y="1270"/>
                  </a:lnTo>
                  <a:lnTo>
                    <a:pt x="1087616" y="317"/>
                  </a:lnTo>
                  <a:lnTo>
                    <a:pt x="10942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07824" y="1419622"/>
            <a:ext cx="948873" cy="1143356"/>
            <a:chOff x="6207824" y="1203598"/>
            <a:chExt cx="948873" cy="1143356"/>
          </a:xfrm>
        </p:grpSpPr>
        <p:sp>
          <p:nvSpPr>
            <p:cNvPr id="59" name="椭圆 11"/>
            <p:cNvSpPr/>
            <p:nvPr/>
          </p:nvSpPr>
          <p:spPr>
            <a:xfrm>
              <a:off x="620782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6397116" y="1434118"/>
              <a:ext cx="570284" cy="570284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61254" y="1419622"/>
            <a:ext cx="948873" cy="1143356"/>
            <a:chOff x="2061254" y="1203598"/>
            <a:chExt cx="948873" cy="1143356"/>
          </a:xfrm>
        </p:grpSpPr>
        <p:sp>
          <p:nvSpPr>
            <p:cNvPr id="56" name="椭圆 11"/>
            <p:cNvSpPr/>
            <p:nvPr/>
          </p:nvSpPr>
          <p:spPr>
            <a:xfrm>
              <a:off x="206125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2324837" y="1385459"/>
              <a:ext cx="421702" cy="667602"/>
            </a:xfrm>
            <a:custGeom>
              <a:avLst/>
              <a:gdLst>
                <a:gd name="T0" fmla="*/ 2147483646 w 3864"/>
                <a:gd name="T1" fmla="*/ 1817606605 h 6111"/>
                <a:gd name="T2" fmla="*/ 2147483646 w 3864"/>
                <a:gd name="T3" fmla="*/ 2147483646 h 6111"/>
                <a:gd name="T4" fmla="*/ 2147483646 w 3864"/>
                <a:gd name="T5" fmla="*/ 2147483646 h 6111"/>
                <a:gd name="T6" fmla="*/ 2147483646 w 3864"/>
                <a:gd name="T7" fmla="*/ 2147483646 h 6111"/>
                <a:gd name="T8" fmla="*/ 2147483646 w 3864"/>
                <a:gd name="T9" fmla="*/ 2147483646 h 6111"/>
                <a:gd name="T10" fmla="*/ 2147483646 w 3864"/>
                <a:gd name="T11" fmla="*/ 2147483646 h 6111"/>
                <a:gd name="T12" fmla="*/ 2147483646 w 3864"/>
                <a:gd name="T13" fmla="*/ 2147483646 h 6111"/>
                <a:gd name="T14" fmla="*/ 2147483646 w 3864"/>
                <a:gd name="T15" fmla="*/ 2147483646 h 6111"/>
                <a:gd name="T16" fmla="*/ 2147483646 w 3864"/>
                <a:gd name="T17" fmla="*/ 2147483646 h 6111"/>
                <a:gd name="T18" fmla="*/ 2147483646 w 3864"/>
                <a:gd name="T19" fmla="*/ 2147483646 h 6111"/>
                <a:gd name="T20" fmla="*/ 2147483646 w 3864"/>
                <a:gd name="T21" fmla="*/ 2147483646 h 6111"/>
                <a:gd name="T22" fmla="*/ 2147483646 w 3864"/>
                <a:gd name="T23" fmla="*/ 2147483646 h 6111"/>
                <a:gd name="T24" fmla="*/ 2147483646 w 3864"/>
                <a:gd name="T25" fmla="*/ 2147483646 h 6111"/>
                <a:gd name="T26" fmla="*/ 2147483646 w 3864"/>
                <a:gd name="T27" fmla="*/ 2147483646 h 6111"/>
                <a:gd name="T28" fmla="*/ 2147483646 w 3864"/>
                <a:gd name="T29" fmla="*/ 2147483646 h 6111"/>
                <a:gd name="T30" fmla="*/ 2147483646 w 3864"/>
                <a:gd name="T31" fmla="*/ 2147483646 h 6111"/>
                <a:gd name="T32" fmla="*/ 2147483646 w 3864"/>
                <a:gd name="T33" fmla="*/ 2147483646 h 6111"/>
                <a:gd name="T34" fmla="*/ 2147483646 w 3864"/>
                <a:gd name="T35" fmla="*/ 2147483646 h 6111"/>
                <a:gd name="T36" fmla="*/ 574134261 w 3864"/>
                <a:gd name="T37" fmla="*/ 2147483646 h 6111"/>
                <a:gd name="T38" fmla="*/ 906491754 w 3864"/>
                <a:gd name="T39" fmla="*/ 2147483646 h 6111"/>
                <a:gd name="T40" fmla="*/ 2147483646 w 3864"/>
                <a:gd name="T41" fmla="*/ 2147483646 h 6111"/>
                <a:gd name="T42" fmla="*/ 2147483646 w 3864"/>
                <a:gd name="T43" fmla="*/ 2147483646 h 6111"/>
                <a:gd name="T44" fmla="*/ 2147483646 w 3864"/>
                <a:gd name="T45" fmla="*/ 2147483646 h 6111"/>
                <a:gd name="T46" fmla="*/ 2147483646 w 3864"/>
                <a:gd name="T47" fmla="*/ 1817606605 h 6111"/>
                <a:gd name="T48" fmla="*/ 2147483646 w 3864"/>
                <a:gd name="T49" fmla="*/ 2147483646 h 6111"/>
                <a:gd name="T50" fmla="*/ 2147483646 w 3864"/>
                <a:gd name="T51" fmla="*/ 2147483646 h 6111"/>
                <a:gd name="T52" fmla="*/ 2147483646 w 3864"/>
                <a:gd name="T53" fmla="*/ 2147483646 h 6111"/>
                <a:gd name="T54" fmla="*/ 2147483646 w 3864"/>
                <a:gd name="T55" fmla="*/ 2147483646 h 6111"/>
                <a:gd name="T56" fmla="*/ 2147483646 w 3864"/>
                <a:gd name="T57" fmla="*/ 2147483646 h 6111"/>
                <a:gd name="T58" fmla="*/ 2147483646 w 3864"/>
                <a:gd name="T59" fmla="*/ 2147483646 h 6111"/>
                <a:gd name="T60" fmla="*/ 2147483646 w 3864"/>
                <a:gd name="T61" fmla="*/ 2147483646 h 6111"/>
                <a:gd name="T62" fmla="*/ 2147483646 w 3864"/>
                <a:gd name="T63" fmla="*/ 2147483646 h 6111"/>
                <a:gd name="T64" fmla="*/ 2147483646 w 3864"/>
                <a:gd name="T65" fmla="*/ 2147483646 h 6111"/>
                <a:gd name="T66" fmla="*/ 2147483646 w 3864"/>
                <a:gd name="T67" fmla="*/ 2147483646 h 6111"/>
                <a:gd name="T68" fmla="*/ 2147483646 w 3864"/>
                <a:gd name="T69" fmla="*/ 2147483646 h 6111"/>
                <a:gd name="T70" fmla="*/ 2147483646 w 3864"/>
                <a:gd name="T71" fmla="*/ 2147483646 h 6111"/>
                <a:gd name="T72" fmla="*/ 2147483646 w 3864"/>
                <a:gd name="T73" fmla="*/ 2147483646 h 6111"/>
                <a:gd name="T74" fmla="*/ 2147483646 w 3864"/>
                <a:gd name="T75" fmla="*/ 2147483646 h 6111"/>
                <a:gd name="T76" fmla="*/ 2147483646 w 3864"/>
                <a:gd name="T77" fmla="*/ 2147483646 h 6111"/>
                <a:gd name="T78" fmla="*/ 2147483646 w 3864"/>
                <a:gd name="T79" fmla="*/ 2147483646 h 6111"/>
                <a:gd name="T80" fmla="*/ 2147483646 w 3864"/>
                <a:gd name="T81" fmla="*/ 2147483646 h 6111"/>
                <a:gd name="T82" fmla="*/ 2147483646 w 3864"/>
                <a:gd name="T83" fmla="*/ 2147483646 h 6111"/>
                <a:gd name="T84" fmla="*/ 2147483646 w 3864"/>
                <a:gd name="T85" fmla="*/ 2147483646 h 6111"/>
                <a:gd name="T86" fmla="*/ 2147483646 w 3864"/>
                <a:gd name="T87" fmla="*/ 2147483646 h 6111"/>
                <a:gd name="T88" fmla="*/ 2147483646 w 3864"/>
                <a:gd name="T89" fmla="*/ 2147483646 h 6111"/>
                <a:gd name="T90" fmla="*/ 2147483646 w 3864"/>
                <a:gd name="T91" fmla="*/ 2147483646 h 6111"/>
                <a:gd name="T92" fmla="*/ 2147483646 w 3864"/>
                <a:gd name="T93" fmla="*/ 2147483646 h 6111"/>
                <a:gd name="T94" fmla="*/ 2147483646 w 3864"/>
                <a:gd name="T95" fmla="*/ 2147483646 h 6111"/>
                <a:gd name="T96" fmla="*/ 2147483646 w 3864"/>
                <a:gd name="T97" fmla="*/ 2147483646 h 6111"/>
                <a:gd name="T98" fmla="*/ 2147483646 w 3864"/>
                <a:gd name="T99" fmla="*/ 2147483646 h 6111"/>
                <a:gd name="T100" fmla="*/ 2147483646 w 3864"/>
                <a:gd name="T101" fmla="*/ 2147483646 h 6111"/>
                <a:gd name="T102" fmla="*/ 2147483646 w 3864"/>
                <a:gd name="T103" fmla="*/ 2147483646 h 6111"/>
                <a:gd name="T104" fmla="*/ 2147483646 w 3864"/>
                <a:gd name="T105" fmla="*/ 2147483646 h 6111"/>
                <a:gd name="T106" fmla="*/ 2147483646 w 3864"/>
                <a:gd name="T107" fmla="*/ 2147483646 h 6111"/>
                <a:gd name="T108" fmla="*/ 2147483646 w 3864"/>
                <a:gd name="T109" fmla="*/ 2147483646 h 6111"/>
                <a:gd name="T110" fmla="*/ 2147483646 w 3864"/>
                <a:gd name="T111" fmla="*/ 2147483646 h 6111"/>
                <a:gd name="T112" fmla="*/ 2147483646 w 3864"/>
                <a:gd name="T113" fmla="*/ 2147483646 h 6111"/>
                <a:gd name="T114" fmla="*/ 2147483646 w 3864"/>
                <a:gd name="T115" fmla="*/ 2147483646 h 6111"/>
                <a:gd name="T116" fmla="*/ 2147483646 w 3864"/>
                <a:gd name="T117" fmla="*/ 2147483646 h 6111"/>
                <a:gd name="T118" fmla="*/ 2147483646 w 3864"/>
                <a:gd name="T119" fmla="*/ 2147483646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443444" y="1419622"/>
            <a:ext cx="948873" cy="1143356"/>
            <a:chOff x="3443444" y="1203598"/>
            <a:chExt cx="948873" cy="1143356"/>
          </a:xfrm>
        </p:grpSpPr>
        <p:sp>
          <p:nvSpPr>
            <p:cNvPr id="57" name="椭圆 11"/>
            <p:cNvSpPr/>
            <p:nvPr/>
          </p:nvSpPr>
          <p:spPr>
            <a:xfrm>
              <a:off x="344344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KSO_Shape"/>
            <p:cNvSpPr/>
            <p:nvPr/>
          </p:nvSpPr>
          <p:spPr bwMode="auto">
            <a:xfrm>
              <a:off x="3582756" y="1384695"/>
              <a:ext cx="670248" cy="669131"/>
            </a:xfrm>
            <a:custGeom>
              <a:avLst/>
              <a:gdLst>
                <a:gd name="T0" fmla="*/ 1435690 w 5147"/>
                <a:gd name="T1" fmla="*/ 1165934 h 5145"/>
                <a:gd name="T2" fmla="*/ 1462708 w 5147"/>
                <a:gd name="T3" fmla="*/ 1091584 h 5145"/>
                <a:gd name="T4" fmla="*/ 1474552 w 5147"/>
                <a:gd name="T5" fmla="*/ 867423 h 5145"/>
                <a:gd name="T6" fmla="*/ 1440131 w 5147"/>
                <a:gd name="T7" fmla="*/ 746834 h 5145"/>
                <a:gd name="T8" fmla="*/ 1367218 w 5147"/>
                <a:gd name="T9" fmla="*/ 623656 h 5145"/>
                <a:gd name="T10" fmla="*/ 1264325 w 5147"/>
                <a:gd name="T11" fmla="*/ 524892 h 5145"/>
                <a:gd name="T12" fmla="*/ 1138114 w 5147"/>
                <a:gd name="T13" fmla="*/ 456830 h 5145"/>
                <a:gd name="T14" fmla="*/ 867928 w 5147"/>
                <a:gd name="T15" fmla="*/ 429457 h 5145"/>
                <a:gd name="T16" fmla="*/ 801307 w 5147"/>
                <a:gd name="T17" fmla="*/ 444993 h 5145"/>
                <a:gd name="T18" fmla="*/ 727653 w 5147"/>
                <a:gd name="T19" fmla="*/ 472736 h 5145"/>
                <a:gd name="T20" fmla="*/ 483375 w 5147"/>
                <a:gd name="T21" fmla="*/ 707255 h 5145"/>
                <a:gd name="T22" fmla="*/ 452285 w 5147"/>
                <a:gd name="T23" fmla="*/ 779016 h 5145"/>
                <a:gd name="T24" fmla="*/ 432298 w 5147"/>
                <a:gd name="T25" fmla="*/ 855956 h 5145"/>
                <a:gd name="T26" fmla="*/ 443772 w 5147"/>
                <a:gd name="T27" fmla="*/ 1097502 h 5145"/>
                <a:gd name="T28" fmla="*/ 502251 w 5147"/>
                <a:gd name="T29" fmla="*/ 1229558 h 5145"/>
                <a:gd name="T30" fmla="*/ 593300 w 5147"/>
                <a:gd name="T31" fmla="*/ 1339419 h 5145"/>
                <a:gd name="T32" fmla="*/ 709887 w 5147"/>
                <a:gd name="T33" fmla="*/ 1421167 h 5145"/>
                <a:gd name="T34" fmla="*/ 847201 w 5147"/>
                <a:gd name="T35" fmla="*/ 1469625 h 5145"/>
                <a:gd name="T36" fmla="*/ 1070383 w 5147"/>
                <a:gd name="T37" fmla="*/ 1466665 h 5145"/>
                <a:gd name="T38" fmla="*/ 1146257 w 5147"/>
                <a:gd name="T39" fmla="*/ 1443362 h 5145"/>
                <a:gd name="T40" fmla="*/ 1846521 w 5147"/>
                <a:gd name="T41" fmla="*/ 1844706 h 5145"/>
                <a:gd name="T42" fmla="*/ 1006722 w 5147"/>
                <a:gd name="T43" fmla="*/ 527112 h 5145"/>
                <a:gd name="T44" fmla="*/ 1079636 w 5147"/>
                <a:gd name="T45" fmla="*/ 543018 h 5145"/>
                <a:gd name="T46" fmla="*/ 1146997 w 5147"/>
                <a:gd name="T47" fmla="*/ 570390 h 5145"/>
                <a:gd name="T48" fmla="*/ 1208437 w 5147"/>
                <a:gd name="T49" fmla="*/ 608860 h 5145"/>
                <a:gd name="T50" fmla="*/ 1262104 w 5147"/>
                <a:gd name="T51" fmla="*/ 656208 h 5145"/>
                <a:gd name="T52" fmla="*/ 1307259 w 5147"/>
                <a:gd name="T53" fmla="*/ 712433 h 5145"/>
                <a:gd name="T54" fmla="*/ 1342790 w 5147"/>
                <a:gd name="T55" fmla="*/ 775317 h 5145"/>
                <a:gd name="T56" fmla="*/ 1367218 w 5147"/>
                <a:gd name="T57" fmla="*/ 844858 h 5145"/>
                <a:gd name="T58" fmla="*/ 1379432 w 5147"/>
                <a:gd name="T59" fmla="*/ 918469 h 5145"/>
                <a:gd name="T60" fmla="*/ 1379432 w 5147"/>
                <a:gd name="T61" fmla="*/ 982092 h 5145"/>
                <a:gd name="T62" fmla="*/ 1368698 w 5147"/>
                <a:gd name="T63" fmla="*/ 1052004 h 5145"/>
                <a:gd name="T64" fmla="*/ 1065201 w 5147"/>
                <a:gd name="T65" fmla="*/ 734627 h 5145"/>
                <a:gd name="T66" fmla="*/ 851643 w 5147"/>
                <a:gd name="T67" fmla="*/ 535620 h 5145"/>
                <a:gd name="T68" fmla="*/ 921595 w 5147"/>
                <a:gd name="T69" fmla="*/ 524892 h 5145"/>
                <a:gd name="T70" fmla="*/ 1034851 w 5147"/>
                <a:gd name="T71" fmla="*/ 959898 h 5145"/>
                <a:gd name="T72" fmla="*/ 1010794 w 5147"/>
                <a:gd name="T73" fmla="*/ 1010205 h 5145"/>
                <a:gd name="T74" fmla="*/ 960828 w 5147"/>
                <a:gd name="T75" fmla="*/ 1033879 h 5145"/>
                <a:gd name="T76" fmla="*/ 912712 w 5147"/>
                <a:gd name="T77" fmla="*/ 1024631 h 5145"/>
                <a:gd name="T78" fmla="*/ 876071 w 5147"/>
                <a:gd name="T79" fmla="*/ 983942 h 5145"/>
                <a:gd name="T80" fmla="*/ 870889 w 5147"/>
                <a:gd name="T81" fmla="*/ 934745 h 5145"/>
                <a:gd name="T82" fmla="*/ 899758 w 5147"/>
                <a:gd name="T83" fmla="*/ 887397 h 5145"/>
                <a:gd name="T84" fmla="*/ 952315 w 5147"/>
                <a:gd name="T85" fmla="*/ 868532 h 5145"/>
                <a:gd name="T86" fmla="*/ 998950 w 5147"/>
                <a:gd name="T87" fmla="*/ 882958 h 5145"/>
                <a:gd name="T88" fmla="*/ 1031520 w 5147"/>
                <a:gd name="T89" fmla="*/ 926977 h 5145"/>
                <a:gd name="T90" fmla="*/ 941582 w 5147"/>
                <a:gd name="T91" fmla="*/ 1379368 h 5145"/>
                <a:gd name="T92" fmla="*/ 866077 w 5147"/>
                <a:gd name="T93" fmla="*/ 1370861 h 5145"/>
                <a:gd name="T94" fmla="*/ 795755 w 5147"/>
                <a:gd name="T95" fmla="*/ 1349776 h 5145"/>
                <a:gd name="T96" fmla="*/ 730244 w 5147"/>
                <a:gd name="T97" fmla="*/ 1317225 h 5145"/>
                <a:gd name="T98" fmla="*/ 672135 w 5147"/>
                <a:gd name="T99" fmla="*/ 1275056 h 5145"/>
                <a:gd name="T100" fmla="*/ 622169 w 5147"/>
                <a:gd name="T101" fmla="*/ 1223269 h 5145"/>
                <a:gd name="T102" fmla="*/ 581086 w 5147"/>
                <a:gd name="T103" fmla="*/ 1164085 h 5145"/>
                <a:gd name="T104" fmla="*/ 549996 w 5147"/>
                <a:gd name="T105" fmla="*/ 1098242 h 5145"/>
                <a:gd name="T106" fmla="*/ 530750 w 5147"/>
                <a:gd name="T107" fmla="*/ 1027221 h 5145"/>
                <a:gd name="T108" fmla="*/ 524088 w 5147"/>
                <a:gd name="T109" fmla="*/ 951391 h 5145"/>
                <a:gd name="T110" fmla="*/ 528529 w 5147"/>
                <a:gd name="T111" fmla="*/ 890357 h 5145"/>
                <a:gd name="T112" fmla="*/ 544074 w 5147"/>
                <a:gd name="T113" fmla="*/ 822664 h 5145"/>
                <a:gd name="T114" fmla="*/ 1090739 w 5147"/>
                <a:gd name="T115" fmla="*/ 1356434 h 5145"/>
                <a:gd name="T116" fmla="*/ 1023378 w 5147"/>
                <a:gd name="T117" fmla="*/ 1373450 h 5145"/>
                <a:gd name="T118" fmla="*/ 952315 w 5147"/>
                <a:gd name="T119" fmla="*/ 1379368 h 51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47" h="5145">
                  <a:moveTo>
                    <a:pt x="4989" y="4987"/>
                  </a:moveTo>
                  <a:lnTo>
                    <a:pt x="3826" y="3260"/>
                  </a:lnTo>
                  <a:lnTo>
                    <a:pt x="3841" y="3233"/>
                  </a:lnTo>
                  <a:lnTo>
                    <a:pt x="3854" y="3207"/>
                  </a:lnTo>
                  <a:lnTo>
                    <a:pt x="3867" y="3179"/>
                  </a:lnTo>
                  <a:lnTo>
                    <a:pt x="3879" y="3152"/>
                  </a:lnTo>
                  <a:lnTo>
                    <a:pt x="3892" y="3124"/>
                  </a:lnTo>
                  <a:lnTo>
                    <a:pt x="3903" y="3096"/>
                  </a:lnTo>
                  <a:lnTo>
                    <a:pt x="3914" y="3067"/>
                  </a:lnTo>
                  <a:lnTo>
                    <a:pt x="3924" y="3038"/>
                  </a:lnTo>
                  <a:lnTo>
                    <a:pt x="3934" y="3010"/>
                  </a:lnTo>
                  <a:lnTo>
                    <a:pt x="3944" y="2980"/>
                  </a:lnTo>
                  <a:lnTo>
                    <a:pt x="3952" y="2951"/>
                  </a:lnTo>
                  <a:lnTo>
                    <a:pt x="3959" y="2921"/>
                  </a:lnTo>
                  <a:lnTo>
                    <a:pt x="3967" y="2891"/>
                  </a:lnTo>
                  <a:lnTo>
                    <a:pt x="3973" y="2861"/>
                  </a:lnTo>
                  <a:lnTo>
                    <a:pt x="3979" y="2831"/>
                  </a:lnTo>
                  <a:lnTo>
                    <a:pt x="3984" y="2800"/>
                  </a:lnTo>
                  <a:lnTo>
                    <a:pt x="5147" y="2572"/>
                  </a:lnTo>
                  <a:lnTo>
                    <a:pt x="3984" y="2345"/>
                  </a:lnTo>
                  <a:lnTo>
                    <a:pt x="3974" y="2289"/>
                  </a:lnTo>
                  <a:lnTo>
                    <a:pt x="3962" y="2233"/>
                  </a:lnTo>
                  <a:lnTo>
                    <a:pt x="3947" y="2178"/>
                  </a:lnTo>
                  <a:lnTo>
                    <a:pt x="3930" y="2124"/>
                  </a:lnTo>
                  <a:lnTo>
                    <a:pt x="3912" y="2071"/>
                  </a:lnTo>
                  <a:lnTo>
                    <a:pt x="3891" y="2019"/>
                  </a:lnTo>
                  <a:lnTo>
                    <a:pt x="3868" y="1968"/>
                  </a:lnTo>
                  <a:lnTo>
                    <a:pt x="3844" y="1918"/>
                  </a:lnTo>
                  <a:lnTo>
                    <a:pt x="3817" y="1869"/>
                  </a:lnTo>
                  <a:lnTo>
                    <a:pt x="3789" y="1821"/>
                  </a:lnTo>
                  <a:lnTo>
                    <a:pt x="3759" y="1774"/>
                  </a:lnTo>
                  <a:lnTo>
                    <a:pt x="3728" y="1730"/>
                  </a:lnTo>
                  <a:lnTo>
                    <a:pt x="3694" y="1686"/>
                  </a:lnTo>
                  <a:lnTo>
                    <a:pt x="3658" y="1643"/>
                  </a:lnTo>
                  <a:lnTo>
                    <a:pt x="3622" y="1601"/>
                  </a:lnTo>
                  <a:lnTo>
                    <a:pt x="3584" y="1562"/>
                  </a:lnTo>
                  <a:lnTo>
                    <a:pt x="3544" y="1524"/>
                  </a:lnTo>
                  <a:lnTo>
                    <a:pt x="3502" y="1487"/>
                  </a:lnTo>
                  <a:lnTo>
                    <a:pt x="3461" y="1452"/>
                  </a:lnTo>
                  <a:lnTo>
                    <a:pt x="3416" y="1419"/>
                  </a:lnTo>
                  <a:lnTo>
                    <a:pt x="3371" y="1386"/>
                  </a:lnTo>
                  <a:lnTo>
                    <a:pt x="3324" y="1357"/>
                  </a:lnTo>
                  <a:lnTo>
                    <a:pt x="3277" y="1328"/>
                  </a:lnTo>
                  <a:lnTo>
                    <a:pt x="3228" y="1302"/>
                  </a:lnTo>
                  <a:lnTo>
                    <a:pt x="3178" y="1277"/>
                  </a:lnTo>
                  <a:lnTo>
                    <a:pt x="3127" y="1255"/>
                  </a:lnTo>
                  <a:lnTo>
                    <a:pt x="3075" y="1235"/>
                  </a:lnTo>
                  <a:lnTo>
                    <a:pt x="3022" y="1215"/>
                  </a:lnTo>
                  <a:lnTo>
                    <a:pt x="2968" y="1199"/>
                  </a:lnTo>
                  <a:lnTo>
                    <a:pt x="2913" y="1185"/>
                  </a:lnTo>
                  <a:lnTo>
                    <a:pt x="2858" y="1171"/>
                  </a:lnTo>
                  <a:lnTo>
                    <a:pt x="2801" y="1161"/>
                  </a:lnTo>
                  <a:lnTo>
                    <a:pt x="2573" y="0"/>
                  </a:lnTo>
                  <a:lnTo>
                    <a:pt x="2345" y="1161"/>
                  </a:lnTo>
                  <a:lnTo>
                    <a:pt x="2315" y="1166"/>
                  </a:lnTo>
                  <a:lnTo>
                    <a:pt x="2284" y="1172"/>
                  </a:lnTo>
                  <a:lnTo>
                    <a:pt x="2255" y="1180"/>
                  </a:lnTo>
                  <a:lnTo>
                    <a:pt x="2224" y="1187"/>
                  </a:lnTo>
                  <a:lnTo>
                    <a:pt x="2194" y="1194"/>
                  </a:lnTo>
                  <a:lnTo>
                    <a:pt x="2165" y="1203"/>
                  </a:lnTo>
                  <a:lnTo>
                    <a:pt x="2135" y="1212"/>
                  </a:lnTo>
                  <a:lnTo>
                    <a:pt x="2107" y="1221"/>
                  </a:lnTo>
                  <a:lnTo>
                    <a:pt x="2078" y="1232"/>
                  </a:lnTo>
                  <a:lnTo>
                    <a:pt x="2050" y="1243"/>
                  </a:lnTo>
                  <a:lnTo>
                    <a:pt x="2021" y="1254"/>
                  </a:lnTo>
                  <a:lnTo>
                    <a:pt x="1994" y="1266"/>
                  </a:lnTo>
                  <a:lnTo>
                    <a:pt x="1966" y="1278"/>
                  </a:lnTo>
                  <a:lnTo>
                    <a:pt x="1939" y="1292"/>
                  </a:lnTo>
                  <a:lnTo>
                    <a:pt x="1912" y="1305"/>
                  </a:lnTo>
                  <a:lnTo>
                    <a:pt x="1886" y="1319"/>
                  </a:lnTo>
                  <a:lnTo>
                    <a:pt x="158" y="157"/>
                  </a:lnTo>
                  <a:lnTo>
                    <a:pt x="1320" y="1885"/>
                  </a:lnTo>
                  <a:lnTo>
                    <a:pt x="1306" y="1912"/>
                  </a:lnTo>
                  <a:lnTo>
                    <a:pt x="1292" y="1938"/>
                  </a:lnTo>
                  <a:lnTo>
                    <a:pt x="1279" y="1966"/>
                  </a:lnTo>
                  <a:lnTo>
                    <a:pt x="1266" y="1993"/>
                  </a:lnTo>
                  <a:lnTo>
                    <a:pt x="1254" y="2021"/>
                  </a:lnTo>
                  <a:lnTo>
                    <a:pt x="1243" y="2049"/>
                  </a:lnTo>
                  <a:lnTo>
                    <a:pt x="1232" y="2077"/>
                  </a:lnTo>
                  <a:lnTo>
                    <a:pt x="1222" y="2106"/>
                  </a:lnTo>
                  <a:lnTo>
                    <a:pt x="1212" y="2135"/>
                  </a:lnTo>
                  <a:lnTo>
                    <a:pt x="1203" y="2165"/>
                  </a:lnTo>
                  <a:lnTo>
                    <a:pt x="1195" y="2194"/>
                  </a:lnTo>
                  <a:lnTo>
                    <a:pt x="1187" y="2224"/>
                  </a:lnTo>
                  <a:lnTo>
                    <a:pt x="1180" y="2253"/>
                  </a:lnTo>
                  <a:lnTo>
                    <a:pt x="1174" y="2284"/>
                  </a:lnTo>
                  <a:lnTo>
                    <a:pt x="1168" y="2314"/>
                  </a:lnTo>
                  <a:lnTo>
                    <a:pt x="1162" y="2345"/>
                  </a:lnTo>
                  <a:lnTo>
                    <a:pt x="0" y="2572"/>
                  </a:lnTo>
                  <a:lnTo>
                    <a:pt x="1162" y="2800"/>
                  </a:lnTo>
                  <a:lnTo>
                    <a:pt x="1173" y="2856"/>
                  </a:lnTo>
                  <a:lnTo>
                    <a:pt x="1185" y="2912"/>
                  </a:lnTo>
                  <a:lnTo>
                    <a:pt x="1199" y="2967"/>
                  </a:lnTo>
                  <a:lnTo>
                    <a:pt x="1216" y="3021"/>
                  </a:lnTo>
                  <a:lnTo>
                    <a:pt x="1235" y="3074"/>
                  </a:lnTo>
                  <a:lnTo>
                    <a:pt x="1255" y="3126"/>
                  </a:lnTo>
                  <a:lnTo>
                    <a:pt x="1278" y="3177"/>
                  </a:lnTo>
                  <a:lnTo>
                    <a:pt x="1303" y="3227"/>
                  </a:lnTo>
                  <a:lnTo>
                    <a:pt x="1330" y="3276"/>
                  </a:lnTo>
                  <a:lnTo>
                    <a:pt x="1357" y="3324"/>
                  </a:lnTo>
                  <a:lnTo>
                    <a:pt x="1388" y="3371"/>
                  </a:lnTo>
                  <a:lnTo>
                    <a:pt x="1419" y="3415"/>
                  </a:lnTo>
                  <a:lnTo>
                    <a:pt x="1453" y="3459"/>
                  </a:lnTo>
                  <a:lnTo>
                    <a:pt x="1487" y="3502"/>
                  </a:lnTo>
                  <a:lnTo>
                    <a:pt x="1524" y="3543"/>
                  </a:lnTo>
                  <a:lnTo>
                    <a:pt x="1563" y="3582"/>
                  </a:lnTo>
                  <a:lnTo>
                    <a:pt x="1603" y="3621"/>
                  </a:lnTo>
                  <a:lnTo>
                    <a:pt x="1643" y="3658"/>
                  </a:lnTo>
                  <a:lnTo>
                    <a:pt x="1686" y="3692"/>
                  </a:lnTo>
                  <a:lnTo>
                    <a:pt x="1730" y="3726"/>
                  </a:lnTo>
                  <a:lnTo>
                    <a:pt x="1775" y="3758"/>
                  </a:lnTo>
                  <a:lnTo>
                    <a:pt x="1822" y="3788"/>
                  </a:lnTo>
                  <a:lnTo>
                    <a:pt x="1869" y="3816"/>
                  </a:lnTo>
                  <a:lnTo>
                    <a:pt x="1918" y="3842"/>
                  </a:lnTo>
                  <a:lnTo>
                    <a:pt x="1968" y="3868"/>
                  </a:lnTo>
                  <a:lnTo>
                    <a:pt x="2019" y="3890"/>
                  </a:lnTo>
                  <a:lnTo>
                    <a:pt x="2071" y="3910"/>
                  </a:lnTo>
                  <a:lnTo>
                    <a:pt x="2124" y="3930"/>
                  </a:lnTo>
                  <a:lnTo>
                    <a:pt x="2178" y="3946"/>
                  </a:lnTo>
                  <a:lnTo>
                    <a:pt x="2233" y="3960"/>
                  </a:lnTo>
                  <a:lnTo>
                    <a:pt x="2289" y="3973"/>
                  </a:lnTo>
                  <a:lnTo>
                    <a:pt x="2345" y="3983"/>
                  </a:lnTo>
                  <a:lnTo>
                    <a:pt x="2573" y="5145"/>
                  </a:lnTo>
                  <a:lnTo>
                    <a:pt x="2801" y="3983"/>
                  </a:lnTo>
                  <a:lnTo>
                    <a:pt x="2831" y="3978"/>
                  </a:lnTo>
                  <a:lnTo>
                    <a:pt x="2862" y="3972"/>
                  </a:lnTo>
                  <a:lnTo>
                    <a:pt x="2892" y="3965"/>
                  </a:lnTo>
                  <a:lnTo>
                    <a:pt x="2922" y="3958"/>
                  </a:lnTo>
                  <a:lnTo>
                    <a:pt x="2951" y="3950"/>
                  </a:lnTo>
                  <a:lnTo>
                    <a:pt x="2981" y="3942"/>
                  </a:lnTo>
                  <a:lnTo>
                    <a:pt x="3010" y="3933"/>
                  </a:lnTo>
                  <a:lnTo>
                    <a:pt x="3039" y="3924"/>
                  </a:lnTo>
                  <a:lnTo>
                    <a:pt x="3068" y="3913"/>
                  </a:lnTo>
                  <a:lnTo>
                    <a:pt x="3097" y="3902"/>
                  </a:lnTo>
                  <a:lnTo>
                    <a:pt x="3124" y="3891"/>
                  </a:lnTo>
                  <a:lnTo>
                    <a:pt x="3152" y="3879"/>
                  </a:lnTo>
                  <a:lnTo>
                    <a:pt x="3180" y="3867"/>
                  </a:lnTo>
                  <a:lnTo>
                    <a:pt x="3207" y="3853"/>
                  </a:lnTo>
                  <a:lnTo>
                    <a:pt x="3233" y="3839"/>
                  </a:lnTo>
                  <a:lnTo>
                    <a:pt x="3260" y="3826"/>
                  </a:lnTo>
                  <a:lnTo>
                    <a:pt x="4989" y="4987"/>
                  </a:lnTo>
                  <a:close/>
                  <a:moveTo>
                    <a:pt x="2573" y="1416"/>
                  </a:moveTo>
                  <a:lnTo>
                    <a:pt x="2573" y="1416"/>
                  </a:lnTo>
                  <a:lnTo>
                    <a:pt x="2603" y="1416"/>
                  </a:lnTo>
                  <a:lnTo>
                    <a:pt x="2632" y="1417"/>
                  </a:lnTo>
                  <a:lnTo>
                    <a:pt x="2662" y="1419"/>
                  </a:lnTo>
                  <a:lnTo>
                    <a:pt x="2692" y="1422"/>
                  </a:lnTo>
                  <a:lnTo>
                    <a:pt x="2720" y="1425"/>
                  </a:lnTo>
                  <a:lnTo>
                    <a:pt x="2750" y="1429"/>
                  </a:lnTo>
                  <a:lnTo>
                    <a:pt x="2778" y="1433"/>
                  </a:lnTo>
                  <a:lnTo>
                    <a:pt x="2806" y="1439"/>
                  </a:lnTo>
                  <a:lnTo>
                    <a:pt x="2834" y="1445"/>
                  </a:lnTo>
                  <a:lnTo>
                    <a:pt x="2862" y="1452"/>
                  </a:lnTo>
                  <a:lnTo>
                    <a:pt x="2889" y="1460"/>
                  </a:lnTo>
                  <a:lnTo>
                    <a:pt x="2917" y="1468"/>
                  </a:lnTo>
                  <a:lnTo>
                    <a:pt x="2944" y="1476"/>
                  </a:lnTo>
                  <a:lnTo>
                    <a:pt x="2971" y="1486"/>
                  </a:lnTo>
                  <a:lnTo>
                    <a:pt x="2997" y="1496"/>
                  </a:lnTo>
                  <a:lnTo>
                    <a:pt x="3023" y="1507"/>
                  </a:lnTo>
                  <a:lnTo>
                    <a:pt x="3049" y="1518"/>
                  </a:lnTo>
                  <a:lnTo>
                    <a:pt x="3075" y="1530"/>
                  </a:lnTo>
                  <a:lnTo>
                    <a:pt x="3099" y="1542"/>
                  </a:lnTo>
                  <a:lnTo>
                    <a:pt x="3124" y="1555"/>
                  </a:lnTo>
                  <a:lnTo>
                    <a:pt x="3149" y="1569"/>
                  </a:lnTo>
                  <a:lnTo>
                    <a:pt x="3172" y="1583"/>
                  </a:lnTo>
                  <a:lnTo>
                    <a:pt x="3196" y="1598"/>
                  </a:lnTo>
                  <a:lnTo>
                    <a:pt x="3219" y="1613"/>
                  </a:lnTo>
                  <a:lnTo>
                    <a:pt x="3243" y="1629"/>
                  </a:lnTo>
                  <a:lnTo>
                    <a:pt x="3265" y="1646"/>
                  </a:lnTo>
                  <a:lnTo>
                    <a:pt x="3287" y="1662"/>
                  </a:lnTo>
                  <a:lnTo>
                    <a:pt x="3309" y="1680"/>
                  </a:lnTo>
                  <a:lnTo>
                    <a:pt x="3330" y="1698"/>
                  </a:lnTo>
                  <a:lnTo>
                    <a:pt x="3351" y="1716"/>
                  </a:lnTo>
                  <a:lnTo>
                    <a:pt x="3371" y="1736"/>
                  </a:lnTo>
                  <a:lnTo>
                    <a:pt x="3390" y="1755"/>
                  </a:lnTo>
                  <a:lnTo>
                    <a:pt x="3410" y="1774"/>
                  </a:lnTo>
                  <a:lnTo>
                    <a:pt x="3429" y="1795"/>
                  </a:lnTo>
                  <a:lnTo>
                    <a:pt x="3447" y="1816"/>
                  </a:lnTo>
                  <a:lnTo>
                    <a:pt x="3466" y="1837"/>
                  </a:lnTo>
                  <a:lnTo>
                    <a:pt x="3483" y="1859"/>
                  </a:lnTo>
                  <a:lnTo>
                    <a:pt x="3500" y="1880"/>
                  </a:lnTo>
                  <a:lnTo>
                    <a:pt x="3517" y="1903"/>
                  </a:lnTo>
                  <a:lnTo>
                    <a:pt x="3532" y="1926"/>
                  </a:lnTo>
                  <a:lnTo>
                    <a:pt x="3547" y="1950"/>
                  </a:lnTo>
                  <a:lnTo>
                    <a:pt x="3563" y="1973"/>
                  </a:lnTo>
                  <a:lnTo>
                    <a:pt x="3577" y="1996"/>
                  </a:lnTo>
                  <a:lnTo>
                    <a:pt x="3590" y="2021"/>
                  </a:lnTo>
                  <a:lnTo>
                    <a:pt x="3603" y="2046"/>
                  </a:lnTo>
                  <a:lnTo>
                    <a:pt x="3616" y="2071"/>
                  </a:lnTo>
                  <a:lnTo>
                    <a:pt x="3628" y="2096"/>
                  </a:lnTo>
                  <a:lnTo>
                    <a:pt x="3639" y="2123"/>
                  </a:lnTo>
                  <a:lnTo>
                    <a:pt x="3650" y="2148"/>
                  </a:lnTo>
                  <a:lnTo>
                    <a:pt x="3659" y="2175"/>
                  </a:lnTo>
                  <a:lnTo>
                    <a:pt x="3669" y="2201"/>
                  </a:lnTo>
                  <a:lnTo>
                    <a:pt x="3678" y="2229"/>
                  </a:lnTo>
                  <a:lnTo>
                    <a:pt x="3686" y="2256"/>
                  </a:lnTo>
                  <a:lnTo>
                    <a:pt x="3694" y="2284"/>
                  </a:lnTo>
                  <a:lnTo>
                    <a:pt x="3700" y="2311"/>
                  </a:lnTo>
                  <a:lnTo>
                    <a:pt x="3706" y="2340"/>
                  </a:lnTo>
                  <a:lnTo>
                    <a:pt x="3712" y="2368"/>
                  </a:lnTo>
                  <a:lnTo>
                    <a:pt x="3716" y="2397"/>
                  </a:lnTo>
                  <a:lnTo>
                    <a:pt x="3720" y="2425"/>
                  </a:lnTo>
                  <a:lnTo>
                    <a:pt x="3725" y="2454"/>
                  </a:lnTo>
                  <a:lnTo>
                    <a:pt x="3727" y="2483"/>
                  </a:lnTo>
                  <a:lnTo>
                    <a:pt x="3729" y="2513"/>
                  </a:lnTo>
                  <a:lnTo>
                    <a:pt x="3730" y="2542"/>
                  </a:lnTo>
                  <a:lnTo>
                    <a:pt x="3730" y="2572"/>
                  </a:lnTo>
                  <a:lnTo>
                    <a:pt x="3730" y="2600"/>
                  </a:lnTo>
                  <a:lnTo>
                    <a:pt x="3729" y="2628"/>
                  </a:lnTo>
                  <a:lnTo>
                    <a:pt x="3727" y="2655"/>
                  </a:lnTo>
                  <a:lnTo>
                    <a:pt x="3725" y="2683"/>
                  </a:lnTo>
                  <a:lnTo>
                    <a:pt x="3721" y="2711"/>
                  </a:lnTo>
                  <a:lnTo>
                    <a:pt x="3718" y="2738"/>
                  </a:lnTo>
                  <a:lnTo>
                    <a:pt x="3714" y="2764"/>
                  </a:lnTo>
                  <a:lnTo>
                    <a:pt x="3709" y="2791"/>
                  </a:lnTo>
                  <a:lnTo>
                    <a:pt x="3704" y="2817"/>
                  </a:lnTo>
                  <a:lnTo>
                    <a:pt x="3698" y="2844"/>
                  </a:lnTo>
                  <a:lnTo>
                    <a:pt x="3691" y="2870"/>
                  </a:lnTo>
                  <a:lnTo>
                    <a:pt x="3684" y="2896"/>
                  </a:lnTo>
                  <a:lnTo>
                    <a:pt x="3676" y="2921"/>
                  </a:lnTo>
                  <a:lnTo>
                    <a:pt x="3667" y="2947"/>
                  </a:lnTo>
                  <a:lnTo>
                    <a:pt x="3649" y="2997"/>
                  </a:lnTo>
                  <a:lnTo>
                    <a:pt x="3159" y="2268"/>
                  </a:lnTo>
                  <a:lnTo>
                    <a:pt x="2878" y="1986"/>
                  </a:lnTo>
                  <a:lnTo>
                    <a:pt x="2149" y="1496"/>
                  </a:lnTo>
                  <a:lnTo>
                    <a:pt x="2198" y="1478"/>
                  </a:lnTo>
                  <a:lnTo>
                    <a:pt x="2224" y="1470"/>
                  </a:lnTo>
                  <a:lnTo>
                    <a:pt x="2249" y="1462"/>
                  </a:lnTo>
                  <a:lnTo>
                    <a:pt x="2276" y="1455"/>
                  </a:lnTo>
                  <a:lnTo>
                    <a:pt x="2301" y="1448"/>
                  </a:lnTo>
                  <a:lnTo>
                    <a:pt x="2328" y="1442"/>
                  </a:lnTo>
                  <a:lnTo>
                    <a:pt x="2354" y="1436"/>
                  </a:lnTo>
                  <a:lnTo>
                    <a:pt x="2381" y="1431"/>
                  </a:lnTo>
                  <a:lnTo>
                    <a:pt x="2407" y="1427"/>
                  </a:lnTo>
                  <a:lnTo>
                    <a:pt x="2435" y="1424"/>
                  </a:lnTo>
                  <a:lnTo>
                    <a:pt x="2462" y="1421"/>
                  </a:lnTo>
                  <a:lnTo>
                    <a:pt x="2490" y="1419"/>
                  </a:lnTo>
                  <a:lnTo>
                    <a:pt x="2517" y="1417"/>
                  </a:lnTo>
                  <a:lnTo>
                    <a:pt x="2545" y="1416"/>
                  </a:lnTo>
                  <a:lnTo>
                    <a:pt x="2573" y="1416"/>
                  </a:lnTo>
                  <a:close/>
                  <a:moveTo>
                    <a:pt x="2797" y="2572"/>
                  </a:moveTo>
                  <a:lnTo>
                    <a:pt x="2797" y="2572"/>
                  </a:lnTo>
                  <a:lnTo>
                    <a:pt x="2796" y="2595"/>
                  </a:lnTo>
                  <a:lnTo>
                    <a:pt x="2792" y="2618"/>
                  </a:lnTo>
                  <a:lnTo>
                    <a:pt x="2787" y="2639"/>
                  </a:lnTo>
                  <a:lnTo>
                    <a:pt x="2780" y="2660"/>
                  </a:lnTo>
                  <a:lnTo>
                    <a:pt x="2770" y="2679"/>
                  </a:lnTo>
                  <a:lnTo>
                    <a:pt x="2759" y="2698"/>
                  </a:lnTo>
                  <a:lnTo>
                    <a:pt x="2747" y="2715"/>
                  </a:lnTo>
                  <a:lnTo>
                    <a:pt x="2731" y="2731"/>
                  </a:lnTo>
                  <a:lnTo>
                    <a:pt x="2716" y="2745"/>
                  </a:lnTo>
                  <a:lnTo>
                    <a:pt x="2699" y="2758"/>
                  </a:lnTo>
                  <a:lnTo>
                    <a:pt x="2680" y="2770"/>
                  </a:lnTo>
                  <a:lnTo>
                    <a:pt x="2660" y="2779"/>
                  </a:lnTo>
                  <a:lnTo>
                    <a:pt x="2640" y="2787"/>
                  </a:lnTo>
                  <a:lnTo>
                    <a:pt x="2618" y="2792"/>
                  </a:lnTo>
                  <a:lnTo>
                    <a:pt x="2596" y="2795"/>
                  </a:lnTo>
                  <a:lnTo>
                    <a:pt x="2573" y="2797"/>
                  </a:lnTo>
                  <a:lnTo>
                    <a:pt x="2550" y="2795"/>
                  </a:lnTo>
                  <a:lnTo>
                    <a:pt x="2528" y="2792"/>
                  </a:lnTo>
                  <a:lnTo>
                    <a:pt x="2506" y="2787"/>
                  </a:lnTo>
                  <a:lnTo>
                    <a:pt x="2486" y="2779"/>
                  </a:lnTo>
                  <a:lnTo>
                    <a:pt x="2466" y="2770"/>
                  </a:lnTo>
                  <a:lnTo>
                    <a:pt x="2448" y="2758"/>
                  </a:lnTo>
                  <a:lnTo>
                    <a:pt x="2431" y="2745"/>
                  </a:lnTo>
                  <a:lnTo>
                    <a:pt x="2414" y="2731"/>
                  </a:lnTo>
                  <a:lnTo>
                    <a:pt x="2400" y="2715"/>
                  </a:lnTo>
                  <a:lnTo>
                    <a:pt x="2387" y="2698"/>
                  </a:lnTo>
                  <a:lnTo>
                    <a:pt x="2376" y="2679"/>
                  </a:lnTo>
                  <a:lnTo>
                    <a:pt x="2367" y="2660"/>
                  </a:lnTo>
                  <a:lnTo>
                    <a:pt x="2358" y="2639"/>
                  </a:lnTo>
                  <a:lnTo>
                    <a:pt x="2353" y="2618"/>
                  </a:lnTo>
                  <a:lnTo>
                    <a:pt x="2350" y="2595"/>
                  </a:lnTo>
                  <a:lnTo>
                    <a:pt x="2348" y="2572"/>
                  </a:lnTo>
                  <a:lnTo>
                    <a:pt x="2350" y="2550"/>
                  </a:lnTo>
                  <a:lnTo>
                    <a:pt x="2353" y="2527"/>
                  </a:lnTo>
                  <a:lnTo>
                    <a:pt x="2358" y="2506"/>
                  </a:lnTo>
                  <a:lnTo>
                    <a:pt x="2367" y="2485"/>
                  </a:lnTo>
                  <a:lnTo>
                    <a:pt x="2376" y="2465"/>
                  </a:lnTo>
                  <a:lnTo>
                    <a:pt x="2387" y="2447"/>
                  </a:lnTo>
                  <a:lnTo>
                    <a:pt x="2400" y="2429"/>
                  </a:lnTo>
                  <a:lnTo>
                    <a:pt x="2414" y="2414"/>
                  </a:lnTo>
                  <a:lnTo>
                    <a:pt x="2431" y="2399"/>
                  </a:lnTo>
                  <a:lnTo>
                    <a:pt x="2448" y="2387"/>
                  </a:lnTo>
                  <a:lnTo>
                    <a:pt x="2466" y="2375"/>
                  </a:lnTo>
                  <a:lnTo>
                    <a:pt x="2486" y="2365"/>
                  </a:lnTo>
                  <a:lnTo>
                    <a:pt x="2506" y="2358"/>
                  </a:lnTo>
                  <a:lnTo>
                    <a:pt x="2528" y="2353"/>
                  </a:lnTo>
                  <a:lnTo>
                    <a:pt x="2550" y="2349"/>
                  </a:lnTo>
                  <a:lnTo>
                    <a:pt x="2573" y="2348"/>
                  </a:lnTo>
                  <a:lnTo>
                    <a:pt x="2596" y="2349"/>
                  </a:lnTo>
                  <a:lnTo>
                    <a:pt x="2618" y="2353"/>
                  </a:lnTo>
                  <a:lnTo>
                    <a:pt x="2640" y="2358"/>
                  </a:lnTo>
                  <a:lnTo>
                    <a:pt x="2660" y="2365"/>
                  </a:lnTo>
                  <a:lnTo>
                    <a:pt x="2680" y="2375"/>
                  </a:lnTo>
                  <a:lnTo>
                    <a:pt x="2699" y="2387"/>
                  </a:lnTo>
                  <a:lnTo>
                    <a:pt x="2716" y="2399"/>
                  </a:lnTo>
                  <a:lnTo>
                    <a:pt x="2731" y="2414"/>
                  </a:lnTo>
                  <a:lnTo>
                    <a:pt x="2747" y="2429"/>
                  </a:lnTo>
                  <a:lnTo>
                    <a:pt x="2759" y="2447"/>
                  </a:lnTo>
                  <a:lnTo>
                    <a:pt x="2770" y="2465"/>
                  </a:lnTo>
                  <a:lnTo>
                    <a:pt x="2780" y="2485"/>
                  </a:lnTo>
                  <a:lnTo>
                    <a:pt x="2787" y="2506"/>
                  </a:lnTo>
                  <a:lnTo>
                    <a:pt x="2792" y="2527"/>
                  </a:lnTo>
                  <a:lnTo>
                    <a:pt x="2796" y="2550"/>
                  </a:lnTo>
                  <a:lnTo>
                    <a:pt x="2797" y="2572"/>
                  </a:lnTo>
                  <a:close/>
                  <a:moveTo>
                    <a:pt x="2573" y="3729"/>
                  </a:moveTo>
                  <a:lnTo>
                    <a:pt x="2573" y="3729"/>
                  </a:lnTo>
                  <a:lnTo>
                    <a:pt x="2544" y="3729"/>
                  </a:lnTo>
                  <a:lnTo>
                    <a:pt x="2513" y="3728"/>
                  </a:lnTo>
                  <a:lnTo>
                    <a:pt x="2485" y="3726"/>
                  </a:lnTo>
                  <a:lnTo>
                    <a:pt x="2455" y="3723"/>
                  </a:lnTo>
                  <a:lnTo>
                    <a:pt x="2426" y="3720"/>
                  </a:lnTo>
                  <a:lnTo>
                    <a:pt x="2397" y="3716"/>
                  </a:lnTo>
                  <a:lnTo>
                    <a:pt x="2369" y="3711"/>
                  </a:lnTo>
                  <a:lnTo>
                    <a:pt x="2340" y="3706"/>
                  </a:lnTo>
                  <a:lnTo>
                    <a:pt x="2313" y="3700"/>
                  </a:lnTo>
                  <a:lnTo>
                    <a:pt x="2284" y="3692"/>
                  </a:lnTo>
                  <a:lnTo>
                    <a:pt x="2257" y="3685"/>
                  </a:lnTo>
                  <a:lnTo>
                    <a:pt x="2229" y="3677"/>
                  </a:lnTo>
                  <a:lnTo>
                    <a:pt x="2203" y="3668"/>
                  </a:lnTo>
                  <a:lnTo>
                    <a:pt x="2176" y="3659"/>
                  </a:lnTo>
                  <a:lnTo>
                    <a:pt x="2150" y="3649"/>
                  </a:lnTo>
                  <a:lnTo>
                    <a:pt x="2123" y="3638"/>
                  </a:lnTo>
                  <a:lnTo>
                    <a:pt x="2098" y="3627"/>
                  </a:lnTo>
                  <a:lnTo>
                    <a:pt x="2072" y="3615"/>
                  </a:lnTo>
                  <a:lnTo>
                    <a:pt x="2047" y="3603"/>
                  </a:lnTo>
                  <a:lnTo>
                    <a:pt x="2022" y="3590"/>
                  </a:lnTo>
                  <a:lnTo>
                    <a:pt x="1998" y="3575"/>
                  </a:lnTo>
                  <a:lnTo>
                    <a:pt x="1973" y="3561"/>
                  </a:lnTo>
                  <a:lnTo>
                    <a:pt x="1950" y="3547"/>
                  </a:lnTo>
                  <a:lnTo>
                    <a:pt x="1926" y="3531"/>
                  </a:lnTo>
                  <a:lnTo>
                    <a:pt x="1904" y="3515"/>
                  </a:lnTo>
                  <a:lnTo>
                    <a:pt x="1882" y="3499"/>
                  </a:lnTo>
                  <a:lnTo>
                    <a:pt x="1859" y="3482"/>
                  </a:lnTo>
                  <a:lnTo>
                    <a:pt x="1838" y="3464"/>
                  </a:lnTo>
                  <a:lnTo>
                    <a:pt x="1816" y="3447"/>
                  </a:lnTo>
                  <a:lnTo>
                    <a:pt x="1796" y="3429"/>
                  </a:lnTo>
                  <a:lnTo>
                    <a:pt x="1776" y="3409"/>
                  </a:lnTo>
                  <a:lnTo>
                    <a:pt x="1755" y="3390"/>
                  </a:lnTo>
                  <a:lnTo>
                    <a:pt x="1736" y="3370"/>
                  </a:lnTo>
                  <a:lnTo>
                    <a:pt x="1717" y="3350"/>
                  </a:lnTo>
                  <a:lnTo>
                    <a:pt x="1698" y="3329"/>
                  </a:lnTo>
                  <a:lnTo>
                    <a:pt x="1681" y="3307"/>
                  </a:lnTo>
                  <a:lnTo>
                    <a:pt x="1664" y="3286"/>
                  </a:lnTo>
                  <a:lnTo>
                    <a:pt x="1646" y="3264"/>
                  </a:lnTo>
                  <a:lnTo>
                    <a:pt x="1630" y="3241"/>
                  </a:lnTo>
                  <a:lnTo>
                    <a:pt x="1614" y="3219"/>
                  </a:lnTo>
                  <a:lnTo>
                    <a:pt x="1598" y="3195"/>
                  </a:lnTo>
                  <a:lnTo>
                    <a:pt x="1584" y="3172"/>
                  </a:lnTo>
                  <a:lnTo>
                    <a:pt x="1570" y="3147"/>
                  </a:lnTo>
                  <a:lnTo>
                    <a:pt x="1556" y="3123"/>
                  </a:lnTo>
                  <a:lnTo>
                    <a:pt x="1543" y="3099"/>
                  </a:lnTo>
                  <a:lnTo>
                    <a:pt x="1530" y="3073"/>
                  </a:lnTo>
                  <a:lnTo>
                    <a:pt x="1519" y="3048"/>
                  </a:lnTo>
                  <a:lnTo>
                    <a:pt x="1507" y="3022"/>
                  </a:lnTo>
                  <a:lnTo>
                    <a:pt x="1497" y="2996"/>
                  </a:lnTo>
                  <a:lnTo>
                    <a:pt x="1486" y="2969"/>
                  </a:lnTo>
                  <a:lnTo>
                    <a:pt x="1477" y="2943"/>
                  </a:lnTo>
                  <a:lnTo>
                    <a:pt x="1468" y="2916"/>
                  </a:lnTo>
                  <a:lnTo>
                    <a:pt x="1460" y="2889"/>
                  </a:lnTo>
                  <a:lnTo>
                    <a:pt x="1453" y="2861"/>
                  </a:lnTo>
                  <a:lnTo>
                    <a:pt x="1446" y="2833"/>
                  </a:lnTo>
                  <a:lnTo>
                    <a:pt x="1440" y="2805"/>
                  </a:lnTo>
                  <a:lnTo>
                    <a:pt x="1434" y="2777"/>
                  </a:lnTo>
                  <a:lnTo>
                    <a:pt x="1429" y="2748"/>
                  </a:lnTo>
                  <a:lnTo>
                    <a:pt x="1425" y="2720"/>
                  </a:lnTo>
                  <a:lnTo>
                    <a:pt x="1422" y="2690"/>
                  </a:lnTo>
                  <a:lnTo>
                    <a:pt x="1419" y="2662"/>
                  </a:lnTo>
                  <a:lnTo>
                    <a:pt x="1418" y="2632"/>
                  </a:lnTo>
                  <a:lnTo>
                    <a:pt x="1416" y="2603"/>
                  </a:lnTo>
                  <a:lnTo>
                    <a:pt x="1416" y="2572"/>
                  </a:lnTo>
                  <a:lnTo>
                    <a:pt x="1416" y="2544"/>
                  </a:lnTo>
                  <a:lnTo>
                    <a:pt x="1417" y="2517"/>
                  </a:lnTo>
                  <a:lnTo>
                    <a:pt x="1419" y="2488"/>
                  </a:lnTo>
                  <a:lnTo>
                    <a:pt x="1421" y="2461"/>
                  </a:lnTo>
                  <a:lnTo>
                    <a:pt x="1424" y="2434"/>
                  </a:lnTo>
                  <a:lnTo>
                    <a:pt x="1428" y="2407"/>
                  </a:lnTo>
                  <a:lnTo>
                    <a:pt x="1432" y="2380"/>
                  </a:lnTo>
                  <a:lnTo>
                    <a:pt x="1438" y="2354"/>
                  </a:lnTo>
                  <a:lnTo>
                    <a:pt x="1443" y="2328"/>
                  </a:lnTo>
                  <a:lnTo>
                    <a:pt x="1449" y="2301"/>
                  </a:lnTo>
                  <a:lnTo>
                    <a:pt x="1455" y="2275"/>
                  </a:lnTo>
                  <a:lnTo>
                    <a:pt x="1462" y="2249"/>
                  </a:lnTo>
                  <a:lnTo>
                    <a:pt x="1470" y="2224"/>
                  </a:lnTo>
                  <a:lnTo>
                    <a:pt x="1478" y="2198"/>
                  </a:lnTo>
                  <a:lnTo>
                    <a:pt x="1497" y="2148"/>
                  </a:lnTo>
                  <a:lnTo>
                    <a:pt x="1987" y="2877"/>
                  </a:lnTo>
                  <a:lnTo>
                    <a:pt x="2269" y="3159"/>
                  </a:lnTo>
                  <a:lnTo>
                    <a:pt x="2997" y="3649"/>
                  </a:lnTo>
                  <a:lnTo>
                    <a:pt x="2947" y="3667"/>
                  </a:lnTo>
                  <a:lnTo>
                    <a:pt x="2922" y="3675"/>
                  </a:lnTo>
                  <a:lnTo>
                    <a:pt x="2896" y="3683"/>
                  </a:lnTo>
                  <a:lnTo>
                    <a:pt x="2871" y="3690"/>
                  </a:lnTo>
                  <a:lnTo>
                    <a:pt x="2844" y="3696"/>
                  </a:lnTo>
                  <a:lnTo>
                    <a:pt x="2819" y="3703"/>
                  </a:lnTo>
                  <a:lnTo>
                    <a:pt x="2792" y="3708"/>
                  </a:lnTo>
                  <a:lnTo>
                    <a:pt x="2765" y="3713"/>
                  </a:lnTo>
                  <a:lnTo>
                    <a:pt x="2738" y="3717"/>
                  </a:lnTo>
                  <a:lnTo>
                    <a:pt x="2711" y="3721"/>
                  </a:lnTo>
                  <a:lnTo>
                    <a:pt x="2684" y="3724"/>
                  </a:lnTo>
                  <a:lnTo>
                    <a:pt x="2657" y="3726"/>
                  </a:lnTo>
                  <a:lnTo>
                    <a:pt x="2629" y="3728"/>
                  </a:lnTo>
                  <a:lnTo>
                    <a:pt x="2601" y="3729"/>
                  </a:lnTo>
                  <a:lnTo>
                    <a:pt x="2573" y="37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590014" y="1419622"/>
            <a:ext cx="948873" cy="1143356"/>
            <a:chOff x="7590014" y="1203598"/>
            <a:chExt cx="948873" cy="1143356"/>
          </a:xfrm>
        </p:grpSpPr>
        <p:sp>
          <p:nvSpPr>
            <p:cNvPr id="60" name="椭圆 11"/>
            <p:cNvSpPr/>
            <p:nvPr/>
          </p:nvSpPr>
          <p:spPr>
            <a:xfrm>
              <a:off x="759001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2" name="KSO_Shape"/>
            <p:cNvSpPr/>
            <p:nvPr/>
          </p:nvSpPr>
          <p:spPr bwMode="auto">
            <a:xfrm>
              <a:off x="7780288" y="1477249"/>
              <a:ext cx="568324" cy="484022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79064" y="1419622"/>
            <a:ext cx="948873" cy="1143356"/>
            <a:chOff x="679064" y="1203598"/>
            <a:chExt cx="948873" cy="1143356"/>
          </a:xfrm>
        </p:grpSpPr>
        <p:sp>
          <p:nvSpPr>
            <p:cNvPr id="54" name="椭圆 11"/>
            <p:cNvSpPr/>
            <p:nvPr/>
          </p:nvSpPr>
          <p:spPr>
            <a:xfrm>
              <a:off x="67906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KSO_Shape"/>
            <p:cNvSpPr/>
            <p:nvPr/>
          </p:nvSpPr>
          <p:spPr bwMode="auto">
            <a:xfrm>
              <a:off x="928620" y="1385460"/>
              <a:ext cx="449760" cy="610534"/>
            </a:xfrm>
            <a:custGeom>
              <a:avLst/>
              <a:gdLst>
                <a:gd name="T0" fmla="*/ 1224924 w 2376488"/>
                <a:gd name="T1" fmla="*/ 2761395 h 3225800"/>
                <a:gd name="T2" fmla="*/ 1200514 w 2376488"/>
                <a:gd name="T3" fmla="*/ 2844137 h 3225800"/>
                <a:gd name="T4" fmla="*/ 434302 w 2376488"/>
                <a:gd name="T5" fmla="*/ 2840318 h 3225800"/>
                <a:gd name="T6" fmla="*/ 417817 w 2376488"/>
                <a:gd name="T7" fmla="*/ 2755348 h 3225800"/>
                <a:gd name="T8" fmla="*/ 1946947 w 2376488"/>
                <a:gd name="T9" fmla="*/ 2276790 h 3225800"/>
                <a:gd name="T10" fmla="*/ 2007871 w 2376488"/>
                <a:gd name="T11" fmla="*/ 2336867 h 3225800"/>
                <a:gd name="T12" fmla="*/ 1960274 w 2376488"/>
                <a:gd name="T13" fmla="*/ 2408268 h 3225800"/>
                <a:gd name="T14" fmla="*/ 421315 w 2376488"/>
                <a:gd name="T15" fmla="*/ 2381532 h 3225800"/>
                <a:gd name="T16" fmla="*/ 429565 w 2376488"/>
                <a:gd name="T17" fmla="*/ 2296291 h 3225800"/>
                <a:gd name="T18" fmla="*/ 1966620 w 2376488"/>
                <a:gd name="T19" fmla="*/ 1981797 h 3225800"/>
                <a:gd name="T20" fmla="*/ 2006602 w 2376488"/>
                <a:gd name="T21" fmla="*/ 2057463 h 3225800"/>
                <a:gd name="T22" fmla="*/ 1940284 w 2376488"/>
                <a:gd name="T23" fmla="*/ 2111375 h 3225800"/>
                <a:gd name="T24" fmla="*/ 412748 w 2376488"/>
                <a:gd name="T25" fmla="*/ 2064084 h 3225800"/>
                <a:gd name="T26" fmla="*/ 445431 w 2376488"/>
                <a:gd name="T27" fmla="*/ 1984634 h 3225800"/>
                <a:gd name="T28" fmla="*/ 1983438 w 2376488"/>
                <a:gd name="T29" fmla="*/ 1691813 h 3225800"/>
                <a:gd name="T30" fmla="*/ 1999621 w 2376488"/>
                <a:gd name="T31" fmla="*/ 1776110 h 3225800"/>
                <a:gd name="T32" fmla="*/ 464152 w 2376488"/>
                <a:gd name="T33" fmla="*/ 1809766 h 3225800"/>
                <a:gd name="T34" fmla="*/ 409575 w 2376488"/>
                <a:gd name="T35" fmla="*/ 1743712 h 3225800"/>
                <a:gd name="T36" fmla="*/ 464152 w 2376488"/>
                <a:gd name="T37" fmla="*/ 1677973 h 3225800"/>
                <a:gd name="T38" fmla="*/ 839503 w 2376488"/>
                <a:gd name="T39" fmla="*/ 1405929 h 3225800"/>
                <a:gd name="T40" fmla="*/ 831271 w 2376488"/>
                <a:gd name="T41" fmla="*/ 1491484 h 3225800"/>
                <a:gd name="T42" fmla="*/ 445349 w 2376488"/>
                <a:gd name="T43" fmla="*/ 1503122 h 3225800"/>
                <a:gd name="T44" fmla="*/ 412741 w 2376488"/>
                <a:gd name="T45" fmla="*/ 1423858 h 3225800"/>
                <a:gd name="T46" fmla="*/ 1305682 w 2376488"/>
                <a:gd name="T47" fmla="*/ 909637 h 3225800"/>
                <a:gd name="T48" fmla="*/ 1477663 w 2376488"/>
                <a:gd name="T49" fmla="*/ 930614 h 3225800"/>
                <a:gd name="T50" fmla="*/ 1610543 w 2376488"/>
                <a:gd name="T51" fmla="*/ 964305 h 3225800"/>
                <a:gd name="T52" fmla="*/ 1857547 w 2376488"/>
                <a:gd name="T53" fmla="*/ 995452 h 3225800"/>
                <a:gd name="T54" fmla="*/ 1953551 w 2376488"/>
                <a:gd name="T55" fmla="*/ 1129896 h 3225800"/>
                <a:gd name="T56" fmla="*/ 1951644 w 2376488"/>
                <a:gd name="T57" fmla="*/ 1484281 h 3225800"/>
                <a:gd name="T58" fmla="*/ 1772351 w 2376488"/>
                <a:gd name="T59" fmla="*/ 1229696 h 3225800"/>
                <a:gd name="T60" fmla="*/ 1346691 w 2376488"/>
                <a:gd name="T61" fmla="*/ 1512886 h 3225800"/>
                <a:gd name="T62" fmla="*/ 1134337 w 2376488"/>
                <a:gd name="T63" fmla="*/ 1276735 h 3225800"/>
                <a:gd name="T64" fmla="*/ 953455 w 2376488"/>
                <a:gd name="T65" fmla="*/ 1247177 h 3225800"/>
                <a:gd name="T66" fmla="*/ 985244 w 2376488"/>
                <a:gd name="T67" fmla="*/ 1088260 h 3225800"/>
                <a:gd name="T68" fmla="*/ 1137516 w 2376488"/>
                <a:gd name="T69" fmla="*/ 966212 h 3225800"/>
                <a:gd name="T70" fmla="*/ 1523318 w 2376488"/>
                <a:gd name="T71" fmla="*/ 269565 h 3225800"/>
                <a:gd name="T72" fmla="*/ 1643237 w 2376488"/>
                <a:gd name="T73" fmla="*/ 362372 h 3225800"/>
                <a:gd name="T74" fmla="*/ 1694767 w 2376488"/>
                <a:gd name="T75" fmla="*/ 516202 h 3225800"/>
                <a:gd name="T76" fmla="*/ 1720850 w 2376488"/>
                <a:gd name="T77" fmla="*/ 562923 h 3225800"/>
                <a:gd name="T78" fmla="*/ 1679181 w 2376488"/>
                <a:gd name="T79" fmla="*/ 652233 h 3225800"/>
                <a:gd name="T80" fmla="*/ 1618744 w 2376488"/>
                <a:gd name="T81" fmla="*/ 782861 h 3225800"/>
                <a:gd name="T82" fmla="*/ 1514411 w 2376488"/>
                <a:gd name="T83" fmla="*/ 865815 h 3225800"/>
                <a:gd name="T84" fmla="*/ 1382405 w 2376488"/>
                <a:gd name="T85" fmla="*/ 850559 h 3225800"/>
                <a:gd name="T86" fmla="*/ 1291750 w 2376488"/>
                <a:gd name="T87" fmla="*/ 748218 h 3225800"/>
                <a:gd name="T88" fmla="*/ 1240220 w 2376488"/>
                <a:gd name="T89" fmla="*/ 647783 h 3225800"/>
                <a:gd name="T90" fmla="*/ 1206503 w 2376488"/>
                <a:gd name="T91" fmla="*/ 551481 h 3225800"/>
                <a:gd name="T92" fmla="*/ 1239266 w 2376488"/>
                <a:gd name="T93" fmla="*/ 512705 h 3225800"/>
                <a:gd name="T94" fmla="*/ 1288251 w 2376488"/>
                <a:gd name="T95" fmla="*/ 361736 h 3225800"/>
                <a:gd name="T96" fmla="*/ 1408488 w 2376488"/>
                <a:gd name="T97" fmla="*/ 269565 h 3225800"/>
                <a:gd name="T98" fmla="*/ 124794 w 2376488"/>
                <a:gd name="T99" fmla="*/ 3092133 h 3225800"/>
                <a:gd name="T100" fmla="*/ 2233594 w 2376488"/>
                <a:gd name="T101" fmla="*/ 3105468 h 3225800"/>
                <a:gd name="T102" fmla="*/ 2257092 w 2376488"/>
                <a:gd name="T103" fmla="*/ 152400 h 3225800"/>
                <a:gd name="T104" fmla="*/ 2230736 w 2376488"/>
                <a:gd name="T105" fmla="*/ 120015 h 3225800"/>
                <a:gd name="T106" fmla="*/ 2289799 w 2376488"/>
                <a:gd name="T107" fmla="*/ 15557 h 3225800"/>
                <a:gd name="T108" fmla="*/ 2360928 w 2376488"/>
                <a:gd name="T109" fmla="*/ 86677 h 3225800"/>
                <a:gd name="T110" fmla="*/ 2372995 w 2376488"/>
                <a:gd name="T111" fmla="*/ 3104198 h 3225800"/>
                <a:gd name="T112" fmla="*/ 2320918 w 2376488"/>
                <a:gd name="T113" fmla="*/ 3191193 h 3225800"/>
                <a:gd name="T114" fmla="*/ 2224068 w 2376488"/>
                <a:gd name="T115" fmla="*/ 3225800 h 3225800"/>
                <a:gd name="T116" fmla="*/ 61285 w 2376488"/>
                <a:gd name="T117" fmla="*/ 3195638 h 3225800"/>
                <a:gd name="T118" fmla="*/ 5080 w 2376488"/>
                <a:gd name="T119" fmla="*/ 3111818 h 322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488" h="3225800">
                  <a:moveTo>
                    <a:pt x="477415" y="2719387"/>
                  </a:moveTo>
                  <a:lnTo>
                    <a:pt x="1162156" y="2719387"/>
                  </a:lnTo>
                  <a:lnTo>
                    <a:pt x="1169130" y="2720024"/>
                  </a:lnTo>
                  <a:lnTo>
                    <a:pt x="1175787" y="2720978"/>
                  </a:lnTo>
                  <a:lnTo>
                    <a:pt x="1182444" y="2722570"/>
                  </a:lnTo>
                  <a:lnTo>
                    <a:pt x="1188468" y="2724797"/>
                  </a:lnTo>
                  <a:lnTo>
                    <a:pt x="1194491" y="2727980"/>
                  </a:lnTo>
                  <a:lnTo>
                    <a:pt x="1200514" y="2731162"/>
                  </a:lnTo>
                  <a:lnTo>
                    <a:pt x="1205269" y="2735299"/>
                  </a:lnTo>
                  <a:lnTo>
                    <a:pt x="1210342" y="2739436"/>
                  </a:lnTo>
                  <a:lnTo>
                    <a:pt x="1214463" y="2744528"/>
                  </a:lnTo>
                  <a:lnTo>
                    <a:pt x="1218584" y="2749938"/>
                  </a:lnTo>
                  <a:lnTo>
                    <a:pt x="1222071" y="2755348"/>
                  </a:lnTo>
                  <a:lnTo>
                    <a:pt x="1224924" y="2761395"/>
                  </a:lnTo>
                  <a:lnTo>
                    <a:pt x="1227143" y="2767442"/>
                  </a:lnTo>
                  <a:lnTo>
                    <a:pt x="1228728" y="2774125"/>
                  </a:lnTo>
                  <a:lnTo>
                    <a:pt x="1229679" y="2780808"/>
                  </a:lnTo>
                  <a:lnTo>
                    <a:pt x="1230313" y="2787809"/>
                  </a:lnTo>
                  <a:lnTo>
                    <a:pt x="1229679" y="2794810"/>
                  </a:lnTo>
                  <a:lnTo>
                    <a:pt x="1228728" y="2801493"/>
                  </a:lnTo>
                  <a:lnTo>
                    <a:pt x="1227143" y="2808176"/>
                  </a:lnTo>
                  <a:lnTo>
                    <a:pt x="1224924" y="2814223"/>
                  </a:lnTo>
                  <a:lnTo>
                    <a:pt x="1222071" y="2820269"/>
                  </a:lnTo>
                  <a:lnTo>
                    <a:pt x="1218584" y="2825679"/>
                  </a:lnTo>
                  <a:lnTo>
                    <a:pt x="1214463" y="2831090"/>
                  </a:lnTo>
                  <a:lnTo>
                    <a:pt x="1210342" y="2836181"/>
                  </a:lnTo>
                  <a:lnTo>
                    <a:pt x="1205269" y="2840318"/>
                  </a:lnTo>
                  <a:lnTo>
                    <a:pt x="1200514" y="2844137"/>
                  </a:lnTo>
                  <a:lnTo>
                    <a:pt x="1194491" y="2847638"/>
                  </a:lnTo>
                  <a:lnTo>
                    <a:pt x="1188468" y="2850820"/>
                  </a:lnTo>
                  <a:lnTo>
                    <a:pt x="1182444" y="2853048"/>
                  </a:lnTo>
                  <a:lnTo>
                    <a:pt x="1175787" y="2854639"/>
                  </a:lnTo>
                  <a:lnTo>
                    <a:pt x="1169130" y="2855594"/>
                  </a:lnTo>
                  <a:lnTo>
                    <a:pt x="1162156" y="2855912"/>
                  </a:lnTo>
                  <a:lnTo>
                    <a:pt x="477415" y="2855912"/>
                  </a:lnTo>
                  <a:lnTo>
                    <a:pt x="470441" y="2855594"/>
                  </a:lnTo>
                  <a:lnTo>
                    <a:pt x="464100" y="2854639"/>
                  </a:lnTo>
                  <a:lnTo>
                    <a:pt x="457126" y="2853048"/>
                  </a:lnTo>
                  <a:lnTo>
                    <a:pt x="451103" y="2850820"/>
                  </a:lnTo>
                  <a:lnTo>
                    <a:pt x="445397" y="2847638"/>
                  </a:lnTo>
                  <a:lnTo>
                    <a:pt x="439374" y="2844137"/>
                  </a:lnTo>
                  <a:lnTo>
                    <a:pt x="434302" y="2840318"/>
                  </a:lnTo>
                  <a:lnTo>
                    <a:pt x="429546" y="2836181"/>
                  </a:lnTo>
                  <a:lnTo>
                    <a:pt x="425108" y="2831090"/>
                  </a:lnTo>
                  <a:lnTo>
                    <a:pt x="421304" y="2825679"/>
                  </a:lnTo>
                  <a:lnTo>
                    <a:pt x="417817" y="2820269"/>
                  </a:lnTo>
                  <a:lnTo>
                    <a:pt x="414964" y="2814223"/>
                  </a:lnTo>
                  <a:lnTo>
                    <a:pt x="412745" y="2808176"/>
                  </a:lnTo>
                  <a:lnTo>
                    <a:pt x="410843" y="2801493"/>
                  </a:lnTo>
                  <a:lnTo>
                    <a:pt x="409575" y="2794810"/>
                  </a:lnTo>
                  <a:lnTo>
                    <a:pt x="409575" y="2787809"/>
                  </a:lnTo>
                  <a:lnTo>
                    <a:pt x="409575" y="2780808"/>
                  </a:lnTo>
                  <a:lnTo>
                    <a:pt x="410843" y="2774125"/>
                  </a:lnTo>
                  <a:lnTo>
                    <a:pt x="412745" y="2767442"/>
                  </a:lnTo>
                  <a:lnTo>
                    <a:pt x="414964" y="2761395"/>
                  </a:lnTo>
                  <a:lnTo>
                    <a:pt x="417817" y="2755348"/>
                  </a:lnTo>
                  <a:lnTo>
                    <a:pt x="421304" y="2749938"/>
                  </a:lnTo>
                  <a:lnTo>
                    <a:pt x="425108" y="2744528"/>
                  </a:lnTo>
                  <a:lnTo>
                    <a:pt x="429546" y="2739436"/>
                  </a:lnTo>
                  <a:lnTo>
                    <a:pt x="434302" y="2735299"/>
                  </a:lnTo>
                  <a:lnTo>
                    <a:pt x="439374" y="2731162"/>
                  </a:lnTo>
                  <a:lnTo>
                    <a:pt x="445397" y="2727980"/>
                  </a:lnTo>
                  <a:lnTo>
                    <a:pt x="451103" y="2724797"/>
                  </a:lnTo>
                  <a:lnTo>
                    <a:pt x="457126" y="2722570"/>
                  </a:lnTo>
                  <a:lnTo>
                    <a:pt x="464100" y="2720978"/>
                  </a:lnTo>
                  <a:lnTo>
                    <a:pt x="470441" y="2720024"/>
                  </a:lnTo>
                  <a:lnTo>
                    <a:pt x="477415" y="2719387"/>
                  </a:lnTo>
                  <a:close/>
                  <a:moveTo>
                    <a:pt x="477479" y="2276475"/>
                  </a:moveTo>
                  <a:lnTo>
                    <a:pt x="1940284" y="2276475"/>
                  </a:lnTo>
                  <a:lnTo>
                    <a:pt x="1946947" y="2276790"/>
                  </a:lnTo>
                  <a:lnTo>
                    <a:pt x="1953928" y="2277733"/>
                  </a:lnTo>
                  <a:lnTo>
                    <a:pt x="1960274" y="2279621"/>
                  </a:lnTo>
                  <a:lnTo>
                    <a:pt x="1966620" y="2281822"/>
                  </a:lnTo>
                  <a:lnTo>
                    <a:pt x="1972649" y="2284339"/>
                  </a:lnTo>
                  <a:lnTo>
                    <a:pt x="1978044" y="2287799"/>
                  </a:lnTo>
                  <a:lnTo>
                    <a:pt x="1983438" y="2291573"/>
                  </a:lnTo>
                  <a:lnTo>
                    <a:pt x="1988197" y="2296291"/>
                  </a:lnTo>
                  <a:lnTo>
                    <a:pt x="1992640" y="2300695"/>
                  </a:lnTo>
                  <a:lnTo>
                    <a:pt x="1996448" y="2306042"/>
                  </a:lnTo>
                  <a:lnTo>
                    <a:pt x="1999621" y="2311704"/>
                  </a:lnTo>
                  <a:lnTo>
                    <a:pt x="2002794" y="2317366"/>
                  </a:lnTo>
                  <a:lnTo>
                    <a:pt x="2005015" y="2323971"/>
                  </a:lnTo>
                  <a:lnTo>
                    <a:pt x="2006602" y="2330262"/>
                  </a:lnTo>
                  <a:lnTo>
                    <a:pt x="2007871" y="2336867"/>
                  </a:lnTo>
                  <a:lnTo>
                    <a:pt x="2008188" y="2343787"/>
                  </a:lnTo>
                  <a:lnTo>
                    <a:pt x="2007871" y="2350707"/>
                  </a:lnTo>
                  <a:lnTo>
                    <a:pt x="2006602" y="2357312"/>
                  </a:lnTo>
                  <a:lnTo>
                    <a:pt x="2005015" y="2363603"/>
                  </a:lnTo>
                  <a:lnTo>
                    <a:pt x="2002794" y="2370208"/>
                  </a:lnTo>
                  <a:lnTo>
                    <a:pt x="1999621" y="2375870"/>
                  </a:lnTo>
                  <a:lnTo>
                    <a:pt x="1996448" y="2381532"/>
                  </a:lnTo>
                  <a:lnTo>
                    <a:pt x="1992640" y="2386879"/>
                  </a:lnTo>
                  <a:lnTo>
                    <a:pt x="1988197" y="2391283"/>
                  </a:lnTo>
                  <a:lnTo>
                    <a:pt x="1983438" y="2395686"/>
                  </a:lnTo>
                  <a:lnTo>
                    <a:pt x="1978044" y="2399775"/>
                  </a:lnTo>
                  <a:lnTo>
                    <a:pt x="1972649" y="2402921"/>
                  </a:lnTo>
                  <a:lnTo>
                    <a:pt x="1966620" y="2406066"/>
                  </a:lnTo>
                  <a:lnTo>
                    <a:pt x="1960274" y="2408268"/>
                  </a:lnTo>
                  <a:lnTo>
                    <a:pt x="1953928" y="2409841"/>
                  </a:lnTo>
                  <a:lnTo>
                    <a:pt x="1946947" y="2411099"/>
                  </a:lnTo>
                  <a:lnTo>
                    <a:pt x="1940284" y="2411413"/>
                  </a:lnTo>
                  <a:lnTo>
                    <a:pt x="477479" y="2411413"/>
                  </a:lnTo>
                  <a:lnTo>
                    <a:pt x="470498" y="2411099"/>
                  </a:lnTo>
                  <a:lnTo>
                    <a:pt x="464152" y="2409841"/>
                  </a:lnTo>
                  <a:lnTo>
                    <a:pt x="457171" y="2408268"/>
                  </a:lnTo>
                  <a:lnTo>
                    <a:pt x="451142" y="2406066"/>
                  </a:lnTo>
                  <a:lnTo>
                    <a:pt x="445431" y="2402921"/>
                  </a:lnTo>
                  <a:lnTo>
                    <a:pt x="439402" y="2399775"/>
                  </a:lnTo>
                  <a:lnTo>
                    <a:pt x="434325" y="2395686"/>
                  </a:lnTo>
                  <a:lnTo>
                    <a:pt x="429565" y="2391283"/>
                  </a:lnTo>
                  <a:lnTo>
                    <a:pt x="425123" y="2386879"/>
                  </a:lnTo>
                  <a:lnTo>
                    <a:pt x="421315" y="2381532"/>
                  </a:lnTo>
                  <a:lnTo>
                    <a:pt x="417825" y="2375870"/>
                  </a:lnTo>
                  <a:lnTo>
                    <a:pt x="414969" y="2370208"/>
                  </a:lnTo>
                  <a:lnTo>
                    <a:pt x="412748" y="2363603"/>
                  </a:lnTo>
                  <a:lnTo>
                    <a:pt x="410844" y="2357312"/>
                  </a:lnTo>
                  <a:lnTo>
                    <a:pt x="409575" y="2350707"/>
                  </a:lnTo>
                  <a:lnTo>
                    <a:pt x="409575" y="2343787"/>
                  </a:lnTo>
                  <a:lnTo>
                    <a:pt x="409575" y="2336867"/>
                  </a:lnTo>
                  <a:lnTo>
                    <a:pt x="410844" y="2330262"/>
                  </a:lnTo>
                  <a:lnTo>
                    <a:pt x="412748" y="2323971"/>
                  </a:lnTo>
                  <a:lnTo>
                    <a:pt x="414969" y="2317366"/>
                  </a:lnTo>
                  <a:lnTo>
                    <a:pt x="417825" y="2311704"/>
                  </a:lnTo>
                  <a:lnTo>
                    <a:pt x="421315" y="2306042"/>
                  </a:lnTo>
                  <a:lnTo>
                    <a:pt x="425123" y="2300695"/>
                  </a:lnTo>
                  <a:lnTo>
                    <a:pt x="429565" y="2296291"/>
                  </a:lnTo>
                  <a:lnTo>
                    <a:pt x="434325" y="2291573"/>
                  </a:lnTo>
                  <a:lnTo>
                    <a:pt x="439402" y="2287799"/>
                  </a:lnTo>
                  <a:lnTo>
                    <a:pt x="445431" y="2284339"/>
                  </a:lnTo>
                  <a:lnTo>
                    <a:pt x="451142" y="2281822"/>
                  </a:lnTo>
                  <a:lnTo>
                    <a:pt x="457171" y="2279621"/>
                  </a:lnTo>
                  <a:lnTo>
                    <a:pt x="464152" y="2277733"/>
                  </a:lnTo>
                  <a:lnTo>
                    <a:pt x="470498" y="2276790"/>
                  </a:lnTo>
                  <a:lnTo>
                    <a:pt x="477479" y="2276475"/>
                  </a:lnTo>
                  <a:close/>
                  <a:moveTo>
                    <a:pt x="477479" y="1976437"/>
                  </a:moveTo>
                  <a:lnTo>
                    <a:pt x="1940284" y="1976437"/>
                  </a:lnTo>
                  <a:lnTo>
                    <a:pt x="1946947" y="1977068"/>
                  </a:lnTo>
                  <a:lnTo>
                    <a:pt x="1953928" y="1977698"/>
                  </a:lnTo>
                  <a:lnTo>
                    <a:pt x="1960274" y="1979590"/>
                  </a:lnTo>
                  <a:lnTo>
                    <a:pt x="1966620" y="1981797"/>
                  </a:lnTo>
                  <a:lnTo>
                    <a:pt x="1972649" y="1984634"/>
                  </a:lnTo>
                  <a:lnTo>
                    <a:pt x="1978044" y="1988102"/>
                  </a:lnTo>
                  <a:lnTo>
                    <a:pt x="1983438" y="1991886"/>
                  </a:lnTo>
                  <a:lnTo>
                    <a:pt x="1988197" y="1996300"/>
                  </a:lnTo>
                  <a:lnTo>
                    <a:pt x="1992640" y="2001029"/>
                  </a:lnTo>
                  <a:lnTo>
                    <a:pt x="1996448" y="2006073"/>
                  </a:lnTo>
                  <a:lnTo>
                    <a:pt x="1999621" y="2011748"/>
                  </a:lnTo>
                  <a:lnTo>
                    <a:pt x="2002794" y="2017738"/>
                  </a:lnTo>
                  <a:lnTo>
                    <a:pt x="2005015" y="2024044"/>
                  </a:lnTo>
                  <a:lnTo>
                    <a:pt x="2006602" y="2030665"/>
                  </a:lnTo>
                  <a:lnTo>
                    <a:pt x="2007871" y="2036970"/>
                  </a:lnTo>
                  <a:lnTo>
                    <a:pt x="2008188" y="2043906"/>
                  </a:lnTo>
                  <a:lnTo>
                    <a:pt x="2007871" y="2051158"/>
                  </a:lnTo>
                  <a:lnTo>
                    <a:pt x="2006602" y="2057463"/>
                  </a:lnTo>
                  <a:lnTo>
                    <a:pt x="2005015" y="2064084"/>
                  </a:lnTo>
                  <a:lnTo>
                    <a:pt x="2002794" y="2070389"/>
                  </a:lnTo>
                  <a:lnTo>
                    <a:pt x="1999621" y="2076064"/>
                  </a:lnTo>
                  <a:lnTo>
                    <a:pt x="1996448" y="2081739"/>
                  </a:lnTo>
                  <a:lnTo>
                    <a:pt x="1992640" y="2087099"/>
                  </a:lnTo>
                  <a:lnTo>
                    <a:pt x="1988197" y="2091513"/>
                  </a:lnTo>
                  <a:lnTo>
                    <a:pt x="1983438" y="2096242"/>
                  </a:lnTo>
                  <a:lnTo>
                    <a:pt x="1978044" y="2100025"/>
                  </a:lnTo>
                  <a:lnTo>
                    <a:pt x="1972649" y="2103493"/>
                  </a:lnTo>
                  <a:lnTo>
                    <a:pt x="1966620" y="2106016"/>
                  </a:lnTo>
                  <a:lnTo>
                    <a:pt x="1960274" y="2108538"/>
                  </a:lnTo>
                  <a:lnTo>
                    <a:pt x="1953928" y="2110429"/>
                  </a:lnTo>
                  <a:lnTo>
                    <a:pt x="1946947" y="2111060"/>
                  </a:lnTo>
                  <a:lnTo>
                    <a:pt x="1940284" y="2111375"/>
                  </a:lnTo>
                  <a:lnTo>
                    <a:pt x="477479" y="2111375"/>
                  </a:lnTo>
                  <a:lnTo>
                    <a:pt x="470498" y="2111060"/>
                  </a:lnTo>
                  <a:lnTo>
                    <a:pt x="464152" y="2110429"/>
                  </a:lnTo>
                  <a:lnTo>
                    <a:pt x="457171" y="2108538"/>
                  </a:lnTo>
                  <a:lnTo>
                    <a:pt x="451142" y="2106016"/>
                  </a:lnTo>
                  <a:lnTo>
                    <a:pt x="445431" y="2103493"/>
                  </a:lnTo>
                  <a:lnTo>
                    <a:pt x="439402" y="2100025"/>
                  </a:lnTo>
                  <a:lnTo>
                    <a:pt x="434325" y="2096242"/>
                  </a:lnTo>
                  <a:lnTo>
                    <a:pt x="429565" y="2091513"/>
                  </a:lnTo>
                  <a:lnTo>
                    <a:pt x="425123" y="2087099"/>
                  </a:lnTo>
                  <a:lnTo>
                    <a:pt x="421315" y="2081739"/>
                  </a:lnTo>
                  <a:lnTo>
                    <a:pt x="417825" y="2076064"/>
                  </a:lnTo>
                  <a:lnTo>
                    <a:pt x="414969" y="2070389"/>
                  </a:lnTo>
                  <a:lnTo>
                    <a:pt x="412748" y="2064084"/>
                  </a:lnTo>
                  <a:lnTo>
                    <a:pt x="410844" y="2057463"/>
                  </a:lnTo>
                  <a:lnTo>
                    <a:pt x="409575" y="2051158"/>
                  </a:lnTo>
                  <a:lnTo>
                    <a:pt x="409575" y="2043906"/>
                  </a:lnTo>
                  <a:lnTo>
                    <a:pt x="409575" y="2036970"/>
                  </a:lnTo>
                  <a:lnTo>
                    <a:pt x="410844" y="2030665"/>
                  </a:lnTo>
                  <a:lnTo>
                    <a:pt x="412748" y="2024044"/>
                  </a:lnTo>
                  <a:lnTo>
                    <a:pt x="414969" y="2017738"/>
                  </a:lnTo>
                  <a:lnTo>
                    <a:pt x="417825" y="2011748"/>
                  </a:lnTo>
                  <a:lnTo>
                    <a:pt x="421315" y="2006073"/>
                  </a:lnTo>
                  <a:lnTo>
                    <a:pt x="425123" y="2001029"/>
                  </a:lnTo>
                  <a:lnTo>
                    <a:pt x="429565" y="1996300"/>
                  </a:lnTo>
                  <a:lnTo>
                    <a:pt x="434325" y="1991886"/>
                  </a:lnTo>
                  <a:lnTo>
                    <a:pt x="439402" y="1988102"/>
                  </a:lnTo>
                  <a:lnTo>
                    <a:pt x="445431" y="1984634"/>
                  </a:lnTo>
                  <a:lnTo>
                    <a:pt x="451142" y="1981797"/>
                  </a:lnTo>
                  <a:lnTo>
                    <a:pt x="457171" y="1979590"/>
                  </a:lnTo>
                  <a:lnTo>
                    <a:pt x="464152" y="1977698"/>
                  </a:lnTo>
                  <a:lnTo>
                    <a:pt x="470498" y="1977068"/>
                  </a:lnTo>
                  <a:lnTo>
                    <a:pt x="477479" y="1976437"/>
                  </a:lnTo>
                  <a:close/>
                  <a:moveTo>
                    <a:pt x="477479" y="1676400"/>
                  </a:moveTo>
                  <a:lnTo>
                    <a:pt x="1940284" y="1676400"/>
                  </a:lnTo>
                  <a:lnTo>
                    <a:pt x="1946947" y="1676715"/>
                  </a:lnTo>
                  <a:lnTo>
                    <a:pt x="1953928" y="1677973"/>
                  </a:lnTo>
                  <a:lnTo>
                    <a:pt x="1960274" y="1679231"/>
                  </a:lnTo>
                  <a:lnTo>
                    <a:pt x="1966620" y="1681747"/>
                  </a:lnTo>
                  <a:lnTo>
                    <a:pt x="1972649" y="1684578"/>
                  </a:lnTo>
                  <a:lnTo>
                    <a:pt x="1978044" y="1688038"/>
                  </a:lnTo>
                  <a:lnTo>
                    <a:pt x="1983438" y="1691813"/>
                  </a:lnTo>
                  <a:lnTo>
                    <a:pt x="1988197" y="1695902"/>
                  </a:lnTo>
                  <a:lnTo>
                    <a:pt x="1992640" y="1700934"/>
                  </a:lnTo>
                  <a:lnTo>
                    <a:pt x="1996448" y="1706282"/>
                  </a:lnTo>
                  <a:lnTo>
                    <a:pt x="1999621" y="1711629"/>
                  </a:lnTo>
                  <a:lnTo>
                    <a:pt x="2002794" y="1717605"/>
                  </a:lnTo>
                  <a:lnTo>
                    <a:pt x="2005015" y="1723581"/>
                  </a:lnTo>
                  <a:lnTo>
                    <a:pt x="2006602" y="1730187"/>
                  </a:lnTo>
                  <a:lnTo>
                    <a:pt x="2007871" y="1736792"/>
                  </a:lnTo>
                  <a:lnTo>
                    <a:pt x="2008188" y="1743712"/>
                  </a:lnTo>
                  <a:lnTo>
                    <a:pt x="2007871" y="1750632"/>
                  </a:lnTo>
                  <a:lnTo>
                    <a:pt x="2006602" y="1757552"/>
                  </a:lnTo>
                  <a:lnTo>
                    <a:pt x="2005015" y="1763843"/>
                  </a:lnTo>
                  <a:lnTo>
                    <a:pt x="2002794" y="1769819"/>
                  </a:lnTo>
                  <a:lnTo>
                    <a:pt x="1999621" y="1776110"/>
                  </a:lnTo>
                  <a:lnTo>
                    <a:pt x="1996448" y="1781771"/>
                  </a:lnTo>
                  <a:lnTo>
                    <a:pt x="1992640" y="1786490"/>
                  </a:lnTo>
                  <a:lnTo>
                    <a:pt x="1988197" y="1791522"/>
                  </a:lnTo>
                  <a:lnTo>
                    <a:pt x="1983438" y="1795611"/>
                  </a:lnTo>
                  <a:lnTo>
                    <a:pt x="1978044" y="1799700"/>
                  </a:lnTo>
                  <a:lnTo>
                    <a:pt x="1972649" y="1803160"/>
                  </a:lnTo>
                  <a:lnTo>
                    <a:pt x="1966620" y="1805991"/>
                  </a:lnTo>
                  <a:lnTo>
                    <a:pt x="1960274" y="1808193"/>
                  </a:lnTo>
                  <a:lnTo>
                    <a:pt x="1953928" y="1809766"/>
                  </a:lnTo>
                  <a:lnTo>
                    <a:pt x="1946947" y="1810709"/>
                  </a:lnTo>
                  <a:lnTo>
                    <a:pt x="1940284" y="1811338"/>
                  </a:lnTo>
                  <a:lnTo>
                    <a:pt x="477479" y="1811338"/>
                  </a:lnTo>
                  <a:lnTo>
                    <a:pt x="470498" y="1810709"/>
                  </a:lnTo>
                  <a:lnTo>
                    <a:pt x="464152" y="1809766"/>
                  </a:lnTo>
                  <a:lnTo>
                    <a:pt x="457171" y="1808193"/>
                  </a:lnTo>
                  <a:lnTo>
                    <a:pt x="451142" y="1805991"/>
                  </a:lnTo>
                  <a:lnTo>
                    <a:pt x="445431" y="1803160"/>
                  </a:lnTo>
                  <a:lnTo>
                    <a:pt x="439402" y="1799700"/>
                  </a:lnTo>
                  <a:lnTo>
                    <a:pt x="434325" y="1795611"/>
                  </a:lnTo>
                  <a:lnTo>
                    <a:pt x="429565" y="1791522"/>
                  </a:lnTo>
                  <a:lnTo>
                    <a:pt x="425123" y="1786490"/>
                  </a:lnTo>
                  <a:lnTo>
                    <a:pt x="421315" y="1781771"/>
                  </a:lnTo>
                  <a:lnTo>
                    <a:pt x="417825" y="1776110"/>
                  </a:lnTo>
                  <a:lnTo>
                    <a:pt x="414969" y="1769819"/>
                  </a:lnTo>
                  <a:lnTo>
                    <a:pt x="412748" y="1763843"/>
                  </a:lnTo>
                  <a:lnTo>
                    <a:pt x="410844" y="1757552"/>
                  </a:lnTo>
                  <a:lnTo>
                    <a:pt x="409575" y="1750632"/>
                  </a:lnTo>
                  <a:lnTo>
                    <a:pt x="409575" y="1743712"/>
                  </a:lnTo>
                  <a:lnTo>
                    <a:pt x="409575" y="1736792"/>
                  </a:lnTo>
                  <a:lnTo>
                    <a:pt x="410844" y="1730187"/>
                  </a:lnTo>
                  <a:lnTo>
                    <a:pt x="412748" y="1723581"/>
                  </a:lnTo>
                  <a:lnTo>
                    <a:pt x="414969" y="1717605"/>
                  </a:lnTo>
                  <a:lnTo>
                    <a:pt x="417825" y="1711629"/>
                  </a:lnTo>
                  <a:lnTo>
                    <a:pt x="421315" y="1706282"/>
                  </a:lnTo>
                  <a:lnTo>
                    <a:pt x="425123" y="1700934"/>
                  </a:lnTo>
                  <a:lnTo>
                    <a:pt x="429565" y="1695902"/>
                  </a:lnTo>
                  <a:lnTo>
                    <a:pt x="434325" y="1691813"/>
                  </a:lnTo>
                  <a:lnTo>
                    <a:pt x="439402" y="1688038"/>
                  </a:lnTo>
                  <a:lnTo>
                    <a:pt x="445431" y="1684578"/>
                  </a:lnTo>
                  <a:lnTo>
                    <a:pt x="451142" y="1681747"/>
                  </a:lnTo>
                  <a:lnTo>
                    <a:pt x="457171" y="1679231"/>
                  </a:lnTo>
                  <a:lnTo>
                    <a:pt x="464152" y="1677973"/>
                  </a:lnTo>
                  <a:lnTo>
                    <a:pt x="470498" y="1676715"/>
                  </a:lnTo>
                  <a:lnTo>
                    <a:pt x="477479" y="1676400"/>
                  </a:lnTo>
                  <a:close/>
                  <a:moveTo>
                    <a:pt x="477325" y="1376362"/>
                  </a:moveTo>
                  <a:lnTo>
                    <a:pt x="783466" y="1376362"/>
                  </a:lnTo>
                  <a:lnTo>
                    <a:pt x="790431" y="1376677"/>
                  </a:lnTo>
                  <a:lnTo>
                    <a:pt x="796763" y="1377935"/>
                  </a:lnTo>
                  <a:lnTo>
                    <a:pt x="803411" y="1379508"/>
                  </a:lnTo>
                  <a:lnTo>
                    <a:pt x="809743" y="1381709"/>
                  </a:lnTo>
                  <a:lnTo>
                    <a:pt x="815442" y="1384226"/>
                  </a:lnTo>
                  <a:lnTo>
                    <a:pt x="821457" y="1387686"/>
                  </a:lnTo>
                  <a:lnTo>
                    <a:pt x="826522" y="1392089"/>
                  </a:lnTo>
                  <a:lnTo>
                    <a:pt x="831271" y="1396178"/>
                  </a:lnTo>
                  <a:lnTo>
                    <a:pt x="835703" y="1401211"/>
                  </a:lnTo>
                  <a:lnTo>
                    <a:pt x="839503" y="1405929"/>
                  </a:lnTo>
                  <a:lnTo>
                    <a:pt x="842985" y="1411591"/>
                  </a:lnTo>
                  <a:lnTo>
                    <a:pt x="845834" y="1417882"/>
                  </a:lnTo>
                  <a:lnTo>
                    <a:pt x="848050" y="1423858"/>
                  </a:lnTo>
                  <a:lnTo>
                    <a:pt x="849950" y="1430149"/>
                  </a:lnTo>
                  <a:lnTo>
                    <a:pt x="850583" y="1437069"/>
                  </a:lnTo>
                  <a:lnTo>
                    <a:pt x="850900" y="1443989"/>
                  </a:lnTo>
                  <a:lnTo>
                    <a:pt x="850583" y="1450594"/>
                  </a:lnTo>
                  <a:lnTo>
                    <a:pt x="849950" y="1457514"/>
                  </a:lnTo>
                  <a:lnTo>
                    <a:pt x="848050" y="1463805"/>
                  </a:lnTo>
                  <a:lnTo>
                    <a:pt x="845834" y="1470095"/>
                  </a:lnTo>
                  <a:lnTo>
                    <a:pt x="842985" y="1476072"/>
                  </a:lnTo>
                  <a:lnTo>
                    <a:pt x="839503" y="1481419"/>
                  </a:lnTo>
                  <a:lnTo>
                    <a:pt x="835703" y="1486766"/>
                  </a:lnTo>
                  <a:lnTo>
                    <a:pt x="831271" y="1491484"/>
                  </a:lnTo>
                  <a:lnTo>
                    <a:pt x="826522" y="1495888"/>
                  </a:lnTo>
                  <a:lnTo>
                    <a:pt x="821457" y="1499662"/>
                  </a:lnTo>
                  <a:lnTo>
                    <a:pt x="815442" y="1503122"/>
                  </a:lnTo>
                  <a:lnTo>
                    <a:pt x="809743" y="1505953"/>
                  </a:lnTo>
                  <a:lnTo>
                    <a:pt x="803411" y="1508155"/>
                  </a:lnTo>
                  <a:lnTo>
                    <a:pt x="796763" y="1509728"/>
                  </a:lnTo>
                  <a:lnTo>
                    <a:pt x="790431" y="1510986"/>
                  </a:lnTo>
                  <a:lnTo>
                    <a:pt x="783466" y="1511300"/>
                  </a:lnTo>
                  <a:lnTo>
                    <a:pt x="477325" y="1511300"/>
                  </a:lnTo>
                  <a:lnTo>
                    <a:pt x="470360" y="1510986"/>
                  </a:lnTo>
                  <a:lnTo>
                    <a:pt x="464028" y="1509728"/>
                  </a:lnTo>
                  <a:lnTo>
                    <a:pt x="457063" y="1508155"/>
                  </a:lnTo>
                  <a:lnTo>
                    <a:pt x="451048" y="1505953"/>
                  </a:lnTo>
                  <a:lnTo>
                    <a:pt x="445349" y="1503122"/>
                  </a:lnTo>
                  <a:lnTo>
                    <a:pt x="439334" y="1499662"/>
                  </a:lnTo>
                  <a:lnTo>
                    <a:pt x="434269" y="1495888"/>
                  </a:lnTo>
                  <a:lnTo>
                    <a:pt x="429520" y="1491484"/>
                  </a:lnTo>
                  <a:lnTo>
                    <a:pt x="425088" y="1486766"/>
                  </a:lnTo>
                  <a:lnTo>
                    <a:pt x="421289" y="1481419"/>
                  </a:lnTo>
                  <a:lnTo>
                    <a:pt x="417806" y="1476072"/>
                  </a:lnTo>
                  <a:lnTo>
                    <a:pt x="414957" y="1470095"/>
                  </a:lnTo>
                  <a:lnTo>
                    <a:pt x="412741" y="1463805"/>
                  </a:lnTo>
                  <a:lnTo>
                    <a:pt x="410841" y="1457514"/>
                  </a:lnTo>
                  <a:lnTo>
                    <a:pt x="409575" y="1450594"/>
                  </a:lnTo>
                  <a:lnTo>
                    <a:pt x="409575" y="1443989"/>
                  </a:lnTo>
                  <a:lnTo>
                    <a:pt x="409575" y="1437069"/>
                  </a:lnTo>
                  <a:lnTo>
                    <a:pt x="410841" y="1430149"/>
                  </a:lnTo>
                  <a:lnTo>
                    <a:pt x="412741" y="1423858"/>
                  </a:lnTo>
                  <a:lnTo>
                    <a:pt x="414957" y="1417882"/>
                  </a:lnTo>
                  <a:lnTo>
                    <a:pt x="417806" y="1411591"/>
                  </a:lnTo>
                  <a:lnTo>
                    <a:pt x="421289" y="1405929"/>
                  </a:lnTo>
                  <a:lnTo>
                    <a:pt x="425088" y="1401211"/>
                  </a:lnTo>
                  <a:lnTo>
                    <a:pt x="429520" y="1396178"/>
                  </a:lnTo>
                  <a:lnTo>
                    <a:pt x="434269" y="1392089"/>
                  </a:lnTo>
                  <a:lnTo>
                    <a:pt x="439334" y="1387686"/>
                  </a:lnTo>
                  <a:lnTo>
                    <a:pt x="445349" y="1384226"/>
                  </a:lnTo>
                  <a:lnTo>
                    <a:pt x="451048" y="1381709"/>
                  </a:lnTo>
                  <a:lnTo>
                    <a:pt x="457063" y="1379508"/>
                  </a:lnTo>
                  <a:lnTo>
                    <a:pt x="464028" y="1377935"/>
                  </a:lnTo>
                  <a:lnTo>
                    <a:pt x="470360" y="1376677"/>
                  </a:lnTo>
                  <a:lnTo>
                    <a:pt x="477325" y="1376362"/>
                  </a:lnTo>
                  <a:close/>
                  <a:moveTo>
                    <a:pt x="1305682" y="909637"/>
                  </a:moveTo>
                  <a:lnTo>
                    <a:pt x="1307590" y="922668"/>
                  </a:lnTo>
                  <a:lnTo>
                    <a:pt x="1310451" y="941103"/>
                  </a:lnTo>
                  <a:lnTo>
                    <a:pt x="1314901" y="964305"/>
                  </a:lnTo>
                  <a:lnTo>
                    <a:pt x="1319987" y="991956"/>
                  </a:lnTo>
                  <a:lnTo>
                    <a:pt x="1333021" y="1054252"/>
                  </a:lnTo>
                  <a:lnTo>
                    <a:pt x="1347644" y="1121315"/>
                  </a:lnTo>
                  <a:lnTo>
                    <a:pt x="1374665" y="1241138"/>
                  </a:lnTo>
                  <a:lnTo>
                    <a:pt x="1386427" y="1293898"/>
                  </a:lnTo>
                  <a:lnTo>
                    <a:pt x="1430933" y="1032957"/>
                  </a:lnTo>
                  <a:lnTo>
                    <a:pt x="1404865" y="971297"/>
                  </a:lnTo>
                  <a:lnTo>
                    <a:pt x="1447781" y="930614"/>
                  </a:lnTo>
                  <a:lnTo>
                    <a:pt x="1461133" y="930614"/>
                  </a:lnTo>
                  <a:lnTo>
                    <a:pt x="1463994" y="930614"/>
                  </a:lnTo>
                  <a:lnTo>
                    <a:pt x="1477663" y="930614"/>
                  </a:lnTo>
                  <a:lnTo>
                    <a:pt x="1520897" y="971297"/>
                  </a:lnTo>
                  <a:lnTo>
                    <a:pt x="1506909" y="1001809"/>
                  </a:lnTo>
                  <a:lnTo>
                    <a:pt x="1498326" y="1023422"/>
                  </a:lnTo>
                  <a:lnTo>
                    <a:pt x="1495147" y="1030096"/>
                  </a:lnTo>
                  <a:lnTo>
                    <a:pt x="1494512" y="1032957"/>
                  </a:lnTo>
                  <a:lnTo>
                    <a:pt x="1496419" y="1044399"/>
                  </a:lnTo>
                  <a:lnTo>
                    <a:pt x="1501823" y="1073957"/>
                  </a:lnTo>
                  <a:lnTo>
                    <a:pt x="1517082" y="1163904"/>
                  </a:lnTo>
                  <a:lnTo>
                    <a:pt x="1538699" y="1293898"/>
                  </a:lnTo>
                  <a:lnTo>
                    <a:pt x="1551097" y="1241138"/>
                  </a:lnTo>
                  <a:lnTo>
                    <a:pt x="1577482" y="1121315"/>
                  </a:lnTo>
                  <a:lnTo>
                    <a:pt x="1592105" y="1054252"/>
                  </a:lnTo>
                  <a:lnTo>
                    <a:pt x="1605139" y="991956"/>
                  </a:lnTo>
                  <a:lnTo>
                    <a:pt x="1610543" y="964305"/>
                  </a:lnTo>
                  <a:lnTo>
                    <a:pt x="1614676" y="941103"/>
                  </a:lnTo>
                  <a:lnTo>
                    <a:pt x="1618172" y="922668"/>
                  </a:lnTo>
                  <a:lnTo>
                    <a:pt x="1619762" y="909637"/>
                  </a:lnTo>
                  <a:lnTo>
                    <a:pt x="1622623" y="910273"/>
                  </a:lnTo>
                  <a:lnTo>
                    <a:pt x="1627074" y="911544"/>
                  </a:lnTo>
                  <a:lnTo>
                    <a:pt x="1650280" y="918854"/>
                  </a:lnTo>
                  <a:lnTo>
                    <a:pt x="1679844" y="928389"/>
                  </a:lnTo>
                  <a:lnTo>
                    <a:pt x="1713859" y="939831"/>
                  </a:lnTo>
                  <a:lnTo>
                    <a:pt x="1750099" y="952545"/>
                  </a:lnTo>
                  <a:lnTo>
                    <a:pt x="1787928" y="966212"/>
                  </a:lnTo>
                  <a:lnTo>
                    <a:pt x="1806048" y="973522"/>
                  </a:lnTo>
                  <a:lnTo>
                    <a:pt x="1824168" y="980832"/>
                  </a:lnTo>
                  <a:lnTo>
                    <a:pt x="1841334" y="988142"/>
                  </a:lnTo>
                  <a:lnTo>
                    <a:pt x="1857547" y="995452"/>
                  </a:lnTo>
                  <a:lnTo>
                    <a:pt x="1872806" y="1002763"/>
                  </a:lnTo>
                  <a:lnTo>
                    <a:pt x="1886475" y="1009755"/>
                  </a:lnTo>
                  <a:lnTo>
                    <a:pt x="1896966" y="1020561"/>
                  </a:lnTo>
                  <a:lnTo>
                    <a:pt x="1902688" y="1027236"/>
                  </a:lnTo>
                  <a:lnTo>
                    <a:pt x="1908728" y="1034546"/>
                  </a:lnTo>
                  <a:lnTo>
                    <a:pt x="1915086" y="1042810"/>
                  </a:lnTo>
                  <a:lnTo>
                    <a:pt x="1921126" y="1052027"/>
                  </a:lnTo>
                  <a:lnTo>
                    <a:pt x="1927484" y="1062833"/>
                  </a:lnTo>
                  <a:lnTo>
                    <a:pt x="1933842" y="1074593"/>
                  </a:lnTo>
                  <a:lnTo>
                    <a:pt x="1939882" y="1088260"/>
                  </a:lnTo>
                  <a:lnTo>
                    <a:pt x="1945604" y="1103198"/>
                  </a:lnTo>
                  <a:lnTo>
                    <a:pt x="1948147" y="1111780"/>
                  </a:lnTo>
                  <a:lnTo>
                    <a:pt x="1951008" y="1120679"/>
                  </a:lnTo>
                  <a:lnTo>
                    <a:pt x="1953551" y="1129896"/>
                  </a:lnTo>
                  <a:lnTo>
                    <a:pt x="1956412" y="1139431"/>
                  </a:lnTo>
                  <a:lnTo>
                    <a:pt x="1958637" y="1149602"/>
                  </a:lnTo>
                  <a:lnTo>
                    <a:pt x="1960863" y="1160408"/>
                  </a:lnTo>
                  <a:lnTo>
                    <a:pt x="1963088" y="1171532"/>
                  </a:lnTo>
                  <a:lnTo>
                    <a:pt x="1964995" y="1183292"/>
                  </a:lnTo>
                  <a:lnTo>
                    <a:pt x="1966903" y="1195688"/>
                  </a:lnTo>
                  <a:lnTo>
                    <a:pt x="1968492" y="1208719"/>
                  </a:lnTo>
                  <a:lnTo>
                    <a:pt x="1970082" y="1222386"/>
                  </a:lnTo>
                  <a:lnTo>
                    <a:pt x="1971353" y="1236688"/>
                  </a:lnTo>
                  <a:lnTo>
                    <a:pt x="1971989" y="1247177"/>
                  </a:lnTo>
                  <a:lnTo>
                    <a:pt x="1972307" y="1266883"/>
                  </a:lnTo>
                  <a:lnTo>
                    <a:pt x="1973260" y="1326953"/>
                  </a:lnTo>
                  <a:lnTo>
                    <a:pt x="1974850" y="1481738"/>
                  </a:lnTo>
                  <a:lnTo>
                    <a:pt x="1951644" y="1484281"/>
                  </a:lnTo>
                  <a:lnTo>
                    <a:pt x="1929073" y="1487459"/>
                  </a:lnTo>
                  <a:lnTo>
                    <a:pt x="1906503" y="1489684"/>
                  </a:lnTo>
                  <a:lnTo>
                    <a:pt x="1883614" y="1491909"/>
                  </a:lnTo>
                  <a:lnTo>
                    <a:pt x="1836884" y="1495723"/>
                  </a:lnTo>
                  <a:lnTo>
                    <a:pt x="1786974" y="1499537"/>
                  </a:lnTo>
                  <a:lnTo>
                    <a:pt x="1786339" y="1378760"/>
                  </a:lnTo>
                  <a:lnTo>
                    <a:pt x="1786339" y="1291991"/>
                  </a:lnTo>
                  <a:lnTo>
                    <a:pt x="1786021" y="1285953"/>
                  </a:lnTo>
                  <a:lnTo>
                    <a:pt x="1785385" y="1279914"/>
                  </a:lnTo>
                  <a:lnTo>
                    <a:pt x="1784431" y="1268472"/>
                  </a:lnTo>
                  <a:lnTo>
                    <a:pt x="1782524" y="1257665"/>
                  </a:lnTo>
                  <a:lnTo>
                    <a:pt x="1779663" y="1247813"/>
                  </a:lnTo>
                  <a:lnTo>
                    <a:pt x="1776166" y="1238595"/>
                  </a:lnTo>
                  <a:lnTo>
                    <a:pt x="1772351" y="1229696"/>
                  </a:lnTo>
                  <a:lnTo>
                    <a:pt x="1768536" y="1221115"/>
                  </a:lnTo>
                  <a:lnTo>
                    <a:pt x="1764404" y="1213486"/>
                  </a:lnTo>
                  <a:lnTo>
                    <a:pt x="1764404" y="1504622"/>
                  </a:lnTo>
                  <a:lnTo>
                    <a:pt x="1729118" y="1506847"/>
                  </a:lnTo>
                  <a:lnTo>
                    <a:pt x="1692878" y="1508754"/>
                  </a:lnTo>
                  <a:lnTo>
                    <a:pt x="1655366" y="1510343"/>
                  </a:lnTo>
                  <a:lnTo>
                    <a:pt x="1616583" y="1511933"/>
                  </a:lnTo>
                  <a:lnTo>
                    <a:pt x="1577800" y="1512886"/>
                  </a:lnTo>
                  <a:lnTo>
                    <a:pt x="1538699" y="1513840"/>
                  </a:lnTo>
                  <a:lnTo>
                    <a:pt x="1500552" y="1514157"/>
                  </a:lnTo>
                  <a:lnTo>
                    <a:pt x="1462722" y="1514475"/>
                  </a:lnTo>
                  <a:lnTo>
                    <a:pt x="1424575" y="1514157"/>
                  </a:lnTo>
                  <a:lnTo>
                    <a:pt x="1386110" y="1513840"/>
                  </a:lnTo>
                  <a:lnTo>
                    <a:pt x="1346691" y="1512886"/>
                  </a:lnTo>
                  <a:lnTo>
                    <a:pt x="1307590" y="1511933"/>
                  </a:lnTo>
                  <a:lnTo>
                    <a:pt x="1268489" y="1510343"/>
                  </a:lnTo>
                  <a:lnTo>
                    <a:pt x="1230659" y="1508754"/>
                  </a:lnTo>
                  <a:lnTo>
                    <a:pt x="1193783" y="1506847"/>
                  </a:lnTo>
                  <a:lnTo>
                    <a:pt x="1158815" y="1504622"/>
                  </a:lnTo>
                  <a:lnTo>
                    <a:pt x="1158815" y="1213486"/>
                  </a:lnTo>
                  <a:lnTo>
                    <a:pt x="1155000" y="1222068"/>
                  </a:lnTo>
                  <a:lnTo>
                    <a:pt x="1150867" y="1230967"/>
                  </a:lnTo>
                  <a:lnTo>
                    <a:pt x="1146735" y="1240185"/>
                  </a:lnTo>
                  <a:lnTo>
                    <a:pt x="1142284" y="1250037"/>
                  </a:lnTo>
                  <a:lnTo>
                    <a:pt x="1138469" y="1260208"/>
                  </a:lnTo>
                  <a:lnTo>
                    <a:pt x="1137198" y="1265611"/>
                  </a:lnTo>
                  <a:lnTo>
                    <a:pt x="1135608" y="1271014"/>
                  </a:lnTo>
                  <a:lnTo>
                    <a:pt x="1134337" y="1276735"/>
                  </a:lnTo>
                  <a:lnTo>
                    <a:pt x="1133701" y="1282774"/>
                  </a:lnTo>
                  <a:lnTo>
                    <a:pt x="1133065" y="1289131"/>
                  </a:lnTo>
                  <a:lnTo>
                    <a:pt x="1132747" y="1295170"/>
                  </a:lnTo>
                  <a:lnTo>
                    <a:pt x="1132429" y="1381303"/>
                  </a:lnTo>
                  <a:lnTo>
                    <a:pt x="1131794" y="1502715"/>
                  </a:lnTo>
                  <a:lnTo>
                    <a:pt x="1106680" y="1500808"/>
                  </a:lnTo>
                  <a:lnTo>
                    <a:pt x="1083156" y="1498584"/>
                  </a:lnTo>
                  <a:lnTo>
                    <a:pt x="1060585" y="1495723"/>
                  </a:lnTo>
                  <a:lnTo>
                    <a:pt x="1038651" y="1493180"/>
                  </a:lnTo>
                  <a:lnTo>
                    <a:pt x="995417" y="1487777"/>
                  </a:lnTo>
                  <a:lnTo>
                    <a:pt x="950912" y="1481738"/>
                  </a:lnTo>
                  <a:lnTo>
                    <a:pt x="952183" y="1326953"/>
                  </a:lnTo>
                  <a:lnTo>
                    <a:pt x="952819" y="1266883"/>
                  </a:lnTo>
                  <a:lnTo>
                    <a:pt x="953455" y="1247177"/>
                  </a:lnTo>
                  <a:lnTo>
                    <a:pt x="954091" y="1236688"/>
                  </a:lnTo>
                  <a:lnTo>
                    <a:pt x="955044" y="1222386"/>
                  </a:lnTo>
                  <a:lnTo>
                    <a:pt x="956634" y="1208719"/>
                  </a:lnTo>
                  <a:lnTo>
                    <a:pt x="958223" y="1195688"/>
                  </a:lnTo>
                  <a:lnTo>
                    <a:pt x="960131" y="1183292"/>
                  </a:lnTo>
                  <a:lnTo>
                    <a:pt x="962038" y="1171532"/>
                  </a:lnTo>
                  <a:lnTo>
                    <a:pt x="964263" y="1160408"/>
                  </a:lnTo>
                  <a:lnTo>
                    <a:pt x="966489" y="1149602"/>
                  </a:lnTo>
                  <a:lnTo>
                    <a:pt x="969032" y="1139431"/>
                  </a:lnTo>
                  <a:lnTo>
                    <a:pt x="971575" y="1129896"/>
                  </a:lnTo>
                  <a:lnTo>
                    <a:pt x="974118" y="1120679"/>
                  </a:lnTo>
                  <a:lnTo>
                    <a:pt x="976979" y="1111780"/>
                  </a:lnTo>
                  <a:lnTo>
                    <a:pt x="979522" y="1103198"/>
                  </a:lnTo>
                  <a:lnTo>
                    <a:pt x="985244" y="1088260"/>
                  </a:lnTo>
                  <a:lnTo>
                    <a:pt x="991602" y="1074593"/>
                  </a:lnTo>
                  <a:lnTo>
                    <a:pt x="997960" y="1062833"/>
                  </a:lnTo>
                  <a:lnTo>
                    <a:pt x="1004000" y="1052027"/>
                  </a:lnTo>
                  <a:lnTo>
                    <a:pt x="1010358" y="1042810"/>
                  </a:lnTo>
                  <a:lnTo>
                    <a:pt x="1016398" y="1034546"/>
                  </a:lnTo>
                  <a:lnTo>
                    <a:pt x="1022438" y="1027236"/>
                  </a:lnTo>
                  <a:lnTo>
                    <a:pt x="1028160" y="1020561"/>
                  </a:lnTo>
                  <a:lnTo>
                    <a:pt x="1038651" y="1009755"/>
                  </a:lnTo>
                  <a:lnTo>
                    <a:pt x="1052320" y="1002763"/>
                  </a:lnTo>
                  <a:lnTo>
                    <a:pt x="1067261" y="995452"/>
                  </a:lnTo>
                  <a:lnTo>
                    <a:pt x="1083792" y="988142"/>
                  </a:lnTo>
                  <a:lnTo>
                    <a:pt x="1100958" y="980832"/>
                  </a:lnTo>
                  <a:lnTo>
                    <a:pt x="1119078" y="973522"/>
                  </a:lnTo>
                  <a:lnTo>
                    <a:pt x="1137516" y="966212"/>
                  </a:lnTo>
                  <a:lnTo>
                    <a:pt x="1174709" y="952545"/>
                  </a:lnTo>
                  <a:lnTo>
                    <a:pt x="1211268" y="939831"/>
                  </a:lnTo>
                  <a:lnTo>
                    <a:pt x="1245282" y="928389"/>
                  </a:lnTo>
                  <a:lnTo>
                    <a:pt x="1274847" y="918854"/>
                  </a:lnTo>
                  <a:lnTo>
                    <a:pt x="1298371" y="911544"/>
                  </a:lnTo>
                  <a:lnTo>
                    <a:pt x="1302821" y="910273"/>
                  </a:lnTo>
                  <a:lnTo>
                    <a:pt x="1305682" y="909637"/>
                  </a:lnTo>
                  <a:close/>
                  <a:moveTo>
                    <a:pt x="1453656" y="261937"/>
                  </a:moveTo>
                  <a:lnTo>
                    <a:pt x="1465744" y="261937"/>
                  </a:lnTo>
                  <a:lnTo>
                    <a:pt x="1477831" y="261937"/>
                  </a:lnTo>
                  <a:lnTo>
                    <a:pt x="1489600" y="263208"/>
                  </a:lnTo>
                  <a:lnTo>
                    <a:pt x="1501052" y="264798"/>
                  </a:lnTo>
                  <a:lnTo>
                    <a:pt x="1512185" y="267022"/>
                  </a:lnTo>
                  <a:lnTo>
                    <a:pt x="1523318" y="269565"/>
                  </a:lnTo>
                  <a:lnTo>
                    <a:pt x="1534133" y="273061"/>
                  </a:lnTo>
                  <a:lnTo>
                    <a:pt x="1544311" y="276875"/>
                  </a:lnTo>
                  <a:lnTo>
                    <a:pt x="1554490" y="281643"/>
                  </a:lnTo>
                  <a:lnTo>
                    <a:pt x="1564033" y="286410"/>
                  </a:lnTo>
                  <a:lnTo>
                    <a:pt x="1573575" y="291813"/>
                  </a:lnTo>
                  <a:lnTo>
                    <a:pt x="1582800" y="298170"/>
                  </a:lnTo>
                  <a:lnTo>
                    <a:pt x="1591388" y="304526"/>
                  </a:lnTo>
                  <a:lnTo>
                    <a:pt x="1599977" y="311519"/>
                  </a:lnTo>
                  <a:lnTo>
                    <a:pt x="1607929" y="319147"/>
                  </a:lnTo>
                  <a:lnTo>
                    <a:pt x="1615563" y="326775"/>
                  </a:lnTo>
                  <a:lnTo>
                    <a:pt x="1623197" y="335038"/>
                  </a:lnTo>
                  <a:lnTo>
                    <a:pt x="1630195" y="343937"/>
                  </a:lnTo>
                  <a:lnTo>
                    <a:pt x="1637193" y="352837"/>
                  </a:lnTo>
                  <a:lnTo>
                    <a:pt x="1643237" y="362372"/>
                  </a:lnTo>
                  <a:lnTo>
                    <a:pt x="1649280" y="372224"/>
                  </a:lnTo>
                  <a:lnTo>
                    <a:pt x="1654688" y="382713"/>
                  </a:lnTo>
                  <a:lnTo>
                    <a:pt x="1660095" y="392883"/>
                  </a:lnTo>
                  <a:lnTo>
                    <a:pt x="1664867" y="404007"/>
                  </a:lnTo>
                  <a:lnTo>
                    <a:pt x="1669320" y="415131"/>
                  </a:lnTo>
                  <a:lnTo>
                    <a:pt x="1673137" y="426573"/>
                  </a:lnTo>
                  <a:lnTo>
                    <a:pt x="1676636" y="438333"/>
                  </a:lnTo>
                  <a:lnTo>
                    <a:pt x="1679817" y="450411"/>
                  </a:lnTo>
                  <a:lnTo>
                    <a:pt x="1682361" y="462806"/>
                  </a:lnTo>
                  <a:lnTo>
                    <a:pt x="1684588" y="474884"/>
                  </a:lnTo>
                  <a:lnTo>
                    <a:pt x="1686497" y="487915"/>
                  </a:lnTo>
                  <a:lnTo>
                    <a:pt x="1687769" y="500628"/>
                  </a:lnTo>
                  <a:lnTo>
                    <a:pt x="1688405" y="513659"/>
                  </a:lnTo>
                  <a:lnTo>
                    <a:pt x="1694767" y="516202"/>
                  </a:lnTo>
                  <a:lnTo>
                    <a:pt x="1700492" y="519698"/>
                  </a:lnTo>
                  <a:lnTo>
                    <a:pt x="1702719" y="521605"/>
                  </a:lnTo>
                  <a:lnTo>
                    <a:pt x="1705264" y="523512"/>
                  </a:lnTo>
                  <a:lnTo>
                    <a:pt x="1707808" y="525736"/>
                  </a:lnTo>
                  <a:lnTo>
                    <a:pt x="1709717" y="528279"/>
                  </a:lnTo>
                  <a:lnTo>
                    <a:pt x="1711625" y="531140"/>
                  </a:lnTo>
                  <a:lnTo>
                    <a:pt x="1713534" y="534000"/>
                  </a:lnTo>
                  <a:lnTo>
                    <a:pt x="1714806" y="536860"/>
                  </a:lnTo>
                  <a:lnTo>
                    <a:pt x="1716397" y="540357"/>
                  </a:lnTo>
                  <a:lnTo>
                    <a:pt x="1717669" y="543853"/>
                  </a:lnTo>
                  <a:lnTo>
                    <a:pt x="1718623" y="547667"/>
                  </a:lnTo>
                  <a:lnTo>
                    <a:pt x="1719578" y="551799"/>
                  </a:lnTo>
                  <a:lnTo>
                    <a:pt x="1719896" y="556248"/>
                  </a:lnTo>
                  <a:lnTo>
                    <a:pt x="1720850" y="562923"/>
                  </a:lnTo>
                  <a:lnTo>
                    <a:pt x="1720850" y="570233"/>
                  </a:lnTo>
                  <a:lnTo>
                    <a:pt x="1719896" y="577543"/>
                  </a:lnTo>
                  <a:lnTo>
                    <a:pt x="1719260" y="585171"/>
                  </a:lnTo>
                  <a:lnTo>
                    <a:pt x="1717669" y="592481"/>
                  </a:lnTo>
                  <a:lnTo>
                    <a:pt x="1715442" y="599791"/>
                  </a:lnTo>
                  <a:lnTo>
                    <a:pt x="1712898" y="607101"/>
                  </a:lnTo>
                  <a:lnTo>
                    <a:pt x="1710035" y="614411"/>
                  </a:lnTo>
                  <a:lnTo>
                    <a:pt x="1706854" y="620768"/>
                  </a:lnTo>
                  <a:lnTo>
                    <a:pt x="1703037" y="627442"/>
                  </a:lnTo>
                  <a:lnTo>
                    <a:pt x="1699220" y="633481"/>
                  </a:lnTo>
                  <a:lnTo>
                    <a:pt x="1694767" y="639202"/>
                  </a:lnTo>
                  <a:lnTo>
                    <a:pt x="1689996" y="644287"/>
                  </a:lnTo>
                  <a:lnTo>
                    <a:pt x="1684588" y="648419"/>
                  </a:lnTo>
                  <a:lnTo>
                    <a:pt x="1679181" y="652233"/>
                  </a:lnTo>
                  <a:lnTo>
                    <a:pt x="1673455" y="655411"/>
                  </a:lnTo>
                  <a:lnTo>
                    <a:pt x="1670910" y="665900"/>
                  </a:lnTo>
                  <a:lnTo>
                    <a:pt x="1667729" y="676388"/>
                  </a:lnTo>
                  <a:lnTo>
                    <a:pt x="1664867" y="687194"/>
                  </a:lnTo>
                  <a:lnTo>
                    <a:pt x="1661050" y="697365"/>
                  </a:lnTo>
                  <a:lnTo>
                    <a:pt x="1657551" y="707853"/>
                  </a:lnTo>
                  <a:lnTo>
                    <a:pt x="1653097" y="717706"/>
                  </a:lnTo>
                  <a:lnTo>
                    <a:pt x="1648962" y="727559"/>
                  </a:lnTo>
                  <a:lnTo>
                    <a:pt x="1644827" y="737094"/>
                  </a:lnTo>
                  <a:lnTo>
                    <a:pt x="1640056" y="746947"/>
                  </a:lnTo>
                  <a:lnTo>
                    <a:pt x="1635284" y="756481"/>
                  </a:lnTo>
                  <a:lnTo>
                    <a:pt x="1629877" y="765699"/>
                  </a:lnTo>
                  <a:lnTo>
                    <a:pt x="1624469" y="774280"/>
                  </a:lnTo>
                  <a:lnTo>
                    <a:pt x="1618744" y="782861"/>
                  </a:lnTo>
                  <a:lnTo>
                    <a:pt x="1613018" y="791125"/>
                  </a:lnTo>
                  <a:lnTo>
                    <a:pt x="1606975" y="799389"/>
                  </a:lnTo>
                  <a:lnTo>
                    <a:pt x="1600613" y="807016"/>
                  </a:lnTo>
                  <a:lnTo>
                    <a:pt x="1593933" y="814327"/>
                  </a:lnTo>
                  <a:lnTo>
                    <a:pt x="1587253" y="821637"/>
                  </a:lnTo>
                  <a:lnTo>
                    <a:pt x="1579937" y="827993"/>
                  </a:lnTo>
                  <a:lnTo>
                    <a:pt x="1572621" y="834032"/>
                  </a:lnTo>
                  <a:lnTo>
                    <a:pt x="1564987" y="840389"/>
                  </a:lnTo>
                  <a:lnTo>
                    <a:pt x="1557353" y="845474"/>
                  </a:lnTo>
                  <a:lnTo>
                    <a:pt x="1549401" y="850559"/>
                  </a:lnTo>
                  <a:lnTo>
                    <a:pt x="1540812" y="855327"/>
                  </a:lnTo>
                  <a:lnTo>
                    <a:pt x="1532542" y="859141"/>
                  </a:lnTo>
                  <a:lnTo>
                    <a:pt x="1523636" y="862955"/>
                  </a:lnTo>
                  <a:lnTo>
                    <a:pt x="1514411" y="865815"/>
                  </a:lnTo>
                  <a:lnTo>
                    <a:pt x="1505187" y="868040"/>
                  </a:lnTo>
                  <a:lnTo>
                    <a:pt x="1495644" y="870583"/>
                  </a:lnTo>
                  <a:lnTo>
                    <a:pt x="1486101" y="872172"/>
                  </a:lnTo>
                  <a:lnTo>
                    <a:pt x="1475923" y="872807"/>
                  </a:lnTo>
                  <a:lnTo>
                    <a:pt x="1465744" y="873125"/>
                  </a:lnTo>
                  <a:lnTo>
                    <a:pt x="1455565" y="872807"/>
                  </a:lnTo>
                  <a:lnTo>
                    <a:pt x="1445386" y="872172"/>
                  </a:lnTo>
                  <a:lnTo>
                    <a:pt x="1435525" y="870583"/>
                  </a:lnTo>
                  <a:lnTo>
                    <a:pt x="1426301" y="868676"/>
                  </a:lnTo>
                  <a:lnTo>
                    <a:pt x="1417076" y="865815"/>
                  </a:lnTo>
                  <a:lnTo>
                    <a:pt x="1407852" y="862955"/>
                  </a:lnTo>
                  <a:lnTo>
                    <a:pt x="1399263" y="859459"/>
                  </a:lnTo>
                  <a:lnTo>
                    <a:pt x="1390675" y="855327"/>
                  </a:lnTo>
                  <a:lnTo>
                    <a:pt x="1382405" y="850559"/>
                  </a:lnTo>
                  <a:lnTo>
                    <a:pt x="1374771" y="846110"/>
                  </a:lnTo>
                  <a:lnTo>
                    <a:pt x="1366500" y="840707"/>
                  </a:lnTo>
                  <a:lnTo>
                    <a:pt x="1359184" y="834350"/>
                  </a:lnTo>
                  <a:lnTo>
                    <a:pt x="1351868" y="828311"/>
                  </a:lnTo>
                  <a:lnTo>
                    <a:pt x="1344871" y="821955"/>
                  </a:lnTo>
                  <a:lnTo>
                    <a:pt x="1337873" y="814962"/>
                  </a:lnTo>
                  <a:lnTo>
                    <a:pt x="1331193" y="807652"/>
                  </a:lnTo>
                  <a:lnTo>
                    <a:pt x="1325149" y="800024"/>
                  </a:lnTo>
                  <a:lnTo>
                    <a:pt x="1319105" y="792078"/>
                  </a:lnTo>
                  <a:lnTo>
                    <a:pt x="1313062" y="783815"/>
                  </a:lnTo>
                  <a:lnTo>
                    <a:pt x="1307654" y="775233"/>
                  </a:lnTo>
                  <a:lnTo>
                    <a:pt x="1302247" y="766334"/>
                  </a:lnTo>
                  <a:lnTo>
                    <a:pt x="1296840" y="757435"/>
                  </a:lnTo>
                  <a:lnTo>
                    <a:pt x="1291750" y="748218"/>
                  </a:lnTo>
                  <a:lnTo>
                    <a:pt x="1287297" y="738683"/>
                  </a:lnTo>
                  <a:lnTo>
                    <a:pt x="1283162" y="729148"/>
                  </a:lnTo>
                  <a:lnTo>
                    <a:pt x="1278709" y="719295"/>
                  </a:lnTo>
                  <a:lnTo>
                    <a:pt x="1274573" y="709443"/>
                  </a:lnTo>
                  <a:lnTo>
                    <a:pt x="1270756" y="698954"/>
                  </a:lnTo>
                  <a:lnTo>
                    <a:pt x="1267257" y="688466"/>
                  </a:lnTo>
                  <a:lnTo>
                    <a:pt x="1264395" y="678295"/>
                  </a:lnTo>
                  <a:lnTo>
                    <a:pt x="1261214" y="667807"/>
                  </a:lnTo>
                  <a:lnTo>
                    <a:pt x="1258033" y="657318"/>
                  </a:lnTo>
                  <a:lnTo>
                    <a:pt x="1255170" y="656047"/>
                  </a:lnTo>
                  <a:lnTo>
                    <a:pt x="1251989" y="654776"/>
                  </a:lnTo>
                  <a:lnTo>
                    <a:pt x="1248808" y="653504"/>
                  </a:lnTo>
                  <a:lnTo>
                    <a:pt x="1245946" y="651915"/>
                  </a:lnTo>
                  <a:lnTo>
                    <a:pt x="1240220" y="647783"/>
                  </a:lnTo>
                  <a:lnTo>
                    <a:pt x="1234812" y="642698"/>
                  </a:lnTo>
                  <a:lnTo>
                    <a:pt x="1229723" y="637295"/>
                  </a:lnTo>
                  <a:lnTo>
                    <a:pt x="1225270" y="631256"/>
                  </a:lnTo>
                  <a:lnTo>
                    <a:pt x="1220817" y="624582"/>
                  </a:lnTo>
                  <a:lnTo>
                    <a:pt x="1217000" y="617907"/>
                  </a:lnTo>
                  <a:lnTo>
                    <a:pt x="1214137" y="609962"/>
                  </a:lnTo>
                  <a:lnTo>
                    <a:pt x="1210956" y="602334"/>
                  </a:lnTo>
                  <a:lnTo>
                    <a:pt x="1208729" y="594706"/>
                  </a:lnTo>
                  <a:lnTo>
                    <a:pt x="1207139" y="587078"/>
                  </a:lnTo>
                  <a:lnTo>
                    <a:pt x="1205548" y="579132"/>
                  </a:lnTo>
                  <a:lnTo>
                    <a:pt x="1205230" y="571186"/>
                  </a:lnTo>
                  <a:lnTo>
                    <a:pt x="1204912" y="563558"/>
                  </a:lnTo>
                  <a:lnTo>
                    <a:pt x="1205548" y="556248"/>
                  </a:lnTo>
                  <a:lnTo>
                    <a:pt x="1206503" y="551481"/>
                  </a:lnTo>
                  <a:lnTo>
                    <a:pt x="1207139" y="547031"/>
                  </a:lnTo>
                  <a:lnTo>
                    <a:pt x="1208411" y="542581"/>
                  </a:lnTo>
                  <a:lnTo>
                    <a:pt x="1209684" y="538767"/>
                  </a:lnTo>
                  <a:lnTo>
                    <a:pt x="1211274" y="534954"/>
                  </a:lnTo>
                  <a:lnTo>
                    <a:pt x="1213183" y="532093"/>
                  </a:lnTo>
                  <a:lnTo>
                    <a:pt x="1215727" y="528915"/>
                  </a:lnTo>
                  <a:lnTo>
                    <a:pt x="1217954" y="525736"/>
                  </a:lnTo>
                  <a:lnTo>
                    <a:pt x="1220180" y="523512"/>
                  </a:lnTo>
                  <a:lnTo>
                    <a:pt x="1222725" y="521287"/>
                  </a:lnTo>
                  <a:lnTo>
                    <a:pt x="1225906" y="519062"/>
                  </a:lnTo>
                  <a:lnTo>
                    <a:pt x="1229087" y="517155"/>
                  </a:lnTo>
                  <a:lnTo>
                    <a:pt x="1232586" y="515566"/>
                  </a:lnTo>
                  <a:lnTo>
                    <a:pt x="1235449" y="513977"/>
                  </a:lnTo>
                  <a:lnTo>
                    <a:pt x="1239266" y="512705"/>
                  </a:lnTo>
                  <a:lnTo>
                    <a:pt x="1242765" y="511752"/>
                  </a:lnTo>
                  <a:lnTo>
                    <a:pt x="1244037" y="498721"/>
                  </a:lnTo>
                  <a:lnTo>
                    <a:pt x="1244991" y="486008"/>
                  </a:lnTo>
                  <a:lnTo>
                    <a:pt x="1246900" y="473294"/>
                  </a:lnTo>
                  <a:lnTo>
                    <a:pt x="1249445" y="461217"/>
                  </a:lnTo>
                  <a:lnTo>
                    <a:pt x="1251989" y="448821"/>
                  </a:lnTo>
                  <a:lnTo>
                    <a:pt x="1255170" y="437062"/>
                  </a:lnTo>
                  <a:lnTo>
                    <a:pt x="1258987" y="425302"/>
                  </a:lnTo>
                  <a:lnTo>
                    <a:pt x="1262804" y="413542"/>
                  </a:lnTo>
                  <a:lnTo>
                    <a:pt x="1266939" y="402736"/>
                  </a:lnTo>
                  <a:lnTo>
                    <a:pt x="1272029" y="391930"/>
                  </a:lnTo>
                  <a:lnTo>
                    <a:pt x="1276800" y="381441"/>
                  </a:lnTo>
                  <a:lnTo>
                    <a:pt x="1282526" y="371271"/>
                  </a:lnTo>
                  <a:lnTo>
                    <a:pt x="1288251" y="361736"/>
                  </a:lnTo>
                  <a:lnTo>
                    <a:pt x="1294931" y="351883"/>
                  </a:lnTo>
                  <a:lnTo>
                    <a:pt x="1301293" y="343302"/>
                  </a:lnTo>
                  <a:lnTo>
                    <a:pt x="1308609" y="334402"/>
                  </a:lnTo>
                  <a:lnTo>
                    <a:pt x="1315925" y="326457"/>
                  </a:lnTo>
                  <a:lnTo>
                    <a:pt x="1323559" y="318193"/>
                  </a:lnTo>
                  <a:lnTo>
                    <a:pt x="1332147" y="311201"/>
                  </a:lnTo>
                  <a:lnTo>
                    <a:pt x="1340417" y="304209"/>
                  </a:lnTo>
                  <a:lnTo>
                    <a:pt x="1349324" y="297534"/>
                  </a:lnTo>
                  <a:lnTo>
                    <a:pt x="1358230" y="291813"/>
                  </a:lnTo>
                  <a:lnTo>
                    <a:pt x="1367773" y="286092"/>
                  </a:lnTo>
                  <a:lnTo>
                    <a:pt x="1377315" y="281325"/>
                  </a:lnTo>
                  <a:lnTo>
                    <a:pt x="1387176" y="276875"/>
                  </a:lnTo>
                  <a:lnTo>
                    <a:pt x="1397673" y="273061"/>
                  </a:lnTo>
                  <a:lnTo>
                    <a:pt x="1408488" y="269565"/>
                  </a:lnTo>
                  <a:lnTo>
                    <a:pt x="1419303" y="267022"/>
                  </a:lnTo>
                  <a:lnTo>
                    <a:pt x="1430436" y="264798"/>
                  </a:lnTo>
                  <a:lnTo>
                    <a:pt x="1442205" y="263208"/>
                  </a:lnTo>
                  <a:lnTo>
                    <a:pt x="1453656" y="261937"/>
                  </a:lnTo>
                  <a:close/>
                  <a:moveTo>
                    <a:pt x="767182" y="119062"/>
                  </a:moveTo>
                  <a:lnTo>
                    <a:pt x="746542" y="795338"/>
                  </a:lnTo>
                  <a:lnTo>
                    <a:pt x="119396" y="795338"/>
                  </a:lnTo>
                  <a:lnTo>
                    <a:pt x="119396" y="3073718"/>
                  </a:lnTo>
                  <a:lnTo>
                    <a:pt x="119396" y="3077210"/>
                  </a:lnTo>
                  <a:lnTo>
                    <a:pt x="119713" y="3080068"/>
                  </a:lnTo>
                  <a:lnTo>
                    <a:pt x="120666" y="3083560"/>
                  </a:lnTo>
                  <a:lnTo>
                    <a:pt x="121619" y="3086100"/>
                  </a:lnTo>
                  <a:lnTo>
                    <a:pt x="123206" y="3089275"/>
                  </a:lnTo>
                  <a:lnTo>
                    <a:pt x="124794" y="3092133"/>
                  </a:lnTo>
                  <a:lnTo>
                    <a:pt x="126699" y="3094673"/>
                  </a:lnTo>
                  <a:lnTo>
                    <a:pt x="128922" y="3096895"/>
                  </a:lnTo>
                  <a:lnTo>
                    <a:pt x="131780" y="3099118"/>
                  </a:lnTo>
                  <a:lnTo>
                    <a:pt x="134003" y="3101023"/>
                  </a:lnTo>
                  <a:lnTo>
                    <a:pt x="136543" y="3102610"/>
                  </a:lnTo>
                  <a:lnTo>
                    <a:pt x="139718" y="3104198"/>
                  </a:lnTo>
                  <a:lnTo>
                    <a:pt x="142894" y="3105468"/>
                  </a:lnTo>
                  <a:lnTo>
                    <a:pt x="145752" y="3106103"/>
                  </a:lnTo>
                  <a:lnTo>
                    <a:pt x="149245" y="3106420"/>
                  </a:lnTo>
                  <a:lnTo>
                    <a:pt x="152420" y="3106738"/>
                  </a:lnTo>
                  <a:lnTo>
                    <a:pt x="2224068" y="3106738"/>
                  </a:lnTo>
                  <a:lnTo>
                    <a:pt x="2227243" y="3106420"/>
                  </a:lnTo>
                  <a:lnTo>
                    <a:pt x="2230736" y="3106103"/>
                  </a:lnTo>
                  <a:lnTo>
                    <a:pt x="2233594" y="3105468"/>
                  </a:lnTo>
                  <a:lnTo>
                    <a:pt x="2236769" y="3104198"/>
                  </a:lnTo>
                  <a:lnTo>
                    <a:pt x="2239310" y="3102610"/>
                  </a:lnTo>
                  <a:lnTo>
                    <a:pt x="2242168" y="3101023"/>
                  </a:lnTo>
                  <a:lnTo>
                    <a:pt x="2244708" y="3099118"/>
                  </a:lnTo>
                  <a:lnTo>
                    <a:pt x="2247566" y="3096895"/>
                  </a:lnTo>
                  <a:lnTo>
                    <a:pt x="2249471" y="3094673"/>
                  </a:lnTo>
                  <a:lnTo>
                    <a:pt x="2251694" y="3092133"/>
                  </a:lnTo>
                  <a:lnTo>
                    <a:pt x="2253282" y="3089275"/>
                  </a:lnTo>
                  <a:lnTo>
                    <a:pt x="2254552" y="3086100"/>
                  </a:lnTo>
                  <a:lnTo>
                    <a:pt x="2255822" y="3083560"/>
                  </a:lnTo>
                  <a:lnTo>
                    <a:pt x="2256774" y="3080068"/>
                  </a:lnTo>
                  <a:lnTo>
                    <a:pt x="2257092" y="3077210"/>
                  </a:lnTo>
                  <a:lnTo>
                    <a:pt x="2257092" y="3073718"/>
                  </a:lnTo>
                  <a:lnTo>
                    <a:pt x="2257092" y="152400"/>
                  </a:lnTo>
                  <a:lnTo>
                    <a:pt x="2257092" y="148907"/>
                  </a:lnTo>
                  <a:lnTo>
                    <a:pt x="2256774" y="146050"/>
                  </a:lnTo>
                  <a:lnTo>
                    <a:pt x="2255504" y="142875"/>
                  </a:lnTo>
                  <a:lnTo>
                    <a:pt x="2254234" y="139700"/>
                  </a:lnTo>
                  <a:lnTo>
                    <a:pt x="2253282" y="136842"/>
                  </a:lnTo>
                  <a:lnTo>
                    <a:pt x="2251376" y="133985"/>
                  </a:lnTo>
                  <a:lnTo>
                    <a:pt x="2249471" y="131445"/>
                  </a:lnTo>
                  <a:lnTo>
                    <a:pt x="2247566" y="128905"/>
                  </a:lnTo>
                  <a:lnTo>
                    <a:pt x="2244708" y="126682"/>
                  </a:lnTo>
                  <a:lnTo>
                    <a:pt x="2242168" y="124777"/>
                  </a:lnTo>
                  <a:lnTo>
                    <a:pt x="2239310" y="123190"/>
                  </a:lnTo>
                  <a:lnTo>
                    <a:pt x="2236769" y="121920"/>
                  </a:lnTo>
                  <a:lnTo>
                    <a:pt x="2233594" y="120650"/>
                  </a:lnTo>
                  <a:lnTo>
                    <a:pt x="2230736" y="120015"/>
                  </a:lnTo>
                  <a:lnTo>
                    <a:pt x="2227243" y="119380"/>
                  </a:lnTo>
                  <a:lnTo>
                    <a:pt x="2224068" y="119062"/>
                  </a:lnTo>
                  <a:lnTo>
                    <a:pt x="767182" y="119062"/>
                  </a:lnTo>
                  <a:close/>
                  <a:moveTo>
                    <a:pt x="688114" y="0"/>
                  </a:moveTo>
                  <a:lnTo>
                    <a:pt x="2224068" y="0"/>
                  </a:lnTo>
                  <a:lnTo>
                    <a:pt x="2231688" y="635"/>
                  </a:lnTo>
                  <a:lnTo>
                    <a:pt x="2239310" y="952"/>
                  </a:lnTo>
                  <a:lnTo>
                    <a:pt x="2246931" y="2222"/>
                  </a:lnTo>
                  <a:lnTo>
                    <a:pt x="2254552" y="3175"/>
                  </a:lnTo>
                  <a:lnTo>
                    <a:pt x="2261855" y="5080"/>
                  </a:lnTo>
                  <a:lnTo>
                    <a:pt x="2269159" y="6985"/>
                  </a:lnTo>
                  <a:lnTo>
                    <a:pt x="2276144" y="9207"/>
                  </a:lnTo>
                  <a:lnTo>
                    <a:pt x="2283130" y="12382"/>
                  </a:lnTo>
                  <a:lnTo>
                    <a:pt x="2289799" y="15557"/>
                  </a:lnTo>
                  <a:lnTo>
                    <a:pt x="2296467" y="18415"/>
                  </a:lnTo>
                  <a:lnTo>
                    <a:pt x="2302818" y="22225"/>
                  </a:lnTo>
                  <a:lnTo>
                    <a:pt x="2309169" y="26035"/>
                  </a:lnTo>
                  <a:lnTo>
                    <a:pt x="2315202" y="30480"/>
                  </a:lnTo>
                  <a:lnTo>
                    <a:pt x="2320918" y="34925"/>
                  </a:lnTo>
                  <a:lnTo>
                    <a:pt x="2326316" y="40005"/>
                  </a:lnTo>
                  <a:lnTo>
                    <a:pt x="2331714" y="44767"/>
                  </a:lnTo>
                  <a:lnTo>
                    <a:pt x="2336478" y="50165"/>
                  </a:lnTo>
                  <a:lnTo>
                    <a:pt x="2341241" y="55562"/>
                  </a:lnTo>
                  <a:lnTo>
                    <a:pt x="2345686" y="61277"/>
                  </a:lnTo>
                  <a:lnTo>
                    <a:pt x="2350132" y="67627"/>
                  </a:lnTo>
                  <a:lnTo>
                    <a:pt x="2354260" y="73660"/>
                  </a:lnTo>
                  <a:lnTo>
                    <a:pt x="2357753" y="79692"/>
                  </a:lnTo>
                  <a:lnTo>
                    <a:pt x="2360928" y="86677"/>
                  </a:lnTo>
                  <a:lnTo>
                    <a:pt x="2364104" y="93027"/>
                  </a:lnTo>
                  <a:lnTo>
                    <a:pt x="2366962" y="100012"/>
                  </a:lnTo>
                  <a:lnTo>
                    <a:pt x="2369184" y="107315"/>
                  </a:lnTo>
                  <a:lnTo>
                    <a:pt x="2371407" y="114617"/>
                  </a:lnTo>
                  <a:lnTo>
                    <a:pt x="2372995" y="121920"/>
                  </a:lnTo>
                  <a:lnTo>
                    <a:pt x="2374583" y="129540"/>
                  </a:lnTo>
                  <a:lnTo>
                    <a:pt x="2375218" y="137160"/>
                  </a:lnTo>
                  <a:lnTo>
                    <a:pt x="2375853" y="144780"/>
                  </a:lnTo>
                  <a:lnTo>
                    <a:pt x="2376488" y="152400"/>
                  </a:lnTo>
                  <a:lnTo>
                    <a:pt x="2376488" y="3073718"/>
                  </a:lnTo>
                  <a:lnTo>
                    <a:pt x="2375853" y="3081338"/>
                  </a:lnTo>
                  <a:lnTo>
                    <a:pt x="2375218" y="3089275"/>
                  </a:lnTo>
                  <a:lnTo>
                    <a:pt x="2374583" y="3096895"/>
                  </a:lnTo>
                  <a:lnTo>
                    <a:pt x="2372995" y="3104198"/>
                  </a:lnTo>
                  <a:lnTo>
                    <a:pt x="2371407" y="3111500"/>
                  </a:lnTo>
                  <a:lnTo>
                    <a:pt x="2369184" y="3118803"/>
                  </a:lnTo>
                  <a:lnTo>
                    <a:pt x="2366962" y="3126105"/>
                  </a:lnTo>
                  <a:lnTo>
                    <a:pt x="2364104" y="3132773"/>
                  </a:lnTo>
                  <a:lnTo>
                    <a:pt x="2360928" y="3139758"/>
                  </a:lnTo>
                  <a:lnTo>
                    <a:pt x="2357753" y="3146425"/>
                  </a:lnTo>
                  <a:lnTo>
                    <a:pt x="2354260" y="3152458"/>
                  </a:lnTo>
                  <a:lnTo>
                    <a:pt x="2350132" y="3158490"/>
                  </a:lnTo>
                  <a:lnTo>
                    <a:pt x="2345686" y="3164523"/>
                  </a:lnTo>
                  <a:lnTo>
                    <a:pt x="2341241" y="3170238"/>
                  </a:lnTo>
                  <a:lnTo>
                    <a:pt x="2336478" y="3176270"/>
                  </a:lnTo>
                  <a:lnTo>
                    <a:pt x="2331714" y="3181033"/>
                  </a:lnTo>
                  <a:lnTo>
                    <a:pt x="2326316" y="3186113"/>
                  </a:lnTo>
                  <a:lnTo>
                    <a:pt x="2320918" y="3191193"/>
                  </a:lnTo>
                  <a:lnTo>
                    <a:pt x="2315202" y="3195638"/>
                  </a:lnTo>
                  <a:lnTo>
                    <a:pt x="2309169" y="3199765"/>
                  </a:lnTo>
                  <a:lnTo>
                    <a:pt x="2302818" y="3203575"/>
                  </a:lnTo>
                  <a:lnTo>
                    <a:pt x="2296467" y="3207385"/>
                  </a:lnTo>
                  <a:lnTo>
                    <a:pt x="2289799" y="3210878"/>
                  </a:lnTo>
                  <a:lnTo>
                    <a:pt x="2283130" y="3214053"/>
                  </a:lnTo>
                  <a:lnTo>
                    <a:pt x="2276144" y="3216593"/>
                  </a:lnTo>
                  <a:lnTo>
                    <a:pt x="2269159" y="3218815"/>
                  </a:lnTo>
                  <a:lnTo>
                    <a:pt x="2261855" y="3221038"/>
                  </a:lnTo>
                  <a:lnTo>
                    <a:pt x="2254552" y="3222943"/>
                  </a:lnTo>
                  <a:lnTo>
                    <a:pt x="2246931" y="3223895"/>
                  </a:lnTo>
                  <a:lnTo>
                    <a:pt x="2239310" y="3225165"/>
                  </a:lnTo>
                  <a:lnTo>
                    <a:pt x="2231688" y="3225483"/>
                  </a:lnTo>
                  <a:lnTo>
                    <a:pt x="2224068" y="3225800"/>
                  </a:lnTo>
                  <a:lnTo>
                    <a:pt x="152420" y="3225800"/>
                  </a:lnTo>
                  <a:lnTo>
                    <a:pt x="144799" y="3225483"/>
                  </a:lnTo>
                  <a:lnTo>
                    <a:pt x="137178" y="3225165"/>
                  </a:lnTo>
                  <a:lnTo>
                    <a:pt x="129557" y="3223895"/>
                  </a:lnTo>
                  <a:lnTo>
                    <a:pt x="121619" y="3222943"/>
                  </a:lnTo>
                  <a:lnTo>
                    <a:pt x="114633" y="3221038"/>
                  </a:lnTo>
                  <a:lnTo>
                    <a:pt x="107329" y="3218815"/>
                  </a:lnTo>
                  <a:lnTo>
                    <a:pt x="100343" y="3216593"/>
                  </a:lnTo>
                  <a:lnTo>
                    <a:pt x="93040" y="3214053"/>
                  </a:lnTo>
                  <a:lnTo>
                    <a:pt x="86689" y="3210878"/>
                  </a:lnTo>
                  <a:lnTo>
                    <a:pt x="80020" y="3207385"/>
                  </a:lnTo>
                  <a:lnTo>
                    <a:pt x="73670" y="3203575"/>
                  </a:lnTo>
                  <a:lnTo>
                    <a:pt x="67319" y="3199765"/>
                  </a:lnTo>
                  <a:lnTo>
                    <a:pt x="61285" y="3195638"/>
                  </a:lnTo>
                  <a:lnTo>
                    <a:pt x="55570" y="3191193"/>
                  </a:lnTo>
                  <a:lnTo>
                    <a:pt x="50171" y="3186430"/>
                  </a:lnTo>
                  <a:lnTo>
                    <a:pt x="44773" y="3181033"/>
                  </a:lnTo>
                  <a:lnTo>
                    <a:pt x="40010" y="3176270"/>
                  </a:lnTo>
                  <a:lnTo>
                    <a:pt x="34929" y="3170238"/>
                  </a:lnTo>
                  <a:lnTo>
                    <a:pt x="30801" y="3164523"/>
                  </a:lnTo>
                  <a:lnTo>
                    <a:pt x="26038" y="3158808"/>
                  </a:lnTo>
                  <a:lnTo>
                    <a:pt x="22228" y="3152458"/>
                  </a:lnTo>
                  <a:lnTo>
                    <a:pt x="18735" y="3146425"/>
                  </a:lnTo>
                  <a:lnTo>
                    <a:pt x="15242" y="3139758"/>
                  </a:lnTo>
                  <a:lnTo>
                    <a:pt x="12384" y="3132773"/>
                  </a:lnTo>
                  <a:lnTo>
                    <a:pt x="9526" y="3126105"/>
                  </a:lnTo>
                  <a:lnTo>
                    <a:pt x="6986" y="3118803"/>
                  </a:lnTo>
                  <a:lnTo>
                    <a:pt x="5080" y="3111818"/>
                  </a:lnTo>
                  <a:lnTo>
                    <a:pt x="3175" y="3104198"/>
                  </a:lnTo>
                  <a:lnTo>
                    <a:pt x="1905" y="3096895"/>
                  </a:lnTo>
                  <a:lnTo>
                    <a:pt x="952" y="3089275"/>
                  </a:lnTo>
                  <a:lnTo>
                    <a:pt x="317" y="3081338"/>
                  </a:lnTo>
                  <a:lnTo>
                    <a:pt x="0" y="3073718"/>
                  </a:lnTo>
                  <a:lnTo>
                    <a:pt x="0" y="743268"/>
                  </a:lnTo>
                  <a:lnTo>
                    <a:pt x="688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1" name="直接连接符 80"/>
          <p:cNvCxnSpPr/>
          <p:nvPr/>
        </p:nvCxnSpPr>
        <p:spPr>
          <a:xfrm>
            <a:off x="990000" y="4661299"/>
            <a:ext cx="7164000" cy="11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978253" y="543347"/>
            <a:ext cx="28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234291" y="543347"/>
            <a:ext cx="28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0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61" grpId="0" animBg="1"/>
          <p:bldP spid="62" grpId="0"/>
          <p:bldP spid="6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0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61" grpId="0" animBg="1"/>
          <p:bldP spid="62" grpId="0"/>
          <p:bldP spid="6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研究目标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SubTitle_1"/>
          <p:cNvSpPr/>
          <p:nvPr>
            <p:custDataLst>
              <p:tags r:id="rId1"/>
            </p:custDataLst>
          </p:nvPr>
        </p:nvSpPr>
        <p:spPr>
          <a:xfrm>
            <a:off x="1187624" y="1311146"/>
            <a:ext cx="2033394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cs typeface="+mn-ea"/>
                <a:sym typeface="+mn-lt"/>
              </a:rPr>
              <a:t>初步构想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>
            <a:off x="1431640" y="1059582"/>
            <a:ext cx="461987" cy="4537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1800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MH_SubTitle_2"/>
          <p:cNvSpPr/>
          <p:nvPr>
            <p:custDataLst>
              <p:tags r:id="rId3"/>
            </p:custDataLst>
          </p:nvPr>
        </p:nvSpPr>
        <p:spPr>
          <a:xfrm>
            <a:off x="2866403" y="1311146"/>
            <a:ext cx="2031767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cs typeface="+mn-ea"/>
                <a:sym typeface="+mn-lt"/>
              </a:rPr>
              <a:t>初步目标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Other_2"/>
          <p:cNvSpPr/>
          <p:nvPr>
            <p:custDataLst>
              <p:tags r:id="rId4"/>
            </p:custDataLst>
          </p:nvPr>
        </p:nvSpPr>
        <p:spPr>
          <a:xfrm>
            <a:off x="3108784" y="1059582"/>
            <a:ext cx="461987" cy="4537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1800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MH_SubTitle_3"/>
          <p:cNvSpPr/>
          <p:nvPr>
            <p:custDataLst>
              <p:tags r:id="rId5"/>
            </p:custDataLst>
          </p:nvPr>
        </p:nvSpPr>
        <p:spPr>
          <a:xfrm>
            <a:off x="4543541" y="1311146"/>
            <a:ext cx="2031767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引证假设</a:t>
            </a:r>
          </a:p>
        </p:txBody>
      </p:sp>
      <p:sp>
        <p:nvSpPr>
          <p:cNvPr id="8" name="MH_Other_3"/>
          <p:cNvSpPr/>
          <p:nvPr>
            <p:custDataLst>
              <p:tags r:id="rId6"/>
            </p:custDataLst>
          </p:nvPr>
        </p:nvSpPr>
        <p:spPr>
          <a:xfrm>
            <a:off x="4785926" y="1059582"/>
            <a:ext cx="461987" cy="4537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1800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9" name="MH_SubTitle_4"/>
          <p:cNvSpPr/>
          <p:nvPr>
            <p:custDataLst>
              <p:tags r:id="rId7"/>
            </p:custDataLst>
          </p:nvPr>
        </p:nvSpPr>
        <p:spPr>
          <a:xfrm>
            <a:off x="6220680" y="1311146"/>
            <a:ext cx="2033394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cs typeface="+mn-ea"/>
                <a:sym typeface="+mn-lt"/>
              </a:rPr>
              <a:t>进一步目标</a:t>
            </a:r>
            <a:endParaRPr lang="zh-CN" altLang="en-US" sz="15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8"/>
            </p:custDataLst>
          </p:nvPr>
        </p:nvSpPr>
        <p:spPr>
          <a:xfrm>
            <a:off x="6463072" y="1059582"/>
            <a:ext cx="463613" cy="45377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sz="1800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9"/>
            </p:custDataLst>
          </p:nvPr>
        </p:nvSpPr>
        <p:spPr>
          <a:xfrm>
            <a:off x="1094280" y="3637757"/>
            <a:ext cx="689851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      您的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0"/>
            </p:custDataLst>
          </p:nvPr>
        </p:nvSpPr>
        <p:spPr>
          <a:xfrm>
            <a:off x="1043534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1"/>
            </p:custDataLst>
          </p:nvPr>
        </p:nvSpPr>
        <p:spPr>
          <a:xfrm>
            <a:off x="1056269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2"/>
            </p:custDataLst>
          </p:nvPr>
        </p:nvSpPr>
        <p:spPr>
          <a:xfrm>
            <a:off x="2840389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2853124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4"/>
            </p:custDataLst>
          </p:nvPr>
        </p:nvSpPr>
        <p:spPr>
          <a:xfrm>
            <a:off x="4637244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5"/>
            </p:custDataLst>
          </p:nvPr>
        </p:nvSpPr>
        <p:spPr>
          <a:xfrm>
            <a:off x="4649979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6"/>
            </p:custDataLst>
          </p:nvPr>
        </p:nvSpPr>
        <p:spPr>
          <a:xfrm>
            <a:off x="6434098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7"/>
            </p:custDataLst>
          </p:nvPr>
        </p:nvSpPr>
        <p:spPr>
          <a:xfrm>
            <a:off x="6446833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成果形式</a:t>
            </a: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 bwMode="auto">
          <a:xfrm>
            <a:off x="3445253" y="1817614"/>
            <a:ext cx="2388227" cy="2770363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cs typeface="+mn-ea"/>
              <a:sym typeface="+mn-lt"/>
            </a:endParaRPr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>
          <a:xfrm>
            <a:off x="3025534" y="2157045"/>
            <a:ext cx="649887" cy="647092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TW" altLang="en-US" sz="2000" b="1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MH_Other_5"/>
          <p:cNvSpPr/>
          <p:nvPr>
            <p:custDataLst>
              <p:tags r:id="rId5"/>
            </p:custDataLst>
          </p:nvPr>
        </p:nvSpPr>
        <p:spPr>
          <a:xfrm>
            <a:off x="4313708" y="1278848"/>
            <a:ext cx="649887" cy="648537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TW" altLang="en-US" sz="2000" b="1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MH_Other_7"/>
          <p:cNvSpPr/>
          <p:nvPr>
            <p:custDataLst>
              <p:tags r:id="rId6"/>
            </p:custDataLst>
          </p:nvPr>
        </p:nvSpPr>
        <p:spPr>
          <a:xfrm>
            <a:off x="5507797" y="2378040"/>
            <a:ext cx="649888" cy="647092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TW" altLang="en-US" sz="2000" b="1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7457" y="3033799"/>
            <a:ext cx="648440" cy="648536"/>
            <a:chOff x="2847457" y="2852328"/>
            <a:chExt cx="648440" cy="648536"/>
          </a:xfrm>
        </p:grpSpPr>
        <p:sp>
          <p:nvSpPr>
            <p:cNvPr id="2052" name="MH_Other_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47457" y="2852328"/>
              <a:ext cx="648440" cy="6485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MH_Other_9"/>
            <p:cNvSpPr/>
            <p:nvPr>
              <p:custDataLst>
                <p:tags r:id="rId22"/>
              </p:custDataLst>
            </p:nvPr>
          </p:nvSpPr>
          <p:spPr bwMode="auto">
            <a:xfrm>
              <a:off x="2961804" y="3001101"/>
              <a:ext cx="418301" cy="350990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91426" y="1676060"/>
            <a:ext cx="649888" cy="647092"/>
            <a:chOff x="3591426" y="1494590"/>
            <a:chExt cx="649888" cy="647092"/>
          </a:xfrm>
        </p:grpSpPr>
        <p:sp>
          <p:nvSpPr>
            <p:cNvPr id="2054" name="MH_Other_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91426" y="1494590"/>
              <a:ext cx="649888" cy="647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Other_10"/>
            <p:cNvSpPr/>
            <p:nvPr>
              <p:custDataLst>
                <p:tags r:id="rId20"/>
              </p:custDataLst>
            </p:nvPr>
          </p:nvSpPr>
          <p:spPr bwMode="auto">
            <a:xfrm>
              <a:off x="3783933" y="1670807"/>
              <a:ext cx="263429" cy="294659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63571" y="1814725"/>
            <a:ext cx="649888" cy="648536"/>
            <a:chOff x="4963571" y="1633253"/>
            <a:chExt cx="649888" cy="648536"/>
          </a:xfrm>
        </p:grpSpPr>
        <p:sp>
          <p:nvSpPr>
            <p:cNvPr id="2056" name="MH_Other_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63571" y="1633253"/>
              <a:ext cx="649888" cy="6485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MH_Other_11"/>
            <p:cNvSpPr/>
            <p:nvPr>
              <p:custDataLst>
                <p:tags r:id="rId18"/>
              </p:custDataLst>
            </p:nvPr>
          </p:nvSpPr>
          <p:spPr bwMode="auto">
            <a:xfrm>
              <a:off x="5115550" y="1782026"/>
              <a:ext cx="377774" cy="320657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13458" y="3202794"/>
            <a:ext cx="648440" cy="647092"/>
            <a:chOff x="5613458" y="3021322"/>
            <a:chExt cx="648440" cy="647092"/>
          </a:xfrm>
        </p:grpSpPr>
        <p:sp>
          <p:nvSpPr>
            <p:cNvPr id="2058" name="MH_Other_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13458" y="3021322"/>
              <a:ext cx="648440" cy="647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MH_Other_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53858" y="3197539"/>
              <a:ext cx="367642" cy="294659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MH_Text_1"/>
          <p:cNvSpPr/>
          <p:nvPr>
            <p:custDataLst>
              <p:tags r:id="rId7"/>
            </p:custDataLst>
          </p:nvPr>
        </p:nvSpPr>
        <p:spPr>
          <a:xfrm>
            <a:off x="5753858" y="1071406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8"/>
            </p:custDataLst>
          </p:nvPr>
        </p:nvSpPr>
        <p:spPr>
          <a:xfrm>
            <a:off x="6373656" y="308555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9"/>
            </p:custDataLst>
          </p:nvPr>
        </p:nvSpPr>
        <p:spPr>
          <a:xfrm>
            <a:off x="1719984" y="116904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Text_1"/>
          <p:cNvSpPr/>
          <p:nvPr>
            <p:custDataLst>
              <p:tags r:id="rId10"/>
            </p:custDataLst>
          </p:nvPr>
        </p:nvSpPr>
        <p:spPr>
          <a:xfrm>
            <a:off x="1216023" y="1485128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11"/>
            </p:custDataLst>
          </p:nvPr>
        </p:nvSpPr>
        <p:spPr>
          <a:xfrm>
            <a:off x="999904" y="30251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12"/>
            </p:custDataLst>
          </p:nvPr>
        </p:nvSpPr>
        <p:spPr>
          <a:xfrm>
            <a:off x="495946" y="3341214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13"/>
            </p:custDataLst>
          </p:nvPr>
        </p:nvSpPr>
        <p:spPr>
          <a:xfrm>
            <a:off x="5752519" y="1385084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14"/>
            </p:custDataLst>
          </p:nvPr>
        </p:nvSpPr>
        <p:spPr>
          <a:xfrm>
            <a:off x="6386394" y="3394680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25" grpId="0"/>
      <p:bldP spid="27" grpId="0"/>
      <p:bldP spid="29" grpId="0"/>
      <p:bldP spid="30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/>
          <p:nvPr>
            <p:custDataLst>
              <p:tags r:id="rId2"/>
            </p:custDataLst>
          </p:nvPr>
        </p:nvSpPr>
        <p:spPr>
          <a:xfrm>
            <a:off x="0" y="1756033"/>
            <a:ext cx="9144000" cy="2237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4000" tIns="108000" rIns="396000" anchor="ctr">
            <a:norm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>
          <a:xfrm>
            <a:off x="0" y="4037730"/>
            <a:ext cx="9144000" cy="110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MH_Picture_1"/>
          <p:cNvSpPr/>
          <p:nvPr>
            <p:custDataLst>
              <p:tags r:id="rId4"/>
            </p:custDataLst>
          </p:nvPr>
        </p:nvSpPr>
        <p:spPr>
          <a:xfrm>
            <a:off x="711200" y="195486"/>
            <a:ext cx="2160000" cy="2160000"/>
          </a:xfrm>
          <a:prstGeom prst="ellipse">
            <a:avLst/>
          </a:prstGeom>
          <a:blipFill dpi="0" rotWithShape="1">
            <a:blip r:embed="rId16" cstate="print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MH_Picture_2"/>
          <p:cNvSpPr/>
          <p:nvPr>
            <p:custDataLst>
              <p:tags r:id="rId5"/>
            </p:custDataLst>
          </p:nvPr>
        </p:nvSpPr>
        <p:spPr>
          <a:xfrm>
            <a:off x="2903538" y="1791685"/>
            <a:ext cx="1764000" cy="1764000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MH_Picture_3"/>
          <p:cNvSpPr/>
          <p:nvPr>
            <p:custDataLst>
              <p:tags r:id="rId6"/>
            </p:custDataLst>
          </p:nvPr>
        </p:nvSpPr>
        <p:spPr>
          <a:xfrm>
            <a:off x="1266825" y="2989239"/>
            <a:ext cx="1656000" cy="1656000"/>
          </a:xfrm>
          <a:prstGeom prst="ellipse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MH_Other_2"/>
          <p:cNvSpPr/>
          <p:nvPr>
            <p:custDataLst>
              <p:tags r:id="rId7"/>
            </p:custDataLst>
          </p:nvPr>
        </p:nvSpPr>
        <p:spPr>
          <a:xfrm>
            <a:off x="3048001" y="1302293"/>
            <a:ext cx="432000" cy="43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MH_Other_3"/>
          <p:cNvSpPr/>
          <p:nvPr>
            <p:custDataLst>
              <p:tags r:id="rId8"/>
            </p:custDataLst>
          </p:nvPr>
        </p:nvSpPr>
        <p:spPr>
          <a:xfrm>
            <a:off x="3090863" y="4121972"/>
            <a:ext cx="432000" cy="43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1160464" y="2648931"/>
            <a:ext cx="360000" cy="360000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MH_SubTitle_1"/>
          <p:cNvSpPr txBox="1"/>
          <p:nvPr>
            <p:custDataLst>
              <p:tags r:id="rId10"/>
            </p:custDataLst>
          </p:nvPr>
        </p:nvSpPr>
        <p:spPr>
          <a:xfrm>
            <a:off x="4935538" y="987574"/>
            <a:ext cx="4005262" cy="508682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 smtClean="0">
                <a:solidFill>
                  <a:schemeClr val="accent1"/>
                </a:solidFill>
                <a:cs typeface="+mn-ea"/>
                <a:sym typeface="+mn-lt"/>
              </a:rPr>
              <a:t>应用前景</a:t>
            </a:r>
            <a:endParaRPr lang="zh-CN" altLang="en-US" sz="3600" b="1" spc="3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11"/>
            </p:custDataLst>
          </p:nvPr>
        </p:nvSpPr>
        <p:spPr>
          <a:xfrm>
            <a:off x="4932040" y="1969806"/>
            <a:ext cx="388843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2"/>
            </p:custDataLst>
          </p:nvPr>
        </p:nvSpPr>
        <p:spPr>
          <a:xfrm>
            <a:off x="4932040" y="2638135"/>
            <a:ext cx="388843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3"/>
            </p:custDataLst>
          </p:nvPr>
        </p:nvSpPr>
        <p:spPr>
          <a:xfrm>
            <a:off x="4932040" y="3306464"/>
            <a:ext cx="388843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36600" decel="3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36600" decel="3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ccel="36600" decel="3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230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相关建议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222745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案例对比分析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016" y="3514832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问题评估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16016" y="3806920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相关对策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11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707904" y="3361244"/>
            <a:ext cx="570284" cy="570284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30" grpId="0"/>
      <p:bldP spid="54" grpId="0"/>
      <p:bldP spid="78" grpId="0"/>
      <p:bldP spid="1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3074" name="MH_SubTitle_2"/>
          <p:cNvSpPr/>
          <p:nvPr>
            <p:custDataLst>
              <p:tags r:id="rId3"/>
            </p:custDataLst>
          </p:nvPr>
        </p:nvSpPr>
        <p:spPr bwMode="auto">
          <a:xfrm>
            <a:off x="4456279" y="915567"/>
            <a:ext cx="3187686" cy="421552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80000" rIns="18000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同类课题</a:t>
            </a: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研究成果</a:t>
            </a:r>
          </a:p>
        </p:txBody>
      </p:sp>
      <p:sp>
        <p:nvSpPr>
          <p:cNvPr id="3075" name="MH_SubTitle_1"/>
          <p:cNvSpPr/>
          <p:nvPr>
            <p:custDataLst>
              <p:tags r:id="rId4"/>
            </p:custDataLst>
          </p:nvPr>
        </p:nvSpPr>
        <p:spPr bwMode="auto">
          <a:xfrm>
            <a:off x="1457350" y="2366223"/>
            <a:ext cx="3192321" cy="421552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80000" rIns="18000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600" b="1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本课题研究成果</a:t>
            </a:r>
          </a:p>
        </p:txBody>
      </p:sp>
      <p:sp>
        <p:nvSpPr>
          <p:cNvPr id="13" name="MH_Title_1"/>
          <p:cNvSpPr/>
          <p:nvPr>
            <p:custDataLst>
              <p:tags r:id="rId5"/>
            </p:custDataLst>
          </p:nvPr>
        </p:nvSpPr>
        <p:spPr>
          <a:xfrm>
            <a:off x="3685765" y="1012377"/>
            <a:ext cx="1656000" cy="1656000"/>
          </a:xfrm>
          <a:prstGeom prst="donut">
            <a:avLst>
              <a:gd name="adj" fmla="val 6327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dirty="0" smtClean="0">
                <a:solidFill>
                  <a:schemeClr val="accent1"/>
                </a:solidFill>
                <a:cs typeface="+mn-ea"/>
                <a:sym typeface="+mn-lt"/>
              </a:rPr>
              <a:t>vs</a:t>
            </a:r>
            <a:endParaRPr lang="zh-CN" altLang="en-US" sz="6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MH_Text_1"/>
          <p:cNvSpPr/>
          <p:nvPr>
            <p:custDataLst>
              <p:tags r:id="rId6"/>
            </p:custDataLst>
          </p:nvPr>
        </p:nvSpPr>
        <p:spPr>
          <a:xfrm>
            <a:off x="5389807" y="1419622"/>
            <a:ext cx="2422583" cy="941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MH_Text_1"/>
          <p:cNvSpPr/>
          <p:nvPr>
            <p:custDataLst>
              <p:tags r:id="rId7"/>
            </p:custDataLst>
          </p:nvPr>
        </p:nvSpPr>
        <p:spPr>
          <a:xfrm>
            <a:off x="1357361" y="1663251"/>
            <a:ext cx="2483635" cy="717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08251" y="3231403"/>
            <a:ext cx="1440000" cy="292199"/>
            <a:chOff x="4808251" y="3231378"/>
            <a:chExt cx="1440000" cy="292199"/>
          </a:xfrm>
        </p:grpSpPr>
        <p:sp>
          <p:nvSpPr>
            <p:cNvPr id="4" name="矩形 3"/>
            <p:cNvSpPr/>
            <p:nvPr/>
          </p:nvSpPr>
          <p:spPr>
            <a:xfrm>
              <a:off x="4808251" y="3271577"/>
              <a:ext cx="1440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8251" y="3231378"/>
              <a:ext cx="1368152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创新性：一般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8248" y="3582279"/>
            <a:ext cx="2304000" cy="290657"/>
            <a:chOff x="4808248" y="3582240"/>
            <a:chExt cx="2304000" cy="290657"/>
          </a:xfrm>
        </p:grpSpPr>
        <p:sp>
          <p:nvSpPr>
            <p:cNvPr id="15" name="矩形 14"/>
            <p:cNvSpPr/>
            <p:nvPr/>
          </p:nvSpPr>
          <p:spPr>
            <a:xfrm>
              <a:off x="4808248" y="3610577"/>
              <a:ext cx="2304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8250" y="3582240"/>
              <a:ext cx="1985285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研发周期</a:t>
              </a: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：时间长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8248" y="3918088"/>
            <a:ext cx="1985286" cy="290657"/>
            <a:chOff x="4808248" y="3918042"/>
            <a:chExt cx="1985286" cy="290657"/>
          </a:xfrm>
        </p:grpSpPr>
        <p:sp>
          <p:nvSpPr>
            <p:cNvPr id="14" name="TextBox 13"/>
            <p:cNvSpPr txBox="1"/>
            <p:nvPr/>
          </p:nvSpPr>
          <p:spPr>
            <a:xfrm>
              <a:off x="4808251" y="3918042"/>
              <a:ext cx="1368152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 smtClean="0">
                  <a:cs typeface="+mn-ea"/>
                  <a:sym typeface="+mn-lt"/>
                </a:rPr>
                <a:t>回款数：</a:t>
              </a:r>
              <a:r>
                <a:rPr lang="en-US" altLang="zh-CN" sz="1100" b="1" dirty="0" smtClean="0">
                  <a:cs typeface="+mn-ea"/>
                  <a:sym typeface="+mn-lt"/>
                </a:rPr>
                <a:t>640</a:t>
              </a:r>
              <a:r>
                <a:rPr lang="zh-CN" altLang="en-US" sz="1100" b="1" dirty="0" smtClean="0"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808248" y="3946379"/>
              <a:ext cx="1980000" cy="25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8249" y="3918042"/>
              <a:ext cx="1985285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所需经费：非常多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15720" y="3231399"/>
            <a:ext cx="1440000" cy="292199"/>
            <a:chOff x="2915720" y="3231378"/>
            <a:chExt cx="1440000" cy="292199"/>
          </a:xfrm>
        </p:grpSpPr>
        <p:sp>
          <p:nvSpPr>
            <p:cNvPr id="19" name="矩形 18"/>
            <p:cNvSpPr/>
            <p:nvPr/>
          </p:nvSpPr>
          <p:spPr>
            <a:xfrm>
              <a:off x="2915720" y="3271577"/>
              <a:ext cx="1440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7568" y="3231378"/>
              <a:ext cx="1368152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创新性：较高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051720" y="3582279"/>
            <a:ext cx="2304000" cy="290657"/>
            <a:chOff x="2051720" y="3582240"/>
            <a:chExt cx="2304000" cy="290657"/>
          </a:xfrm>
        </p:grpSpPr>
        <p:sp>
          <p:nvSpPr>
            <p:cNvPr id="18" name="矩形 17"/>
            <p:cNvSpPr/>
            <p:nvPr/>
          </p:nvSpPr>
          <p:spPr>
            <a:xfrm>
              <a:off x="2051720" y="3610577"/>
              <a:ext cx="2304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0435" y="3582240"/>
              <a:ext cx="1985285" cy="29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研发周期：时间短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370436" y="3893296"/>
            <a:ext cx="1985285" cy="315406"/>
            <a:chOff x="2370435" y="3893293"/>
            <a:chExt cx="1985285" cy="315405"/>
          </a:xfrm>
        </p:grpSpPr>
        <p:sp>
          <p:nvSpPr>
            <p:cNvPr id="22" name="TextBox 21"/>
            <p:cNvSpPr txBox="1"/>
            <p:nvPr/>
          </p:nvSpPr>
          <p:spPr>
            <a:xfrm>
              <a:off x="2987568" y="3893293"/>
              <a:ext cx="1368152" cy="29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b="1" dirty="0" smtClean="0">
                  <a:cs typeface="+mn-ea"/>
                  <a:sym typeface="+mn-lt"/>
                </a:rPr>
                <a:t>回款数：</a:t>
              </a:r>
              <a:r>
                <a:rPr lang="en-US" altLang="zh-CN" sz="1100" b="1" dirty="0" smtClean="0">
                  <a:cs typeface="+mn-ea"/>
                  <a:sym typeface="+mn-lt"/>
                </a:rPr>
                <a:t>640</a:t>
              </a:r>
              <a:r>
                <a:rPr lang="zh-CN" altLang="en-US" sz="1100" b="1" dirty="0" smtClean="0"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375720" y="3946379"/>
              <a:ext cx="1980000" cy="25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0435" y="3918042"/>
              <a:ext cx="1985285" cy="290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所需经费：比较少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13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问题评估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53648" y="1221868"/>
            <a:ext cx="1668310" cy="2841044"/>
            <a:chOff x="3753648" y="1221868"/>
            <a:chExt cx="1668310" cy="2841044"/>
          </a:xfrm>
        </p:grpSpPr>
        <p:sp>
          <p:nvSpPr>
            <p:cNvPr id="4" name="MH_Title_1"/>
            <p:cNvSpPr/>
            <p:nvPr>
              <p:custDataLst>
                <p:tags r:id="rId17"/>
              </p:custDataLst>
            </p:nvPr>
          </p:nvSpPr>
          <p:spPr>
            <a:xfrm>
              <a:off x="3753648" y="1221868"/>
              <a:ext cx="1668310" cy="1899692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0" b="1" dirty="0">
                  <a:solidFill>
                    <a:schemeClr val="accent1"/>
                  </a:solidFill>
                  <a:cs typeface="+mn-ea"/>
                  <a:sym typeface="+mn-lt"/>
                </a:rPr>
                <a:t>？</a:t>
              </a:r>
              <a:endParaRPr lang="en-US" sz="8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18"/>
              </p:custDataLst>
            </p:nvPr>
          </p:nvSpPr>
          <p:spPr>
            <a:xfrm>
              <a:off x="4204973" y="3256038"/>
              <a:ext cx="780082" cy="158544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MH_Other_2"/>
            <p:cNvSpPr/>
            <p:nvPr>
              <p:custDataLst>
                <p:tags r:id="rId19"/>
              </p:custDataLst>
            </p:nvPr>
          </p:nvSpPr>
          <p:spPr>
            <a:xfrm>
              <a:off x="4272743" y="3483945"/>
              <a:ext cx="644542" cy="15995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Other_3"/>
            <p:cNvSpPr/>
            <p:nvPr>
              <p:custDataLst>
                <p:tags r:id="rId20"/>
              </p:custDataLst>
            </p:nvPr>
          </p:nvSpPr>
          <p:spPr>
            <a:xfrm>
              <a:off x="4204973" y="3713267"/>
              <a:ext cx="780082" cy="158544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21"/>
              </p:custDataLst>
            </p:nvPr>
          </p:nvSpPr>
          <p:spPr>
            <a:xfrm>
              <a:off x="4349167" y="3942589"/>
              <a:ext cx="491697" cy="12032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MH_Other_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1176" y="1173739"/>
            <a:ext cx="441230" cy="433163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</a:p>
        </p:txBody>
      </p:sp>
      <p:cxnSp>
        <p:nvCxnSpPr>
          <p:cNvPr id="10" name="MH_Other_6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067291" y="1445526"/>
            <a:ext cx="588306" cy="242062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MH_Other_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80413" y="1173739"/>
            <a:ext cx="441230" cy="433163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</a:p>
        </p:txBody>
      </p:sp>
      <p:cxnSp>
        <p:nvCxnSpPr>
          <p:cNvPr id="12" name="MH_Other_8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8309691">
            <a:off x="5531544" y="1432786"/>
            <a:ext cx="588306" cy="240646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MH_Other_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35063" y="3481115"/>
            <a:ext cx="441230" cy="433163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</a:p>
        </p:txBody>
      </p:sp>
      <p:cxnSp>
        <p:nvCxnSpPr>
          <p:cNvPr id="14" name="MH_Other_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17818244">
            <a:off x="3502364" y="3194343"/>
            <a:ext cx="577552" cy="245128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MH_Other_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6806" y="3481115"/>
            <a:ext cx="441230" cy="433163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BFBFBF"/>
            </a:solidFill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</a:p>
        </p:txBody>
      </p:sp>
      <p:cxnSp>
        <p:nvCxnSpPr>
          <p:cNvPr id="16" name="MH_Other_1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 flipV="1">
            <a:off x="5153760" y="3113067"/>
            <a:ext cx="506116" cy="390697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MH_Text_1"/>
          <p:cNvSpPr/>
          <p:nvPr>
            <p:custDataLst>
              <p:tags r:id="rId9"/>
            </p:custDataLst>
          </p:nvPr>
        </p:nvSpPr>
        <p:spPr>
          <a:xfrm>
            <a:off x="1190773" y="1749262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0"/>
            </p:custDataLst>
          </p:nvPr>
        </p:nvSpPr>
        <p:spPr>
          <a:xfrm>
            <a:off x="844405" y="2003157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1257329" y="314781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12"/>
            </p:custDataLst>
          </p:nvPr>
        </p:nvSpPr>
        <p:spPr>
          <a:xfrm>
            <a:off x="772397" y="3463894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3"/>
            </p:custDataLst>
          </p:nvPr>
        </p:nvSpPr>
        <p:spPr>
          <a:xfrm>
            <a:off x="6258603" y="314781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4"/>
            </p:custDataLst>
          </p:nvPr>
        </p:nvSpPr>
        <p:spPr>
          <a:xfrm>
            <a:off x="6258603" y="3463894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5"/>
            </p:custDataLst>
          </p:nvPr>
        </p:nvSpPr>
        <p:spPr>
          <a:xfrm>
            <a:off x="6313790" y="1749262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6"/>
            </p:custDataLst>
          </p:nvPr>
        </p:nvSpPr>
        <p:spPr>
          <a:xfrm>
            <a:off x="6313790" y="2003157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 bwMode="auto">
          <a:xfrm>
            <a:off x="5327829" y="1826500"/>
            <a:ext cx="2224088" cy="2221814"/>
            <a:chOff x="2444" y="1176"/>
            <a:chExt cx="1401" cy="1400"/>
          </a:xfrm>
        </p:grpSpPr>
        <p:sp>
          <p:nvSpPr>
            <p:cNvPr id="38" name="Freeform 4"/>
            <p:cNvSpPr/>
            <p:nvPr/>
          </p:nvSpPr>
          <p:spPr bwMode="auto">
            <a:xfrm>
              <a:off x="2444" y="1176"/>
              <a:ext cx="1401" cy="1400"/>
            </a:xfrm>
            <a:custGeom>
              <a:avLst/>
              <a:gdLst>
                <a:gd name="T0" fmla="*/ 2002757 w 1050"/>
                <a:gd name="T1" fmla="*/ 2262261 h 1049"/>
                <a:gd name="T2" fmla="*/ 1917640 w 1050"/>
                <a:gd name="T3" fmla="*/ 2495251 h 1049"/>
                <a:gd name="T4" fmla="*/ 1679813 w 1050"/>
                <a:gd name="T5" fmla="*/ 2427609 h 1049"/>
                <a:gd name="T6" fmla="*/ 1564654 w 1050"/>
                <a:gd name="T7" fmla="*/ 2615505 h 1049"/>
                <a:gd name="T8" fmla="*/ 1316813 w 1050"/>
                <a:gd name="T9" fmla="*/ 2482725 h 1049"/>
                <a:gd name="T10" fmla="*/ 1109027 w 1050"/>
                <a:gd name="T11" fmla="*/ 2623020 h 1049"/>
                <a:gd name="T12" fmla="*/ 953813 w 1050"/>
                <a:gd name="T13" fmla="*/ 2427609 h 1049"/>
                <a:gd name="T14" fmla="*/ 753537 w 1050"/>
                <a:gd name="T15" fmla="*/ 2512788 h 1049"/>
                <a:gd name="T16" fmla="*/ 680937 w 1050"/>
                <a:gd name="T17" fmla="*/ 2297335 h 1049"/>
                <a:gd name="T18" fmla="*/ 580800 w 1050"/>
                <a:gd name="T19" fmla="*/ 2224682 h 1049"/>
                <a:gd name="T20" fmla="*/ 350483 w 1050"/>
                <a:gd name="T21" fmla="*/ 2219671 h 1049"/>
                <a:gd name="T22" fmla="*/ 335462 w 1050"/>
                <a:gd name="T23" fmla="*/ 1949102 h 1049"/>
                <a:gd name="T24" fmla="*/ 117662 w 1050"/>
                <a:gd name="T25" fmla="*/ 1878954 h 1049"/>
                <a:gd name="T26" fmla="*/ 195269 w 1050"/>
                <a:gd name="T27" fmla="*/ 1645964 h 1049"/>
                <a:gd name="T28" fmla="*/ 0 w 1050"/>
                <a:gd name="T29" fmla="*/ 1478111 h 1049"/>
                <a:gd name="T30" fmla="*/ 150207 w 1050"/>
                <a:gd name="T31" fmla="*/ 1252636 h 1049"/>
                <a:gd name="T32" fmla="*/ 15021 w 1050"/>
                <a:gd name="T33" fmla="*/ 1067246 h 1049"/>
                <a:gd name="T34" fmla="*/ 215296 w 1050"/>
                <a:gd name="T35" fmla="*/ 921940 h 1049"/>
                <a:gd name="T36" fmla="*/ 137690 w 1050"/>
                <a:gd name="T37" fmla="*/ 711497 h 1049"/>
                <a:gd name="T38" fmla="*/ 370510 w 1050"/>
                <a:gd name="T39" fmla="*/ 626318 h 1049"/>
                <a:gd name="T40" fmla="*/ 350483 w 1050"/>
                <a:gd name="T41" fmla="*/ 408359 h 1049"/>
                <a:gd name="T42" fmla="*/ 580800 w 1050"/>
                <a:gd name="T43" fmla="*/ 405854 h 1049"/>
                <a:gd name="T44" fmla="*/ 678434 w 1050"/>
                <a:gd name="T45" fmla="*/ 152822 h 1049"/>
                <a:gd name="T46" fmla="*/ 896234 w 1050"/>
                <a:gd name="T47" fmla="*/ 220464 h 1049"/>
                <a:gd name="T48" fmla="*/ 1013896 w 1050"/>
                <a:gd name="T49" fmla="*/ 182885 h 1049"/>
                <a:gd name="T50" fmla="*/ 1254227 w 1050"/>
                <a:gd name="T51" fmla="*/ 145306 h 1049"/>
                <a:gd name="T52" fmla="*/ 1482040 w 1050"/>
                <a:gd name="T53" fmla="*/ 0 h 1049"/>
                <a:gd name="T54" fmla="*/ 1617226 w 1050"/>
                <a:gd name="T55" fmla="*/ 182885 h 1049"/>
                <a:gd name="T56" fmla="*/ 1737392 w 1050"/>
                <a:gd name="T57" fmla="*/ 220464 h 1049"/>
                <a:gd name="T58" fmla="*/ 1955192 w 1050"/>
                <a:gd name="T59" fmla="*/ 152822 h 1049"/>
                <a:gd name="T60" fmla="*/ 2027791 w 1050"/>
                <a:gd name="T61" fmla="*/ 388317 h 1049"/>
                <a:gd name="T62" fmla="*/ 2253102 w 1050"/>
                <a:gd name="T63" fmla="*/ 378296 h 1049"/>
                <a:gd name="T64" fmla="*/ 2263115 w 1050"/>
                <a:gd name="T65" fmla="*/ 626318 h 1049"/>
                <a:gd name="T66" fmla="*/ 2495936 w 1050"/>
                <a:gd name="T67" fmla="*/ 711497 h 1049"/>
                <a:gd name="T68" fmla="*/ 2428343 w 1050"/>
                <a:gd name="T69" fmla="*/ 952003 h 1049"/>
                <a:gd name="T70" fmla="*/ 2616102 w 1050"/>
                <a:gd name="T71" fmla="*/ 1067246 h 1049"/>
                <a:gd name="T72" fmla="*/ 2485922 w 1050"/>
                <a:gd name="T73" fmla="*/ 1312763 h 1049"/>
                <a:gd name="T74" fmla="*/ 2623612 w 1050"/>
                <a:gd name="T75" fmla="*/ 1520700 h 1049"/>
                <a:gd name="T76" fmla="*/ 2428343 w 1050"/>
                <a:gd name="T77" fmla="*/ 1676027 h 1049"/>
                <a:gd name="T78" fmla="*/ 2515963 w 1050"/>
                <a:gd name="T79" fmla="*/ 1878954 h 1049"/>
                <a:gd name="T80" fmla="*/ 2298164 w 1050"/>
                <a:gd name="T81" fmla="*/ 1949102 h 1049"/>
                <a:gd name="T82" fmla="*/ 2225564 w 1050"/>
                <a:gd name="T83" fmla="*/ 2049313 h 1049"/>
                <a:gd name="T84" fmla="*/ 2223060 w 1050"/>
                <a:gd name="T85" fmla="*/ 2282303 h 10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50"/>
                <a:gd name="T130" fmla="*/ 0 h 1049"/>
                <a:gd name="T131" fmla="*/ 1050 w 1050"/>
                <a:gd name="T132" fmla="*/ 1049 h 10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2661" y="1389"/>
              <a:ext cx="971" cy="973"/>
            </a:xfrm>
            <a:prstGeom prst="ellipse">
              <a:avLst/>
            </a:prstGeom>
            <a:solidFill>
              <a:srgbClr val="FFFFFF"/>
            </a:solidFill>
            <a:ln w="22225">
              <a:noFill/>
              <a:round/>
            </a:ln>
            <a:effectLst/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82"/>
          <p:cNvGrpSpPr/>
          <p:nvPr/>
        </p:nvGrpSpPr>
        <p:grpSpPr bwMode="auto">
          <a:xfrm>
            <a:off x="7142348" y="1313896"/>
            <a:ext cx="1258887" cy="1256912"/>
            <a:chOff x="3587" y="853"/>
            <a:chExt cx="793" cy="792"/>
          </a:xfrm>
        </p:grpSpPr>
        <p:sp>
          <p:nvSpPr>
            <p:cNvPr id="41" name="Freeform 6"/>
            <p:cNvSpPr/>
            <p:nvPr/>
          </p:nvSpPr>
          <p:spPr bwMode="auto">
            <a:xfrm>
              <a:off x="3587" y="853"/>
              <a:ext cx="793" cy="792"/>
            </a:xfrm>
            <a:custGeom>
              <a:avLst/>
              <a:gdLst>
                <a:gd name="T0" fmla="*/ 1030118 w 637"/>
                <a:gd name="T1" fmla="*/ 1282427 h 638"/>
                <a:gd name="T2" fmla="*/ 981065 w 637"/>
                <a:gd name="T3" fmla="*/ 1305744 h 638"/>
                <a:gd name="T4" fmla="*/ 927340 w 637"/>
                <a:gd name="T5" fmla="*/ 1324397 h 638"/>
                <a:gd name="T6" fmla="*/ 845584 w 637"/>
                <a:gd name="T7" fmla="*/ 1482952 h 638"/>
                <a:gd name="T8" fmla="*/ 728791 w 637"/>
                <a:gd name="T9" fmla="*/ 1350046 h 638"/>
                <a:gd name="T10" fmla="*/ 672730 w 637"/>
                <a:gd name="T11" fmla="*/ 1345382 h 638"/>
                <a:gd name="T12" fmla="*/ 616669 w 637"/>
                <a:gd name="T13" fmla="*/ 1336056 h 638"/>
                <a:gd name="T14" fmla="*/ 488196 w 637"/>
                <a:gd name="T15" fmla="*/ 1443313 h 638"/>
                <a:gd name="T16" fmla="*/ 422792 w 637"/>
                <a:gd name="T17" fmla="*/ 1417664 h 638"/>
                <a:gd name="T18" fmla="*/ 406441 w 637"/>
                <a:gd name="T19" fmla="*/ 1242788 h 638"/>
                <a:gd name="T20" fmla="*/ 362060 w 637"/>
                <a:gd name="T21" fmla="*/ 1210145 h 638"/>
                <a:gd name="T22" fmla="*/ 184534 w 637"/>
                <a:gd name="T23" fmla="*/ 1238125 h 638"/>
                <a:gd name="T24" fmla="*/ 130809 w 637"/>
                <a:gd name="T25" fmla="*/ 1170506 h 638"/>
                <a:gd name="T26" fmla="*/ 207892 w 637"/>
                <a:gd name="T27" fmla="*/ 1007288 h 638"/>
                <a:gd name="T28" fmla="*/ 182198 w 637"/>
                <a:gd name="T29" fmla="*/ 955991 h 638"/>
                <a:gd name="T30" fmla="*/ 14015 w 637"/>
                <a:gd name="T31" fmla="*/ 893035 h 638"/>
                <a:gd name="T32" fmla="*/ 0 w 637"/>
                <a:gd name="T33" fmla="*/ 806763 h 638"/>
                <a:gd name="T34" fmla="*/ 149496 w 637"/>
                <a:gd name="T35" fmla="*/ 701837 h 638"/>
                <a:gd name="T36" fmla="*/ 156503 w 637"/>
                <a:gd name="T37" fmla="*/ 643545 h 638"/>
                <a:gd name="T38" fmla="*/ 39710 w 637"/>
                <a:gd name="T39" fmla="*/ 501312 h 638"/>
                <a:gd name="T40" fmla="*/ 70076 w 637"/>
                <a:gd name="T41" fmla="*/ 424367 h 638"/>
                <a:gd name="T42" fmla="*/ 254610 w 637"/>
                <a:gd name="T43" fmla="*/ 408045 h 638"/>
                <a:gd name="T44" fmla="*/ 289648 w 637"/>
                <a:gd name="T45" fmla="*/ 361411 h 638"/>
                <a:gd name="T46" fmla="*/ 259281 w 637"/>
                <a:gd name="T47" fmla="*/ 177208 h 638"/>
                <a:gd name="T48" fmla="*/ 322350 w 637"/>
                <a:gd name="T49" fmla="*/ 128243 h 638"/>
                <a:gd name="T50" fmla="*/ 492868 w 637"/>
                <a:gd name="T51" fmla="*/ 205188 h 638"/>
                <a:gd name="T52" fmla="*/ 546593 w 637"/>
                <a:gd name="T53" fmla="*/ 184203 h 638"/>
                <a:gd name="T54" fmla="*/ 609662 w 637"/>
                <a:gd name="T55" fmla="*/ 9327 h 638"/>
                <a:gd name="T56" fmla="*/ 651707 w 637"/>
                <a:gd name="T57" fmla="*/ 2332 h 638"/>
                <a:gd name="T58" fmla="*/ 770836 w 637"/>
                <a:gd name="T59" fmla="*/ 149228 h 638"/>
                <a:gd name="T60" fmla="*/ 829233 w 637"/>
                <a:gd name="T61" fmla="*/ 153891 h 638"/>
                <a:gd name="T62" fmla="*/ 885294 w 637"/>
                <a:gd name="T63" fmla="*/ 163218 h 638"/>
                <a:gd name="T64" fmla="*/ 1018438 w 637"/>
                <a:gd name="T65" fmla="*/ 48965 h 638"/>
                <a:gd name="T66" fmla="*/ 1076835 w 637"/>
                <a:gd name="T67" fmla="*/ 74614 h 638"/>
                <a:gd name="T68" fmla="*/ 1093186 w 637"/>
                <a:gd name="T69" fmla="*/ 256485 h 638"/>
                <a:gd name="T70" fmla="*/ 1139903 w 637"/>
                <a:gd name="T71" fmla="*/ 291461 h 638"/>
                <a:gd name="T72" fmla="*/ 1312758 w 637"/>
                <a:gd name="T73" fmla="*/ 261149 h 638"/>
                <a:gd name="T74" fmla="*/ 1352468 w 637"/>
                <a:gd name="T75" fmla="*/ 317109 h 638"/>
                <a:gd name="T76" fmla="*/ 1280056 w 637"/>
                <a:gd name="T77" fmla="*/ 468669 h 638"/>
                <a:gd name="T78" fmla="*/ 1294071 w 637"/>
                <a:gd name="T79" fmla="*/ 496649 h 638"/>
                <a:gd name="T80" fmla="*/ 1315094 w 637"/>
                <a:gd name="T81" fmla="*/ 547946 h 638"/>
                <a:gd name="T82" fmla="*/ 1476269 w 637"/>
                <a:gd name="T83" fmla="*/ 608570 h 638"/>
                <a:gd name="T84" fmla="*/ 1487948 w 637"/>
                <a:gd name="T85" fmla="*/ 701837 h 638"/>
                <a:gd name="T86" fmla="*/ 1347796 w 637"/>
                <a:gd name="T87" fmla="*/ 802100 h 638"/>
                <a:gd name="T88" fmla="*/ 1340788 w 637"/>
                <a:gd name="T89" fmla="*/ 855728 h 638"/>
                <a:gd name="T90" fmla="*/ 1448238 w 637"/>
                <a:gd name="T91" fmla="*/ 988634 h 638"/>
                <a:gd name="T92" fmla="*/ 1410864 w 637"/>
                <a:gd name="T93" fmla="*/ 1077238 h 638"/>
                <a:gd name="T94" fmla="*/ 1242682 w 637"/>
                <a:gd name="T95" fmla="*/ 1093560 h 638"/>
                <a:gd name="T96" fmla="*/ 1209980 w 637"/>
                <a:gd name="T97" fmla="*/ 1137862 h 638"/>
                <a:gd name="T98" fmla="*/ 1235674 w 637"/>
                <a:gd name="T99" fmla="*/ 1303412 h 638"/>
                <a:gd name="T100" fmla="*/ 1179613 w 637"/>
                <a:gd name="T101" fmla="*/ 1350046 h 6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7"/>
                <a:gd name="T154" fmla="*/ 0 h 638"/>
                <a:gd name="T155" fmla="*/ 637 w 637"/>
                <a:gd name="T156" fmla="*/ 638 h 6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3744" y="1011"/>
              <a:ext cx="479" cy="476"/>
            </a:xfrm>
            <a:prstGeom prst="ellipse">
              <a:avLst/>
            </a:prstGeom>
            <a:solidFill>
              <a:srgbClr val="FFFFFF"/>
            </a:solidFill>
            <a:ln w="22225">
              <a:noFill/>
              <a:round/>
            </a:ln>
            <a:effectLst/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80"/>
          <p:cNvGrpSpPr/>
          <p:nvPr/>
        </p:nvGrpSpPr>
        <p:grpSpPr bwMode="auto">
          <a:xfrm>
            <a:off x="3795899" y="1334538"/>
            <a:ext cx="1755775" cy="1758407"/>
            <a:chOff x="1479" y="866"/>
            <a:chExt cx="1106" cy="1108"/>
          </a:xfrm>
        </p:grpSpPr>
        <p:sp>
          <p:nvSpPr>
            <p:cNvPr id="44" name="Freeform 8"/>
            <p:cNvSpPr/>
            <p:nvPr/>
          </p:nvSpPr>
          <p:spPr bwMode="auto">
            <a:xfrm>
              <a:off x="1479" y="866"/>
              <a:ext cx="1106" cy="1108"/>
            </a:xfrm>
            <a:custGeom>
              <a:avLst/>
              <a:gdLst>
                <a:gd name="T0" fmla="*/ 1507927 w 808"/>
                <a:gd name="T1" fmla="*/ 1774868 h 810"/>
                <a:gd name="T2" fmla="*/ 1420585 w 808"/>
                <a:gd name="T3" fmla="*/ 1823670 h 810"/>
                <a:gd name="T4" fmla="*/ 1374346 w 808"/>
                <a:gd name="T5" fmla="*/ 2026585 h 810"/>
                <a:gd name="T6" fmla="*/ 1307555 w 808"/>
                <a:gd name="T7" fmla="*/ 2047134 h 810"/>
                <a:gd name="T8" fmla="*/ 1155991 w 808"/>
                <a:gd name="T9" fmla="*/ 1903295 h 810"/>
                <a:gd name="T10" fmla="*/ 1091770 w 808"/>
                <a:gd name="T11" fmla="*/ 1911001 h 810"/>
                <a:gd name="T12" fmla="*/ 971033 w 808"/>
                <a:gd name="T13" fmla="*/ 2080525 h 810"/>
                <a:gd name="T14" fmla="*/ 901673 w 808"/>
                <a:gd name="T15" fmla="*/ 2072819 h 810"/>
                <a:gd name="T16" fmla="*/ 814332 w 808"/>
                <a:gd name="T17" fmla="*/ 1882747 h 810"/>
                <a:gd name="T18" fmla="*/ 750110 w 808"/>
                <a:gd name="T19" fmla="*/ 1864767 h 810"/>
                <a:gd name="T20" fmla="*/ 577996 w 808"/>
                <a:gd name="T21" fmla="*/ 1975215 h 810"/>
                <a:gd name="T22" fmla="*/ 511205 w 808"/>
                <a:gd name="T23" fmla="*/ 1939255 h 810"/>
                <a:gd name="T24" fmla="*/ 506067 w 808"/>
                <a:gd name="T25" fmla="*/ 1733771 h 810"/>
                <a:gd name="T26" fmla="*/ 454690 w 808"/>
                <a:gd name="T27" fmla="*/ 1690106 h 810"/>
                <a:gd name="T28" fmla="*/ 254318 w 808"/>
                <a:gd name="T29" fmla="*/ 1726065 h 810"/>
                <a:gd name="T30" fmla="*/ 208078 w 808"/>
                <a:gd name="T31" fmla="*/ 1666989 h 810"/>
                <a:gd name="T32" fmla="*/ 264594 w 808"/>
                <a:gd name="T33" fmla="*/ 1446093 h 810"/>
                <a:gd name="T34" fmla="*/ 236336 w 808"/>
                <a:gd name="T35" fmla="*/ 1387017 h 810"/>
                <a:gd name="T36" fmla="*/ 41102 w 808"/>
                <a:gd name="T37" fmla="*/ 1338214 h 810"/>
                <a:gd name="T38" fmla="*/ 172114 w 808"/>
                <a:gd name="T39" fmla="*/ 1184101 h 810"/>
                <a:gd name="T40" fmla="*/ 164408 w 808"/>
                <a:gd name="T41" fmla="*/ 1119888 h 810"/>
                <a:gd name="T42" fmla="*/ 159270 w 808"/>
                <a:gd name="T43" fmla="*/ 1053105 h 810"/>
                <a:gd name="T44" fmla="*/ 2569 w 808"/>
                <a:gd name="T45" fmla="*/ 929815 h 810"/>
                <a:gd name="T46" fmla="*/ 179821 w 808"/>
                <a:gd name="T47" fmla="*/ 842484 h 810"/>
                <a:gd name="T48" fmla="*/ 200372 w 808"/>
                <a:gd name="T49" fmla="*/ 778271 h 810"/>
                <a:gd name="T50" fmla="*/ 220923 w 808"/>
                <a:gd name="T51" fmla="*/ 714057 h 810"/>
                <a:gd name="T52" fmla="*/ 123306 w 808"/>
                <a:gd name="T53" fmla="*/ 544532 h 810"/>
                <a:gd name="T54" fmla="*/ 321109 w 808"/>
                <a:gd name="T55" fmla="*/ 529121 h 810"/>
                <a:gd name="T56" fmla="*/ 359642 w 808"/>
                <a:gd name="T57" fmla="*/ 477750 h 810"/>
                <a:gd name="T58" fmla="*/ 403313 w 808"/>
                <a:gd name="T59" fmla="*/ 426379 h 810"/>
                <a:gd name="T60" fmla="*/ 380193 w 808"/>
                <a:gd name="T61" fmla="*/ 233738 h 810"/>
                <a:gd name="T62" fmla="*/ 567720 w 808"/>
                <a:gd name="T63" fmla="*/ 292815 h 810"/>
                <a:gd name="T64" fmla="*/ 655062 w 808"/>
                <a:gd name="T65" fmla="*/ 244012 h 810"/>
                <a:gd name="T66" fmla="*/ 698733 w 808"/>
                <a:gd name="T67" fmla="*/ 53940 h 810"/>
                <a:gd name="T68" fmla="*/ 775799 w 808"/>
                <a:gd name="T69" fmla="*/ 30823 h 810"/>
                <a:gd name="T70" fmla="*/ 919656 w 808"/>
                <a:gd name="T71" fmla="*/ 161819 h 810"/>
                <a:gd name="T72" fmla="*/ 983877 w 808"/>
                <a:gd name="T73" fmla="*/ 156682 h 810"/>
                <a:gd name="T74" fmla="*/ 1096907 w 808"/>
                <a:gd name="T75" fmla="*/ 0 h 810"/>
                <a:gd name="T76" fmla="*/ 1179111 w 808"/>
                <a:gd name="T77" fmla="*/ 7706 h 810"/>
                <a:gd name="T78" fmla="*/ 1261315 w 808"/>
                <a:gd name="T79" fmla="*/ 182367 h 810"/>
                <a:gd name="T80" fmla="*/ 1322968 w 808"/>
                <a:gd name="T81" fmla="*/ 200347 h 810"/>
                <a:gd name="T82" fmla="*/ 1487376 w 808"/>
                <a:gd name="T83" fmla="*/ 100173 h 810"/>
                <a:gd name="T84" fmla="*/ 1559304 w 808"/>
                <a:gd name="T85" fmla="*/ 138702 h 810"/>
                <a:gd name="T86" fmla="*/ 1569580 w 808"/>
                <a:gd name="T87" fmla="*/ 333911 h 810"/>
                <a:gd name="T88" fmla="*/ 1618388 w 808"/>
                <a:gd name="T89" fmla="*/ 375008 h 810"/>
                <a:gd name="T90" fmla="*/ 1811053 w 808"/>
                <a:gd name="T91" fmla="*/ 344186 h 810"/>
                <a:gd name="T92" fmla="*/ 1862431 w 808"/>
                <a:gd name="T93" fmla="*/ 405831 h 810"/>
                <a:gd name="T94" fmla="*/ 1811053 w 808"/>
                <a:gd name="T95" fmla="*/ 619020 h 810"/>
                <a:gd name="T96" fmla="*/ 1839311 w 808"/>
                <a:gd name="T97" fmla="*/ 678097 h 810"/>
                <a:gd name="T98" fmla="*/ 2031976 w 808"/>
                <a:gd name="T99" fmla="*/ 732037 h 810"/>
                <a:gd name="T100" fmla="*/ 1900964 w 808"/>
                <a:gd name="T101" fmla="*/ 881012 h 810"/>
                <a:gd name="T102" fmla="*/ 1911239 w 808"/>
                <a:gd name="T103" fmla="*/ 945226 h 810"/>
                <a:gd name="T104" fmla="*/ 1913808 w 808"/>
                <a:gd name="T105" fmla="*/ 1014577 h 810"/>
                <a:gd name="T106" fmla="*/ 2073078 w 808"/>
                <a:gd name="T107" fmla="*/ 1135299 h 810"/>
                <a:gd name="T108" fmla="*/ 1893257 w 808"/>
                <a:gd name="T109" fmla="*/ 1225198 h 810"/>
                <a:gd name="T110" fmla="*/ 1875275 w 808"/>
                <a:gd name="T111" fmla="*/ 1289412 h 810"/>
                <a:gd name="T112" fmla="*/ 1854724 w 808"/>
                <a:gd name="T113" fmla="*/ 1351057 h 810"/>
                <a:gd name="T114" fmla="*/ 1957479 w 808"/>
                <a:gd name="T115" fmla="*/ 1528287 h 810"/>
                <a:gd name="T116" fmla="*/ 1754538 w 808"/>
                <a:gd name="T117" fmla="*/ 1538561 h 810"/>
                <a:gd name="T118" fmla="*/ 1716005 w 808"/>
                <a:gd name="T119" fmla="*/ 1592501 h 810"/>
                <a:gd name="T120" fmla="*/ 1672335 w 808"/>
                <a:gd name="T121" fmla="*/ 1641303 h 810"/>
                <a:gd name="T122" fmla="*/ 1700592 w 808"/>
                <a:gd name="T123" fmla="*/ 1844219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8"/>
                <a:gd name="T187" fmla="*/ 0 h 810"/>
                <a:gd name="T188" fmla="*/ 808 w 808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1664" y="1052"/>
              <a:ext cx="735" cy="734"/>
            </a:xfrm>
            <a:prstGeom prst="ellipse">
              <a:avLst/>
            </a:prstGeom>
            <a:solidFill>
              <a:srgbClr val="FFFFFF"/>
            </a:solidFill>
            <a:ln w="22225">
              <a:noFill/>
              <a:round/>
            </a:ln>
            <a:effectLst/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sz="18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Freeform 10"/>
          <p:cNvSpPr/>
          <p:nvPr/>
        </p:nvSpPr>
        <p:spPr bwMode="auto">
          <a:xfrm>
            <a:off x="3200579" y="3997541"/>
            <a:ext cx="4165600" cy="287249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gradFill>
            <a:gsLst>
              <a:gs pos="0">
                <a:srgbClr val="D7D7D7"/>
              </a:gs>
              <a:gs pos="100000">
                <a:srgbClr val="A9A9A9"/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anchor="ctr"/>
          <a:lstStyle/>
          <a:p>
            <a:pPr algn="l" eaLnBrk="1" fontAlgn="base" hangingPunct="1">
              <a:buClrTx/>
              <a:buSzTx/>
              <a:defRPr/>
            </a:pPr>
            <a:endParaRPr lang="en-US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3943529" y="1048876"/>
            <a:ext cx="1462088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200" b="1">
                <a:solidFill>
                  <a:srgbClr val="7F7F7F"/>
                </a:solidFill>
                <a:latin typeface="+mn-lt"/>
                <a:cs typeface="+mn-ea"/>
                <a:sym typeface="+mn-lt"/>
              </a:rPr>
              <a:t>单击此处添加标题</a:t>
            </a:r>
            <a:endParaRPr lang="zh-CN" altLang="en-US" sz="1800">
              <a:solidFill>
                <a:srgbClr val="7F7F7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TextBox 53"/>
          <p:cNvSpPr txBox="1">
            <a:spLocks noChangeArrowheads="1"/>
          </p:cNvSpPr>
          <p:nvPr/>
        </p:nvSpPr>
        <p:spPr bwMode="auto">
          <a:xfrm>
            <a:off x="5654871" y="1496413"/>
            <a:ext cx="1463675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200" b="1">
                <a:solidFill>
                  <a:srgbClr val="7F7F7F"/>
                </a:solidFill>
                <a:latin typeface="+mn-lt"/>
                <a:cs typeface="+mn-ea"/>
                <a:sym typeface="+mn-lt"/>
              </a:rPr>
              <a:t>单击此处添加标题</a:t>
            </a:r>
            <a:endParaRPr lang="zh-CN" altLang="en-US" sz="1800">
              <a:solidFill>
                <a:srgbClr val="7F7F7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7142363" y="915567"/>
            <a:ext cx="1462087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200" b="1">
                <a:solidFill>
                  <a:srgbClr val="7F7F7F"/>
                </a:solidFill>
                <a:latin typeface="+mn-lt"/>
                <a:cs typeface="+mn-ea"/>
                <a:sym typeface="+mn-lt"/>
              </a:rPr>
              <a:t>单击此处添加标题</a:t>
            </a:r>
            <a:endParaRPr lang="zh-CN" altLang="en-US" sz="1800">
              <a:solidFill>
                <a:srgbClr val="7F7F7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相关对策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MH_Text_2"/>
          <p:cNvSpPr txBox="1"/>
          <p:nvPr>
            <p:custDataLst>
              <p:tags r:id="rId2"/>
            </p:custDataLst>
          </p:nvPr>
        </p:nvSpPr>
        <p:spPr>
          <a:xfrm>
            <a:off x="433256" y="1849860"/>
            <a:ext cx="2986616" cy="83959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 您</a:t>
            </a: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MH_SubTitle_2"/>
          <p:cNvSpPr txBox="1"/>
          <p:nvPr>
            <p:custDataLst>
              <p:tags r:id="rId3"/>
            </p:custDataLst>
          </p:nvPr>
        </p:nvSpPr>
        <p:spPr>
          <a:xfrm>
            <a:off x="433256" y="1347614"/>
            <a:ext cx="1847208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点击</a:t>
            </a: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2" name="MH_Text_2"/>
          <p:cNvSpPr txBox="1"/>
          <p:nvPr>
            <p:custDataLst>
              <p:tags r:id="rId4"/>
            </p:custDataLst>
          </p:nvPr>
        </p:nvSpPr>
        <p:spPr>
          <a:xfrm>
            <a:off x="433256" y="2720652"/>
            <a:ext cx="2986616" cy="83959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您亮亮图文旗舰店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050" dirty="0" smtClean="0">
                <a:solidFill>
                  <a:prstClr val="black"/>
                </a:solidFill>
                <a:cs typeface="+mn-ea"/>
                <a:sym typeface="+mn-lt"/>
              </a:rPr>
              <a:t>https://liangliangtuwen.tmall.com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本</a:t>
            </a: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6230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论文总结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363839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研究总结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016" y="3655926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成绩与思考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566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06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99992" y="3113804"/>
            <a:ext cx="0" cy="111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896" y="3429793"/>
            <a:ext cx="568324" cy="48402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30" grpId="0"/>
      <p:bldP spid="54" grpId="0"/>
      <p:bldP spid="1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研究总结</a:t>
            </a: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3317124" y="1419622"/>
            <a:ext cx="2243274" cy="2200061"/>
          </a:xfrm>
          <a:prstGeom prst="donut">
            <a:avLst>
              <a:gd name="adj" fmla="val 96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3749438" y="1843586"/>
            <a:ext cx="1378679" cy="1352121"/>
          </a:xfrm>
          <a:prstGeom prst="donut">
            <a:avLst>
              <a:gd name="adj" fmla="val 15952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0340000">
            <a:off x="5228874" y="1925227"/>
            <a:ext cx="661590" cy="137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4170052" y="2256096"/>
            <a:ext cx="537451" cy="527098"/>
          </a:xfrm>
          <a:prstGeom prst="donut">
            <a:avLst>
              <a:gd name="adj" fmla="val 295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 rot="3420000">
            <a:off x="4504578" y="3248076"/>
            <a:ext cx="975417" cy="1402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>
            <a:off x="5036093" y="3516547"/>
            <a:ext cx="464428" cy="454050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>
            <a:off x="5658251" y="1635897"/>
            <a:ext cx="462967" cy="4554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>
          <a:xfrm rot="840000">
            <a:off x="2905274" y="2254665"/>
            <a:ext cx="1324642" cy="130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Other_9"/>
          <p:cNvSpPr/>
          <p:nvPr>
            <p:custDataLst>
              <p:tags r:id="rId9"/>
            </p:custDataLst>
          </p:nvPr>
        </p:nvSpPr>
        <p:spPr>
          <a:xfrm>
            <a:off x="2627784" y="1899454"/>
            <a:ext cx="462968" cy="454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10"/>
            </p:custDataLst>
          </p:nvPr>
        </p:nvSpPr>
        <p:spPr>
          <a:xfrm>
            <a:off x="395536" y="2194935"/>
            <a:ext cx="2232323" cy="91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11"/>
            </p:custDataLst>
          </p:nvPr>
        </p:nvSpPr>
        <p:spPr>
          <a:xfrm>
            <a:off x="611560" y="1906136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总结内容一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2"/>
            </p:custDataLst>
          </p:nvPr>
        </p:nvSpPr>
        <p:spPr>
          <a:xfrm>
            <a:off x="6228191" y="1420388"/>
            <a:ext cx="2232168" cy="116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3"/>
            </p:custDataLst>
          </p:nvPr>
        </p:nvSpPr>
        <p:spPr>
          <a:xfrm>
            <a:off x="6228184" y="1131590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总结内容三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4"/>
            </p:custDataLst>
          </p:nvPr>
        </p:nvSpPr>
        <p:spPr>
          <a:xfrm>
            <a:off x="5807369" y="3436613"/>
            <a:ext cx="2149007" cy="1151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5"/>
            </p:custDataLst>
          </p:nvPr>
        </p:nvSpPr>
        <p:spPr>
          <a:xfrm>
            <a:off x="5807356" y="314781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总结内容二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成绩与思考</a:t>
            </a:r>
          </a:p>
        </p:txBody>
      </p:sp>
      <p:sp>
        <p:nvSpPr>
          <p:cNvPr id="3" name="MH_Other_1"/>
          <p:cNvSpPr/>
          <p:nvPr>
            <p:custDataLst>
              <p:tags r:id="rId3"/>
            </p:custDataLst>
          </p:nvPr>
        </p:nvSpPr>
        <p:spPr>
          <a:xfrm>
            <a:off x="4067584" y="998457"/>
            <a:ext cx="944392" cy="3197566"/>
          </a:xfrm>
          <a:custGeom>
            <a:avLst/>
            <a:gdLst>
              <a:gd name="connsiteX0" fmla="*/ 286341 w 572682"/>
              <a:gd name="connsiteY0" fmla="*/ 0 h 1963148"/>
              <a:gd name="connsiteX1" fmla="*/ 572682 w 572682"/>
              <a:gd name="connsiteY1" fmla="*/ 286341 h 1963148"/>
              <a:gd name="connsiteX2" fmla="*/ 488815 w 572682"/>
              <a:gd name="connsiteY2" fmla="*/ 488815 h 1963148"/>
              <a:gd name="connsiteX3" fmla="*/ 452012 w 572682"/>
              <a:gd name="connsiteY3" fmla="*/ 513628 h 1963148"/>
              <a:gd name="connsiteX4" fmla="*/ 452012 w 572682"/>
              <a:gd name="connsiteY4" fmla="*/ 1449520 h 1963148"/>
              <a:gd name="connsiteX5" fmla="*/ 488815 w 572682"/>
              <a:gd name="connsiteY5" fmla="*/ 1474333 h 1963148"/>
              <a:gd name="connsiteX6" fmla="*/ 572682 w 572682"/>
              <a:gd name="connsiteY6" fmla="*/ 1676807 h 1963148"/>
              <a:gd name="connsiteX7" fmla="*/ 286341 w 572682"/>
              <a:gd name="connsiteY7" fmla="*/ 1963148 h 1963148"/>
              <a:gd name="connsiteX8" fmla="*/ 0 w 572682"/>
              <a:gd name="connsiteY8" fmla="*/ 1676807 h 1963148"/>
              <a:gd name="connsiteX9" fmla="*/ 83868 w 572682"/>
              <a:gd name="connsiteY9" fmla="*/ 1474333 h 1963148"/>
              <a:gd name="connsiteX10" fmla="*/ 120669 w 572682"/>
              <a:gd name="connsiteY10" fmla="*/ 1449521 h 1963148"/>
              <a:gd name="connsiteX11" fmla="*/ 120669 w 572682"/>
              <a:gd name="connsiteY11" fmla="*/ 513627 h 1963148"/>
              <a:gd name="connsiteX12" fmla="*/ 83868 w 572682"/>
              <a:gd name="connsiteY12" fmla="*/ 488815 h 1963148"/>
              <a:gd name="connsiteX13" fmla="*/ 0 w 572682"/>
              <a:gd name="connsiteY13" fmla="*/ 286341 h 1963148"/>
              <a:gd name="connsiteX14" fmla="*/ 286341 w 572682"/>
              <a:gd name="connsiteY14" fmla="*/ 0 h 196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682" h="1963148">
                <a:moveTo>
                  <a:pt x="286341" y="0"/>
                </a:moveTo>
                <a:cubicBezTo>
                  <a:pt x="444483" y="0"/>
                  <a:pt x="572682" y="128199"/>
                  <a:pt x="572682" y="286341"/>
                </a:cubicBezTo>
                <a:cubicBezTo>
                  <a:pt x="572682" y="365412"/>
                  <a:pt x="540632" y="436997"/>
                  <a:pt x="488815" y="488815"/>
                </a:cubicBezTo>
                <a:lnTo>
                  <a:pt x="452012" y="513628"/>
                </a:lnTo>
                <a:lnTo>
                  <a:pt x="452012" y="1449520"/>
                </a:lnTo>
                <a:lnTo>
                  <a:pt x="488815" y="1474333"/>
                </a:lnTo>
                <a:cubicBezTo>
                  <a:pt x="540632" y="1526151"/>
                  <a:pt x="572682" y="1597736"/>
                  <a:pt x="572682" y="1676807"/>
                </a:cubicBezTo>
                <a:cubicBezTo>
                  <a:pt x="572682" y="1834949"/>
                  <a:pt x="444483" y="1963148"/>
                  <a:pt x="286341" y="1963148"/>
                </a:cubicBezTo>
                <a:cubicBezTo>
                  <a:pt x="128199" y="1963148"/>
                  <a:pt x="0" y="1834949"/>
                  <a:pt x="0" y="1676807"/>
                </a:cubicBezTo>
                <a:cubicBezTo>
                  <a:pt x="0" y="1597736"/>
                  <a:pt x="32050" y="1526151"/>
                  <a:pt x="83868" y="1474333"/>
                </a:cubicBezTo>
                <a:lnTo>
                  <a:pt x="120669" y="1449521"/>
                </a:lnTo>
                <a:lnTo>
                  <a:pt x="120669" y="513627"/>
                </a:lnTo>
                <a:lnTo>
                  <a:pt x="83868" y="488815"/>
                </a:lnTo>
                <a:cubicBezTo>
                  <a:pt x="32050" y="436997"/>
                  <a:pt x="0" y="365412"/>
                  <a:pt x="0" y="286341"/>
                </a:cubicBezTo>
                <a:cubicBezTo>
                  <a:pt x="0" y="128199"/>
                  <a:pt x="128199" y="0"/>
                  <a:pt x="286341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4"/>
            </p:custDataLst>
          </p:nvPr>
        </p:nvSpPr>
        <p:spPr>
          <a:xfrm>
            <a:off x="4230868" y="11595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思考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4230868" y="34244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成绩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5124219" y="1353313"/>
            <a:ext cx="371565" cy="290167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MH_Other_5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 flipH="1">
            <a:off x="3603129" y="3623324"/>
            <a:ext cx="371565" cy="290167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8"/>
            </p:custDataLst>
          </p:nvPr>
        </p:nvSpPr>
        <p:spPr>
          <a:xfrm>
            <a:off x="611560" y="1646150"/>
            <a:ext cx="2991569" cy="187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9"/>
            </p:custDataLst>
          </p:nvPr>
        </p:nvSpPr>
        <p:spPr>
          <a:xfrm>
            <a:off x="1642664" y="3627342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0"/>
            </p:custDataLst>
          </p:nvPr>
        </p:nvSpPr>
        <p:spPr>
          <a:xfrm>
            <a:off x="5612879" y="1646150"/>
            <a:ext cx="2991569" cy="187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5612879" y="13531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5" grpId="0" animBg="1"/>
      <p:bldP spid="16" grpId="0" animBg="1"/>
      <p:bldP spid="14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465102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0032" y="251707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chemeClr val="bg1"/>
                </a:solidFill>
                <a:cs typeface="+mn-ea"/>
                <a:sym typeface="+mn-lt"/>
              </a:rPr>
              <a:t>绪 论</a:t>
            </a:r>
            <a:endParaRPr lang="zh-CN" altLang="en-US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1"/>
          <p:cNvSpPr/>
          <p:nvPr/>
        </p:nvSpPr>
        <p:spPr>
          <a:xfrm>
            <a:off x="4097564" y="1059583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31891" y="3113804"/>
            <a:ext cx="0" cy="148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0104" y="3113807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选题背景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0104" y="4317819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主要贡献与创新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0104" y="3414810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研究意义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0104" y="3715813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国内外相关研究综述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0104" y="4016816"/>
            <a:ext cx="17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cs typeface="+mn-ea"/>
                <a:sym typeface="+mn-lt"/>
              </a:rPr>
              <a:t>理论基础与文献综述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3707904" y="3544781"/>
            <a:ext cx="449760" cy="610534"/>
          </a:xfrm>
          <a:custGeom>
            <a:avLst/>
            <a:gdLst>
              <a:gd name="T0" fmla="*/ 1224924 w 2376488"/>
              <a:gd name="T1" fmla="*/ 2761395 h 3225800"/>
              <a:gd name="T2" fmla="*/ 1200514 w 2376488"/>
              <a:gd name="T3" fmla="*/ 2844137 h 3225800"/>
              <a:gd name="T4" fmla="*/ 434302 w 2376488"/>
              <a:gd name="T5" fmla="*/ 2840318 h 3225800"/>
              <a:gd name="T6" fmla="*/ 417817 w 2376488"/>
              <a:gd name="T7" fmla="*/ 2755348 h 3225800"/>
              <a:gd name="T8" fmla="*/ 1946947 w 2376488"/>
              <a:gd name="T9" fmla="*/ 2276790 h 3225800"/>
              <a:gd name="T10" fmla="*/ 2007871 w 2376488"/>
              <a:gd name="T11" fmla="*/ 2336867 h 3225800"/>
              <a:gd name="T12" fmla="*/ 1960274 w 2376488"/>
              <a:gd name="T13" fmla="*/ 2408268 h 3225800"/>
              <a:gd name="T14" fmla="*/ 421315 w 2376488"/>
              <a:gd name="T15" fmla="*/ 2381532 h 3225800"/>
              <a:gd name="T16" fmla="*/ 429565 w 2376488"/>
              <a:gd name="T17" fmla="*/ 2296291 h 3225800"/>
              <a:gd name="T18" fmla="*/ 1966620 w 2376488"/>
              <a:gd name="T19" fmla="*/ 1981797 h 3225800"/>
              <a:gd name="T20" fmla="*/ 2006602 w 2376488"/>
              <a:gd name="T21" fmla="*/ 2057463 h 3225800"/>
              <a:gd name="T22" fmla="*/ 1940284 w 2376488"/>
              <a:gd name="T23" fmla="*/ 2111375 h 3225800"/>
              <a:gd name="T24" fmla="*/ 412748 w 2376488"/>
              <a:gd name="T25" fmla="*/ 2064084 h 3225800"/>
              <a:gd name="T26" fmla="*/ 445431 w 2376488"/>
              <a:gd name="T27" fmla="*/ 1984634 h 3225800"/>
              <a:gd name="T28" fmla="*/ 1983438 w 2376488"/>
              <a:gd name="T29" fmla="*/ 1691813 h 3225800"/>
              <a:gd name="T30" fmla="*/ 1999621 w 2376488"/>
              <a:gd name="T31" fmla="*/ 1776110 h 3225800"/>
              <a:gd name="T32" fmla="*/ 464152 w 2376488"/>
              <a:gd name="T33" fmla="*/ 1809766 h 3225800"/>
              <a:gd name="T34" fmla="*/ 409575 w 2376488"/>
              <a:gd name="T35" fmla="*/ 1743712 h 3225800"/>
              <a:gd name="T36" fmla="*/ 464152 w 2376488"/>
              <a:gd name="T37" fmla="*/ 1677973 h 3225800"/>
              <a:gd name="T38" fmla="*/ 839503 w 2376488"/>
              <a:gd name="T39" fmla="*/ 1405929 h 3225800"/>
              <a:gd name="T40" fmla="*/ 831271 w 2376488"/>
              <a:gd name="T41" fmla="*/ 1491484 h 3225800"/>
              <a:gd name="T42" fmla="*/ 445349 w 2376488"/>
              <a:gd name="T43" fmla="*/ 1503122 h 3225800"/>
              <a:gd name="T44" fmla="*/ 412741 w 2376488"/>
              <a:gd name="T45" fmla="*/ 1423858 h 3225800"/>
              <a:gd name="T46" fmla="*/ 1305682 w 2376488"/>
              <a:gd name="T47" fmla="*/ 909637 h 3225800"/>
              <a:gd name="T48" fmla="*/ 1477663 w 2376488"/>
              <a:gd name="T49" fmla="*/ 930614 h 3225800"/>
              <a:gd name="T50" fmla="*/ 1610543 w 2376488"/>
              <a:gd name="T51" fmla="*/ 964305 h 3225800"/>
              <a:gd name="T52" fmla="*/ 1857547 w 2376488"/>
              <a:gd name="T53" fmla="*/ 995452 h 3225800"/>
              <a:gd name="T54" fmla="*/ 1953551 w 2376488"/>
              <a:gd name="T55" fmla="*/ 1129896 h 3225800"/>
              <a:gd name="T56" fmla="*/ 1951644 w 2376488"/>
              <a:gd name="T57" fmla="*/ 1484281 h 3225800"/>
              <a:gd name="T58" fmla="*/ 1772351 w 2376488"/>
              <a:gd name="T59" fmla="*/ 1229696 h 3225800"/>
              <a:gd name="T60" fmla="*/ 1346691 w 2376488"/>
              <a:gd name="T61" fmla="*/ 1512886 h 3225800"/>
              <a:gd name="T62" fmla="*/ 1134337 w 2376488"/>
              <a:gd name="T63" fmla="*/ 1276735 h 3225800"/>
              <a:gd name="T64" fmla="*/ 953455 w 2376488"/>
              <a:gd name="T65" fmla="*/ 1247177 h 3225800"/>
              <a:gd name="T66" fmla="*/ 985244 w 2376488"/>
              <a:gd name="T67" fmla="*/ 1088260 h 3225800"/>
              <a:gd name="T68" fmla="*/ 1137516 w 2376488"/>
              <a:gd name="T69" fmla="*/ 966212 h 3225800"/>
              <a:gd name="T70" fmla="*/ 1523318 w 2376488"/>
              <a:gd name="T71" fmla="*/ 269565 h 3225800"/>
              <a:gd name="T72" fmla="*/ 1643237 w 2376488"/>
              <a:gd name="T73" fmla="*/ 362372 h 3225800"/>
              <a:gd name="T74" fmla="*/ 1694767 w 2376488"/>
              <a:gd name="T75" fmla="*/ 516202 h 3225800"/>
              <a:gd name="T76" fmla="*/ 1720850 w 2376488"/>
              <a:gd name="T77" fmla="*/ 562923 h 3225800"/>
              <a:gd name="T78" fmla="*/ 1679181 w 2376488"/>
              <a:gd name="T79" fmla="*/ 652233 h 3225800"/>
              <a:gd name="T80" fmla="*/ 1618744 w 2376488"/>
              <a:gd name="T81" fmla="*/ 782861 h 3225800"/>
              <a:gd name="T82" fmla="*/ 1514411 w 2376488"/>
              <a:gd name="T83" fmla="*/ 865815 h 3225800"/>
              <a:gd name="T84" fmla="*/ 1382405 w 2376488"/>
              <a:gd name="T85" fmla="*/ 850559 h 3225800"/>
              <a:gd name="T86" fmla="*/ 1291750 w 2376488"/>
              <a:gd name="T87" fmla="*/ 748218 h 3225800"/>
              <a:gd name="T88" fmla="*/ 1240220 w 2376488"/>
              <a:gd name="T89" fmla="*/ 647783 h 3225800"/>
              <a:gd name="T90" fmla="*/ 1206503 w 2376488"/>
              <a:gd name="T91" fmla="*/ 551481 h 3225800"/>
              <a:gd name="T92" fmla="*/ 1239266 w 2376488"/>
              <a:gd name="T93" fmla="*/ 512705 h 3225800"/>
              <a:gd name="T94" fmla="*/ 1288251 w 2376488"/>
              <a:gd name="T95" fmla="*/ 361736 h 3225800"/>
              <a:gd name="T96" fmla="*/ 1408488 w 2376488"/>
              <a:gd name="T97" fmla="*/ 269565 h 3225800"/>
              <a:gd name="T98" fmla="*/ 124794 w 2376488"/>
              <a:gd name="T99" fmla="*/ 3092133 h 3225800"/>
              <a:gd name="T100" fmla="*/ 2233594 w 2376488"/>
              <a:gd name="T101" fmla="*/ 3105468 h 3225800"/>
              <a:gd name="T102" fmla="*/ 2257092 w 2376488"/>
              <a:gd name="T103" fmla="*/ 152400 h 3225800"/>
              <a:gd name="T104" fmla="*/ 2230736 w 2376488"/>
              <a:gd name="T105" fmla="*/ 120015 h 3225800"/>
              <a:gd name="T106" fmla="*/ 2289799 w 2376488"/>
              <a:gd name="T107" fmla="*/ 15557 h 3225800"/>
              <a:gd name="T108" fmla="*/ 2360928 w 2376488"/>
              <a:gd name="T109" fmla="*/ 86677 h 3225800"/>
              <a:gd name="T110" fmla="*/ 2372995 w 2376488"/>
              <a:gd name="T111" fmla="*/ 3104198 h 3225800"/>
              <a:gd name="T112" fmla="*/ 2320918 w 2376488"/>
              <a:gd name="T113" fmla="*/ 3191193 h 3225800"/>
              <a:gd name="T114" fmla="*/ 2224068 w 2376488"/>
              <a:gd name="T115" fmla="*/ 3225800 h 3225800"/>
              <a:gd name="T116" fmla="*/ 61285 w 2376488"/>
              <a:gd name="T117" fmla="*/ 3195638 h 3225800"/>
              <a:gd name="T118" fmla="*/ 5080 w 2376488"/>
              <a:gd name="T119" fmla="*/ 3111818 h 322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6488" h="3225800">
                <a:moveTo>
                  <a:pt x="477415" y="2719387"/>
                </a:moveTo>
                <a:lnTo>
                  <a:pt x="1162156" y="2719387"/>
                </a:lnTo>
                <a:lnTo>
                  <a:pt x="1169130" y="2720024"/>
                </a:lnTo>
                <a:lnTo>
                  <a:pt x="1175787" y="2720978"/>
                </a:lnTo>
                <a:lnTo>
                  <a:pt x="1182444" y="2722570"/>
                </a:lnTo>
                <a:lnTo>
                  <a:pt x="1188468" y="2724797"/>
                </a:lnTo>
                <a:lnTo>
                  <a:pt x="1194491" y="2727980"/>
                </a:lnTo>
                <a:lnTo>
                  <a:pt x="1200514" y="2731162"/>
                </a:lnTo>
                <a:lnTo>
                  <a:pt x="1205269" y="2735299"/>
                </a:lnTo>
                <a:lnTo>
                  <a:pt x="1210342" y="2739436"/>
                </a:lnTo>
                <a:lnTo>
                  <a:pt x="1214463" y="2744528"/>
                </a:lnTo>
                <a:lnTo>
                  <a:pt x="1218584" y="2749938"/>
                </a:lnTo>
                <a:lnTo>
                  <a:pt x="1222071" y="2755348"/>
                </a:lnTo>
                <a:lnTo>
                  <a:pt x="1224924" y="2761395"/>
                </a:lnTo>
                <a:lnTo>
                  <a:pt x="1227143" y="2767442"/>
                </a:lnTo>
                <a:lnTo>
                  <a:pt x="1228728" y="2774125"/>
                </a:lnTo>
                <a:lnTo>
                  <a:pt x="1229679" y="2780808"/>
                </a:lnTo>
                <a:lnTo>
                  <a:pt x="1230313" y="2787809"/>
                </a:lnTo>
                <a:lnTo>
                  <a:pt x="1229679" y="2794810"/>
                </a:lnTo>
                <a:lnTo>
                  <a:pt x="1228728" y="2801493"/>
                </a:lnTo>
                <a:lnTo>
                  <a:pt x="1227143" y="2808176"/>
                </a:lnTo>
                <a:lnTo>
                  <a:pt x="1224924" y="2814223"/>
                </a:lnTo>
                <a:lnTo>
                  <a:pt x="1222071" y="2820269"/>
                </a:lnTo>
                <a:lnTo>
                  <a:pt x="1218584" y="2825679"/>
                </a:lnTo>
                <a:lnTo>
                  <a:pt x="1214463" y="2831090"/>
                </a:lnTo>
                <a:lnTo>
                  <a:pt x="1210342" y="2836181"/>
                </a:lnTo>
                <a:lnTo>
                  <a:pt x="1205269" y="2840318"/>
                </a:lnTo>
                <a:lnTo>
                  <a:pt x="1200514" y="2844137"/>
                </a:lnTo>
                <a:lnTo>
                  <a:pt x="1194491" y="2847638"/>
                </a:lnTo>
                <a:lnTo>
                  <a:pt x="1188468" y="2850820"/>
                </a:lnTo>
                <a:lnTo>
                  <a:pt x="1182444" y="2853048"/>
                </a:lnTo>
                <a:lnTo>
                  <a:pt x="1175787" y="2854639"/>
                </a:lnTo>
                <a:lnTo>
                  <a:pt x="1169130" y="2855594"/>
                </a:lnTo>
                <a:lnTo>
                  <a:pt x="1162156" y="2855912"/>
                </a:lnTo>
                <a:lnTo>
                  <a:pt x="477415" y="2855912"/>
                </a:lnTo>
                <a:lnTo>
                  <a:pt x="470441" y="2855594"/>
                </a:lnTo>
                <a:lnTo>
                  <a:pt x="464100" y="2854639"/>
                </a:lnTo>
                <a:lnTo>
                  <a:pt x="457126" y="2853048"/>
                </a:lnTo>
                <a:lnTo>
                  <a:pt x="451103" y="2850820"/>
                </a:lnTo>
                <a:lnTo>
                  <a:pt x="445397" y="2847638"/>
                </a:lnTo>
                <a:lnTo>
                  <a:pt x="439374" y="2844137"/>
                </a:lnTo>
                <a:lnTo>
                  <a:pt x="434302" y="2840318"/>
                </a:lnTo>
                <a:lnTo>
                  <a:pt x="429546" y="2836181"/>
                </a:lnTo>
                <a:lnTo>
                  <a:pt x="425108" y="2831090"/>
                </a:lnTo>
                <a:lnTo>
                  <a:pt x="421304" y="2825679"/>
                </a:lnTo>
                <a:lnTo>
                  <a:pt x="417817" y="2820269"/>
                </a:lnTo>
                <a:lnTo>
                  <a:pt x="414964" y="2814223"/>
                </a:lnTo>
                <a:lnTo>
                  <a:pt x="412745" y="2808176"/>
                </a:lnTo>
                <a:lnTo>
                  <a:pt x="410843" y="2801493"/>
                </a:lnTo>
                <a:lnTo>
                  <a:pt x="409575" y="2794810"/>
                </a:lnTo>
                <a:lnTo>
                  <a:pt x="409575" y="2787809"/>
                </a:lnTo>
                <a:lnTo>
                  <a:pt x="409575" y="2780808"/>
                </a:lnTo>
                <a:lnTo>
                  <a:pt x="410843" y="2774125"/>
                </a:lnTo>
                <a:lnTo>
                  <a:pt x="412745" y="2767442"/>
                </a:lnTo>
                <a:lnTo>
                  <a:pt x="414964" y="2761395"/>
                </a:lnTo>
                <a:lnTo>
                  <a:pt x="417817" y="2755348"/>
                </a:lnTo>
                <a:lnTo>
                  <a:pt x="421304" y="2749938"/>
                </a:lnTo>
                <a:lnTo>
                  <a:pt x="425108" y="2744528"/>
                </a:lnTo>
                <a:lnTo>
                  <a:pt x="429546" y="2739436"/>
                </a:lnTo>
                <a:lnTo>
                  <a:pt x="434302" y="2735299"/>
                </a:lnTo>
                <a:lnTo>
                  <a:pt x="439374" y="2731162"/>
                </a:lnTo>
                <a:lnTo>
                  <a:pt x="445397" y="2727980"/>
                </a:lnTo>
                <a:lnTo>
                  <a:pt x="451103" y="2724797"/>
                </a:lnTo>
                <a:lnTo>
                  <a:pt x="457126" y="2722570"/>
                </a:lnTo>
                <a:lnTo>
                  <a:pt x="464100" y="2720978"/>
                </a:lnTo>
                <a:lnTo>
                  <a:pt x="470441" y="2720024"/>
                </a:lnTo>
                <a:lnTo>
                  <a:pt x="477415" y="2719387"/>
                </a:lnTo>
                <a:close/>
                <a:moveTo>
                  <a:pt x="477479" y="2276475"/>
                </a:moveTo>
                <a:lnTo>
                  <a:pt x="1940284" y="2276475"/>
                </a:lnTo>
                <a:lnTo>
                  <a:pt x="1946947" y="2276790"/>
                </a:lnTo>
                <a:lnTo>
                  <a:pt x="1953928" y="2277733"/>
                </a:lnTo>
                <a:lnTo>
                  <a:pt x="1960274" y="2279621"/>
                </a:lnTo>
                <a:lnTo>
                  <a:pt x="1966620" y="2281822"/>
                </a:lnTo>
                <a:lnTo>
                  <a:pt x="1972649" y="2284339"/>
                </a:lnTo>
                <a:lnTo>
                  <a:pt x="1978044" y="2287799"/>
                </a:lnTo>
                <a:lnTo>
                  <a:pt x="1983438" y="2291573"/>
                </a:lnTo>
                <a:lnTo>
                  <a:pt x="1988197" y="2296291"/>
                </a:lnTo>
                <a:lnTo>
                  <a:pt x="1992640" y="2300695"/>
                </a:lnTo>
                <a:lnTo>
                  <a:pt x="1996448" y="2306042"/>
                </a:lnTo>
                <a:lnTo>
                  <a:pt x="1999621" y="2311704"/>
                </a:lnTo>
                <a:lnTo>
                  <a:pt x="2002794" y="2317366"/>
                </a:lnTo>
                <a:lnTo>
                  <a:pt x="2005015" y="2323971"/>
                </a:lnTo>
                <a:lnTo>
                  <a:pt x="2006602" y="2330262"/>
                </a:lnTo>
                <a:lnTo>
                  <a:pt x="2007871" y="2336867"/>
                </a:lnTo>
                <a:lnTo>
                  <a:pt x="2008188" y="2343787"/>
                </a:lnTo>
                <a:lnTo>
                  <a:pt x="2007871" y="2350707"/>
                </a:lnTo>
                <a:lnTo>
                  <a:pt x="2006602" y="2357312"/>
                </a:lnTo>
                <a:lnTo>
                  <a:pt x="2005015" y="2363603"/>
                </a:lnTo>
                <a:lnTo>
                  <a:pt x="2002794" y="2370208"/>
                </a:lnTo>
                <a:lnTo>
                  <a:pt x="1999621" y="2375870"/>
                </a:lnTo>
                <a:lnTo>
                  <a:pt x="1996448" y="2381532"/>
                </a:lnTo>
                <a:lnTo>
                  <a:pt x="1992640" y="2386879"/>
                </a:lnTo>
                <a:lnTo>
                  <a:pt x="1988197" y="2391283"/>
                </a:lnTo>
                <a:lnTo>
                  <a:pt x="1983438" y="2395686"/>
                </a:lnTo>
                <a:lnTo>
                  <a:pt x="1978044" y="2399775"/>
                </a:lnTo>
                <a:lnTo>
                  <a:pt x="1972649" y="2402921"/>
                </a:lnTo>
                <a:lnTo>
                  <a:pt x="1966620" y="2406066"/>
                </a:lnTo>
                <a:lnTo>
                  <a:pt x="1960274" y="2408268"/>
                </a:lnTo>
                <a:lnTo>
                  <a:pt x="1953928" y="2409841"/>
                </a:lnTo>
                <a:lnTo>
                  <a:pt x="1946947" y="2411099"/>
                </a:lnTo>
                <a:lnTo>
                  <a:pt x="1940284" y="2411413"/>
                </a:lnTo>
                <a:lnTo>
                  <a:pt x="477479" y="2411413"/>
                </a:lnTo>
                <a:lnTo>
                  <a:pt x="470498" y="2411099"/>
                </a:lnTo>
                <a:lnTo>
                  <a:pt x="464152" y="2409841"/>
                </a:lnTo>
                <a:lnTo>
                  <a:pt x="457171" y="2408268"/>
                </a:lnTo>
                <a:lnTo>
                  <a:pt x="451142" y="2406066"/>
                </a:lnTo>
                <a:lnTo>
                  <a:pt x="445431" y="2402921"/>
                </a:lnTo>
                <a:lnTo>
                  <a:pt x="439402" y="2399775"/>
                </a:lnTo>
                <a:lnTo>
                  <a:pt x="434325" y="2395686"/>
                </a:lnTo>
                <a:lnTo>
                  <a:pt x="429565" y="2391283"/>
                </a:lnTo>
                <a:lnTo>
                  <a:pt x="425123" y="2386879"/>
                </a:lnTo>
                <a:lnTo>
                  <a:pt x="421315" y="2381532"/>
                </a:lnTo>
                <a:lnTo>
                  <a:pt x="417825" y="2375870"/>
                </a:lnTo>
                <a:lnTo>
                  <a:pt x="414969" y="2370208"/>
                </a:lnTo>
                <a:lnTo>
                  <a:pt x="412748" y="2363603"/>
                </a:lnTo>
                <a:lnTo>
                  <a:pt x="410844" y="2357312"/>
                </a:lnTo>
                <a:lnTo>
                  <a:pt x="409575" y="2350707"/>
                </a:lnTo>
                <a:lnTo>
                  <a:pt x="409575" y="2343787"/>
                </a:lnTo>
                <a:lnTo>
                  <a:pt x="409575" y="2336867"/>
                </a:lnTo>
                <a:lnTo>
                  <a:pt x="410844" y="2330262"/>
                </a:lnTo>
                <a:lnTo>
                  <a:pt x="412748" y="2323971"/>
                </a:lnTo>
                <a:lnTo>
                  <a:pt x="414969" y="2317366"/>
                </a:lnTo>
                <a:lnTo>
                  <a:pt x="417825" y="2311704"/>
                </a:lnTo>
                <a:lnTo>
                  <a:pt x="421315" y="2306042"/>
                </a:lnTo>
                <a:lnTo>
                  <a:pt x="425123" y="2300695"/>
                </a:lnTo>
                <a:lnTo>
                  <a:pt x="429565" y="2296291"/>
                </a:lnTo>
                <a:lnTo>
                  <a:pt x="434325" y="2291573"/>
                </a:lnTo>
                <a:lnTo>
                  <a:pt x="439402" y="2287799"/>
                </a:lnTo>
                <a:lnTo>
                  <a:pt x="445431" y="2284339"/>
                </a:lnTo>
                <a:lnTo>
                  <a:pt x="451142" y="2281822"/>
                </a:lnTo>
                <a:lnTo>
                  <a:pt x="457171" y="2279621"/>
                </a:lnTo>
                <a:lnTo>
                  <a:pt x="464152" y="2277733"/>
                </a:lnTo>
                <a:lnTo>
                  <a:pt x="470498" y="2276790"/>
                </a:lnTo>
                <a:lnTo>
                  <a:pt x="477479" y="2276475"/>
                </a:lnTo>
                <a:close/>
                <a:moveTo>
                  <a:pt x="477479" y="1976437"/>
                </a:moveTo>
                <a:lnTo>
                  <a:pt x="1940284" y="1976437"/>
                </a:lnTo>
                <a:lnTo>
                  <a:pt x="1946947" y="1977068"/>
                </a:lnTo>
                <a:lnTo>
                  <a:pt x="1953928" y="1977698"/>
                </a:lnTo>
                <a:lnTo>
                  <a:pt x="1960274" y="1979590"/>
                </a:lnTo>
                <a:lnTo>
                  <a:pt x="1966620" y="1981797"/>
                </a:lnTo>
                <a:lnTo>
                  <a:pt x="1972649" y="1984634"/>
                </a:lnTo>
                <a:lnTo>
                  <a:pt x="1978044" y="1988102"/>
                </a:lnTo>
                <a:lnTo>
                  <a:pt x="1983438" y="1991886"/>
                </a:lnTo>
                <a:lnTo>
                  <a:pt x="1988197" y="1996300"/>
                </a:lnTo>
                <a:lnTo>
                  <a:pt x="1992640" y="2001029"/>
                </a:lnTo>
                <a:lnTo>
                  <a:pt x="1996448" y="2006073"/>
                </a:lnTo>
                <a:lnTo>
                  <a:pt x="1999621" y="2011748"/>
                </a:lnTo>
                <a:lnTo>
                  <a:pt x="2002794" y="2017738"/>
                </a:lnTo>
                <a:lnTo>
                  <a:pt x="2005015" y="2024044"/>
                </a:lnTo>
                <a:lnTo>
                  <a:pt x="2006602" y="2030665"/>
                </a:lnTo>
                <a:lnTo>
                  <a:pt x="2007871" y="2036970"/>
                </a:lnTo>
                <a:lnTo>
                  <a:pt x="2008188" y="2043906"/>
                </a:lnTo>
                <a:lnTo>
                  <a:pt x="2007871" y="2051158"/>
                </a:lnTo>
                <a:lnTo>
                  <a:pt x="2006602" y="2057463"/>
                </a:lnTo>
                <a:lnTo>
                  <a:pt x="2005015" y="2064084"/>
                </a:lnTo>
                <a:lnTo>
                  <a:pt x="2002794" y="2070389"/>
                </a:lnTo>
                <a:lnTo>
                  <a:pt x="1999621" y="2076064"/>
                </a:lnTo>
                <a:lnTo>
                  <a:pt x="1996448" y="2081739"/>
                </a:lnTo>
                <a:lnTo>
                  <a:pt x="1992640" y="2087099"/>
                </a:lnTo>
                <a:lnTo>
                  <a:pt x="1988197" y="2091513"/>
                </a:lnTo>
                <a:lnTo>
                  <a:pt x="1983438" y="2096242"/>
                </a:lnTo>
                <a:lnTo>
                  <a:pt x="1978044" y="2100025"/>
                </a:lnTo>
                <a:lnTo>
                  <a:pt x="1972649" y="2103493"/>
                </a:lnTo>
                <a:lnTo>
                  <a:pt x="1966620" y="2106016"/>
                </a:lnTo>
                <a:lnTo>
                  <a:pt x="1960274" y="2108538"/>
                </a:lnTo>
                <a:lnTo>
                  <a:pt x="1953928" y="2110429"/>
                </a:lnTo>
                <a:lnTo>
                  <a:pt x="1946947" y="2111060"/>
                </a:lnTo>
                <a:lnTo>
                  <a:pt x="1940284" y="2111375"/>
                </a:lnTo>
                <a:lnTo>
                  <a:pt x="477479" y="2111375"/>
                </a:lnTo>
                <a:lnTo>
                  <a:pt x="470498" y="2111060"/>
                </a:lnTo>
                <a:lnTo>
                  <a:pt x="464152" y="2110429"/>
                </a:lnTo>
                <a:lnTo>
                  <a:pt x="457171" y="2108538"/>
                </a:lnTo>
                <a:lnTo>
                  <a:pt x="451142" y="2106016"/>
                </a:lnTo>
                <a:lnTo>
                  <a:pt x="445431" y="2103493"/>
                </a:lnTo>
                <a:lnTo>
                  <a:pt x="439402" y="2100025"/>
                </a:lnTo>
                <a:lnTo>
                  <a:pt x="434325" y="2096242"/>
                </a:lnTo>
                <a:lnTo>
                  <a:pt x="429565" y="2091513"/>
                </a:lnTo>
                <a:lnTo>
                  <a:pt x="425123" y="2087099"/>
                </a:lnTo>
                <a:lnTo>
                  <a:pt x="421315" y="2081739"/>
                </a:lnTo>
                <a:lnTo>
                  <a:pt x="417825" y="2076064"/>
                </a:lnTo>
                <a:lnTo>
                  <a:pt x="414969" y="2070389"/>
                </a:lnTo>
                <a:lnTo>
                  <a:pt x="412748" y="2064084"/>
                </a:lnTo>
                <a:lnTo>
                  <a:pt x="410844" y="2057463"/>
                </a:lnTo>
                <a:lnTo>
                  <a:pt x="409575" y="2051158"/>
                </a:lnTo>
                <a:lnTo>
                  <a:pt x="409575" y="2043906"/>
                </a:lnTo>
                <a:lnTo>
                  <a:pt x="409575" y="2036970"/>
                </a:lnTo>
                <a:lnTo>
                  <a:pt x="410844" y="2030665"/>
                </a:lnTo>
                <a:lnTo>
                  <a:pt x="412748" y="2024044"/>
                </a:lnTo>
                <a:lnTo>
                  <a:pt x="414969" y="2017738"/>
                </a:lnTo>
                <a:lnTo>
                  <a:pt x="417825" y="2011748"/>
                </a:lnTo>
                <a:lnTo>
                  <a:pt x="421315" y="2006073"/>
                </a:lnTo>
                <a:lnTo>
                  <a:pt x="425123" y="2001029"/>
                </a:lnTo>
                <a:lnTo>
                  <a:pt x="429565" y="1996300"/>
                </a:lnTo>
                <a:lnTo>
                  <a:pt x="434325" y="1991886"/>
                </a:lnTo>
                <a:lnTo>
                  <a:pt x="439402" y="1988102"/>
                </a:lnTo>
                <a:lnTo>
                  <a:pt x="445431" y="1984634"/>
                </a:lnTo>
                <a:lnTo>
                  <a:pt x="451142" y="1981797"/>
                </a:lnTo>
                <a:lnTo>
                  <a:pt x="457171" y="1979590"/>
                </a:lnTo>
                <a:lnTo>
                  <a:pt x="464152" y="1977698"/>
                </a:lnTo>
                <a:lnTo>
                  <a:pt x="470498" y="1977068"/>
                </a:lnTo>
                <a:lnTo>
                  <a:pt x="477479" y="1976437"/>
                </a:lnTo>
                <a:close/>
                <a:moveTo>
                  <a:pt x="477479" y="1676400"/>
                </a:moveTo>
                <a:lnTo>
                  <a:pt x="1940284" y="1676400"/>
                </a:lnTo>
                <a:lnTo>
                  <a:pt x="1946947" y="1676715"/>
                </a:lnTo>
                <a:lnTo>
                  <a:pt x="1953928" y="1677973"/>
                </a:lnTo>
                <a:lnTo>
                  <a:pt x="1960274" y="1679231"/>
                </a:lnTo>
                <a:lnTo>
                  <a:pt x="1966620" y="1681747"/>
                </a:lnTo>
                <a:lnTo>
                  <a:pt x="1972649" y="1684578"/>
                </a:lnTo>
                <a:lnTo>
                  <a:pt x="1978044" y="1688038"/>
                </a:lnTo>
                <a:lnTo>
                  <a:pt x="1983438" y="1691813"/>
                </a:lnTo>
                <a:lnTo>
                  <a:pt x="1988197" y="1695902"/>
                </a:lnTo>
                <a:lnTo>
                  <a:pt x="1992640" y="1700934"/>
                </a:lnTo>
                <a:lnTo>
                  <a:pt x="1996448" y="1706282"/>
                </a:lnTo>
                <a:lnTo>
                  <a:pt x="1999621" y="1711629"/>
                </a:lnTo>
                <a:lnTo>
                  <a:pt x="2002794" y="1717605"/>
                </a:lnTo>
                <a:lnTo>
                  <a:pt x="2005015" y="1723581"/>
                </a:lnTo>
                <a:lnTo>
                  <a:pt x="2006602" y="1730187"/>
                </a:lnTo>
                <a:lnTo>
                  <a:pt x="2007871" y="1736792"/>
                </a:lnTo>
                <a:lnTo>
                  <a:pt x="2008188" y="1743712"/>
                </a:lnTo>
                <a:lnTo>
                  <a:pt x="2007871" y="1750632"/>
                </a:lnTo>
                <a:lnTo>
                  <a:pt x="2006602" y="1757552"/>
                </a:lnTo>
                <a:lnTo>
                  <a:pt x="2005015" y="1763843"/>
                </a:lnTo>
                <a:lnTo>
                  <a:pt x="2002794" y="1769819"/>
                </a:lnTo>
                <a:lnTo>
                  <a:pt x="1999621" y="1776110"/>
                </a:lnTo>
                <a:lnTo>
                  <a:pt x="1996448" y="1781771"/>
                </a:lnTo>
                <a:lnTo>
                  <a:pt x="1992640" y="1786490"/>
                </a:lnTo>
                <a:lnTo>
                  <a:pt x="1988197" y="1791522"/>
                </a:lnTo>
                <a:lnTo>
                  <a:pt x="1983438" y="1795611"/>
                </a:lnTo>
                <a:lnTo>
                  <a:pt x="1978044" y="1799700"/>
                </a:lnTo>
                <a:lnTo>
                  <a:pt x="1972649" y="1803160"/>
                </a:lnTo>
                <a:lnTo>
                  <a:pt x="1966620" y="1805991"/>
                </a:lnTo>
                <a:lnTo>
                  <a:pt x="1960274" y="1808193"/>
                </a:lnTo>
                <a:lnTo>
                  <a:pt x="1953928" y="1809766"/>
                </a:lnTo>
                <a:lnTo>
                  <a:pt x="1946947" y="1810709"/>
                </a:lnTo>
                <a:lnTo>
                  <a:pt x="1940284" y="1811338"/>
                </a:lnTo>
                <a:lnTo>
                  <a:pt x="477479" y="1811338"/>
                </a:lnTo>
                <a:lnTo>
                  <a:pt x="470498" y="1810709"/>
                </a:lnTo>
                <a:lnTo>
                  <a:pt x="464152" y="1809766"/>
                </a:lnTo>
                <a:lnTo>
                  <a:pt x="457171" y="1808193"/>
                </a:lnTo>
                <a:lnTo>
                  <a:pt x="451142" y="1805991"/>
                </a:lnTo>
                <a:lnTo>
                  <a:pt x="445431" y="1803160"/>
                </a:lnTo>
                <a:lnTo>
                  <a:pt x="439402" y="1799700"/>
                </a:lnTo>
                <a:lnTo>
                  <a:pt x="434325" y="1795611"/>
                </a:lnTo>
                <a:lnTo>
                  <a:pt x="429565" y="1791522"/>
                </a:lnTo>
                <a:lnTo>
                  <a:pt x="425123" y="1786490"/>
                </a:lnTo>
                <a:lnTo>
                  <a:pt x="421315" y="1781771"/>
                </a:lnTo>
                <a:lnTo>
                  <a:pt x="417825" y="1776110"/>
                </a:lnTo>
                <a:lnTo>
                  <a:pt x="414969" y="1769819"/>
                </a:lnTo>
                <a:lnTo>
                  <a:pt x="412748" y="1763843"/>
                </a:lnTo>
                <a:lnTo>
                  <a:pt x="410844" y="1757552"/>
                </a:lnTo>
                <a:lnTo>
                  <a:pt x="409575" y="1750632"/>
                </a:lnTo>
                <a:lnTo>
                  <a:pt x="409575" y="1743712"/>
                </a:lnTo>
                <a:lnTo>
                  <a:pt x="409575" y="1736792"/>
                </a:lnTo>
                <a:lnTo>
                  <a:pt x="410844" y="1730187"/>
                </a:lnTo>
                <a:lnTo>
                  <a:pt x="412748" y="1723581"/>
                </a:lnTo>
                <a:lnTo>
                  <a:pt x="414969" y="1717605"/>
                </a:lnTo>
                <a:lnTo>
                  <a:pt x="417825" y="1711629"/>
                </a:lnTo>
                <a:lnTo>
                  <a:pt x="421315" y="1706282"/>
                </a:lnTo>
                <a:lnTo>
                  <a:pt x="425123" y="1700934"/>
                </a:lnTo>
                <a:lnTo>
                  <a:pt x="429565" y="1695902"/>
                </a:lnTo>
                <a:lnTo>
                  <a:pt x="434325" y="1691813"/>
                </a:lnTo>
                <a:lnTo>
                  <a:pt x="439402" y="1688038"/>
                </a:lnTo>
                <a:lnTo>
                  <a:pt x="445431" y="1684578"/>
                </a:lnTo>
                <a:lnTo>
                  <a:pt x="451142" y="1681747"/>
                </a:lnTo>
                <a:lnTo>
                  <a:pt x="457171" y="1679231"/>
                </a:lnTo>
                <a:lnTo>
                  <a:pt x="464152" y="1677973"/>
                </a:lnTo>
                <a:lnTo>
                  <a:pt x="470498" y="1676715"/>
                </a:lnTo>
                <a:lnTo>
                  <a:pt x="477479" y="1676400"/>
                </a:lnTo>
                <a:close/>
                <a:moveTo>
                  <a:pt x="477325" y="1376362"/>
                </a:moveTo>
                <a:lnTo>
                  <a:pt x="783466" y="1376362"/>
                </a:lnTo>
                <a:lnTo>
                  <a:pt x="790431" y="1376677"/>
                </a:lnTo>
                <a:lnTo>
                  <a:pt x="796763" y="1377935"/>
                </a:lnTo>
                <a:lnTo>
                  <a:pt x="803411" y="1379508"/>
                </a:lnTo>
                <a:lnTo>
                  <a:pt x="809743" y="1381709"/>
                </a:lnTo>
                <a:lnTo>
                  <a:pt x="815442" y="1384226"/>
                </a:lnTo>
                <a:lnTo>
                  <a:pt x="821457" y="1387686"/>
                </a:lnTo>
                <a:lnTo>
                  <a:pt x="826522" y="1392089"/>
                </a:lnTo>
                <a:lnTo>
                  <a:pt x="831271" y="1396178"/>
                </a:lnTo>
                <a:lnTo>
                  <a:pt x="835703" y="1401211"/>
                </a:lnTo>
                <a:lnTo>
                  <a:pt x="839503" y="1405929"/>
                </a:lnTo>
                <a:lnTo>
                  <a:pt x="842985" y="1411591"/>
                </a:lnTo>
                <a:lnTo>
                  <a:pt x="845834" y="1417882"/>
                </a:lnTo>
                <a:lnTo>
                  <a:pt x="848050" y="1423858"/>
                </a:lnTo>
                <a:lnTo>
                  <a:pt x="849950" y="1430149"/>
                </a:lnTo>
                <a:lnTo>
                  <a:pt x="850583" y="1437069"/>
                </a:lnTo>
                <a:lnTo>
                  <a:pt x="850900" y="1443989"/>
                </a:lnTo>
                <a:lnTo>
                  <a:pt x="850583" y="1450594"/>
                </a:lnTo>
                <a:lnTo>
                  <a:pt x="849950" y="1457514"/>
                </a:lnTo>
                <a:lnTo>
                  <a:pt x="848050" y="1463805"/>
                </a:lnTo>
                <a:lnTo>
                  <a:pt x="845834" y="1470095"/>
                </a:lnTo>
                <a:lnTo>
                  <a:pt x="842985" y="1476072"/>
                </a:lnTo>
                <a:lnTo>
                  <a:pt x="839503" y="1481419"/>
                </a:lnTo>
                <a:lnTo>
                  <a:pt x="835703" y="1486766"/>
                </a:lnTo>
                <a:lnTo>
                  <a:pt x="831271" y="1491484"/>
                </a:lnTo>
                <a:lnTo>
                  <a:pt x="826522" y="1495888"/>
                </a:lnTo>
                <a:lnTo>
                  <a:pt x="821457" y="1499662"/>
                </a:lnTo>
                <a:lnTo>
                  <a:pt x="815442" y="1503122"/>
                </a:lnTo>
                <a:lnTo>
                  <a:pt x="809743" y="1505953"/>
                </a:lnTo>
                <a:lnTo>
                  <a:pt x="803411" y="1508155"/>
                </a:lnTo>
                <a:lnTo>
                  <a:pt x="796763" y="1509728"/>
                </a:lnTo>
                <a:lnTo>
                  <a:pt x="790431" y="1510986"/>
                </a:lnTo>
                <a:lnTo>
                  <a:pt x="783466" y="1511300"/>
                </a:lnTo>
                <a:lnTo>
                  <a:pt x="477325" y="1511300"/>
                </a:lnTo>
                <a:lnTo>
                  <a:pt x="470360" y="1510986"/>
                </a:lnTo>
                <a:lnTo>
                  <a:pt x="464028" y="1509728"/>
                </a:lnTo>
                <a:lnTo>
                  <a:pt x="457063" y="1508155"/>
                </a:lnTo>
                <a:lnTo>
                  <a:pt x="451048" y="1505953"/>
                </a:lnTo>
                <a:lnTo>
                  <a:pt x="445349" y="1503122"/>
                </a:lnTo>
                <a:lnTo>
                  <a:pt x="439334" y="1499662"/>
                </a:lnTo>
                <a:lnTo>
                  <a:pt x="434269" y="1495888"/>
                </a:lnTo>
                <a:lnTo>
                  <a:pt x="429520" y="1491484"/>
                </a:lnTo>
                <a:lnTo>
                  <a:pt x="425088" y="1486766"/>
                </a:lnTo>
                <a:lnTo>
                  <a:pt x="421289" y="1481419"/>
                </a:lnTo>
                <a:lnTo>
                  <a:pt x="417806" y="1476072"/>
                </a:lnTo>
                <a:lnTo>
                  <a:pt x="414957" y="1470095"/>
                </a:lnTo>
                <a:lnTo>
                  <a:pt x="412741" y="1463805"/>
                </a:lnTo>
                <a:lnTo>
                  <a:pt x="410841" y="1457514"/>
                </a:lnTo>
                <a:lnTo>
                  <a:pt x="409575" y="1450594"/>
                </a:lnTo>
                <a:lnTo>
                  <a:pt x="409575" y="1443989"/>
                </a:lnTo>
                <a:lnTo>
                  <a:pt x="409575" y="1437069"/>
                </a:lnTo>
                <a:lnTo>
                  <a:pt x="410841" y="1430149"/>
                </a:lnTo>
                <a:lnTo>
                  <a:pt x="412741" y="1423858"/>
                </a:lnTo>
                <a:lnTo>
                  <a:pt x="414957" y="1417882"/>
                </a:lnTo>
                <a:lnTo>
                  <a:pt x="417806" y="1411591"/>
                </a:lnTo>
                <a:lnTo>
                  <a:pt x="421289" y="1405929"/>
                </a:lnTo>
                <a:lnTo>
                  <a:pt x="425088" y="1401211"/>
                </a:lnTo>
                <a:lnTo>
                  <a:pt x="429520" y="1396178"/>
                </a:lnTo>
                <a:lnTo>
                  <a:pt x="434269" y="1392089"/>
                </a:lnTo>
                <a:lnTo>
                  <a:pt x="439334" y="1387686"/>
                </a:lnTo>
                <a:lnTo>
                  <a:pt x="445349" y="1384226"/>
                </a:lnTo>
                <a:lnTo>
                  <a:pt x="451048" y="1381709"/>
                </a:lnTo>
                <a:lnTo>
                  <a:pt x="457063" y="1379508"/>
                </a:lnTo>
                <a:lnTo>
                  <a:pt x="464028" y="1377935"/>
                </a:lnTo>
                <a:lnTo>
                  <a:pt x="470360" y="1376677"/>
                </a:lnTo>
                <a:lnTo>
                  <a:pt x="477325" y="1376362"/>
                </a:lnTo>
                <a:close/>
                <a:moveTo>
                  <a:pt x="1305682" y="909637"/>
                </a:moveTo>
                <a:lnTo>
                  <a:pt x="1307590" y="922668"/>
                </a:lnTo>
                <a:lnTo>
                  <a:pt x="1310451" y="941103"/>
                </a:lnTo>
                <a:lnTo>
                  <a:pt x="1314901" y="964305"/>
                </a:lnTo>
                <a:lnTo>
                  <a:pt x="1319987" y="991956"/>
                </a:lnTo>
                <a:lnTo>
                  <a:pt x="1333021" y="1054252"/>
                </a:lnTo>
                <a:lnTo>
                  <a:pt x="1347644" y="1121315"/>
                </a:lnTo>
                <a:lnTo>
                  <a:pt x="1374665" y="1241138"/>
                </a:lnTo>
                <a:lnTo>
                  <a:pt x="1386427" y="1293898"/>
                </a:lnTo>
                <a:lnTo>
                  <a:pt x="1430933" y="1032957"/>
                </a:lnTo>
                <a:lnTo>
                  <a:pt x="1404865" y="971297"/>
                </a:lnTo>
                <a:lnTo>
                  <a:pt x="1447781" y="930614"/>
                </a:lnTo>
                <a:lnTo>
                  <a:pt x="1461133" y="930614"/>
                </a:lnTo>
                <a:lnTo>
                  <a:pt x="1463994" y="930614"/>
                </a:lnTo>
                <a:lnTo>
                  <a:pt x="1477663" y="930614"/>
                </a:lnTo>
                <a:lnTo>
                  <a:pt x="1520897" y="971297"/>
                </a:lnTo>
                <a:lnTo>
                  <a:pt x="1506909" y="1001809"/>
                </a:lnTo>
                <a:lnTo>
                  <a:pt x="1498326" y="1023422"/>
                </a:lnTo>
                <a:lnTo>
                  <a:pt x="1495147" y="1030096"/>
                </a:lnTo>
                <a:lnTo>
                  <a:pt x="1494512" y="1032957"/>
                </a:lnTo>
                <a:lnTo>
                  <a:pt x="1496419" y="1044399"/>
                </a:lnTo>
                <a:lnTo>
                  <a:pt x="1501823" y="1073957"/>
                </a:lnTo>
                <a:lnTo>
                  <a:pt x="1517082" y="1163904"/>
                </a:lnTo>
                <a:lnTo>
                  <a:pt x="1538699" y="1293898"/>
                </a:lnTo>
                <a:lnTo>
                  <a:pt x="1551097" y="1241138"/>
                </a:lnTo>
                <a:lnTo>
                  <a:pt x="1577482" y="1121315"/>
                </a:lnTo>
                <a:lnTo>
                  <a:pt x="1592105" y="1054252"/>
                </a:lnTo>
                <a:lnTo>
                  <a:pt x="1605139" y="991956"/>
                </a:lnTo>
                <a:lnTo>
                  <a:pt x="1610543" y="964305"/>
                </a:lnTo>
                <a:lnTo>
                  <a:pt x="1614676" y="941103"/>
                </a:lnTo>
                <a:lnTo>
                  <a:pt x="1618172" y="922668"/>
                </a:lnTo>
                <a:lnTo>
                  <a:pt x="1619762" y="909637"/>
                </a:lnTo>
                <a:lnTo>
                  <a:pt x="1622623" y="910273"/>
                </a:lnTo>
                <a:lnTo>
                  <a:pt x="1627074" y="911544"/>
                </a:lnTo>
                <a:lnTo>
                  <a:pt x="1650280" y="918854"/>
                </a:lnTo>
                <a:lnTo>
                  <a:pt x="1679844" y="928389"/>
                </a:lnTo>
                <a:lnTo>
                  <a:pt x="1713859" y="939831"/>
                </a:lnTo>
                <a:lnTo>
                  <a:pt x="1750099" y="952545"/>
                </a:lnTo>
                <a:lnTo>
                  <a:pt x="1787928" y="966212"/>
                </a:lnTo>
                <a:lnTo>
                  <a:pt x="1806048" y="973522"/>
                </a:lnTo>
                <a:lnTo>
                  <a:pt x="1824168" y="980832"/>
                </a:lnTo>
                <a:lnTo>
                  <a:pt x="1841334" y="988142"/>
                </a:lnTo>
                <a:lnTo>
                  <a:pt x="1857547" y="995452"/>
                </a:lnTo>
                <a:lnTo>
                  <a:pt x="1872806" y="1002763"/>
                </a:lnTo>
                <a:lnTo>
                  <a:pt x="1886475" y="1009755"/>
                </a:lnTo>
                <a:lnTo>
                  <a:pt x="1896966" y="1020561"/>
                </a:lnTo>
                <a:lnTo>
                  <a:pt x="1902688" y="1027236"/>
                </a:lnTo>
                <a:lnTo>
                  <a:pt x="1908728" y="1034546"/>
                </a:lnTo>
                <a:lnTo>
                  <a:pt x="1915086" y="1042810"/>
                </a:lnTo>
                <a:lnTo>
                  <a:pt x="1921126" y="1052027"/>
                </a:lnTo>
                <a:lnTo>
                  <a:pt x="1927484" y="1062833"/>
                </a:lnTo>
                <a:lnTo>
                  <a:pt x="1933842" y="1074593"/>
                </a:lnTo>
                <a:lnTo>
                  <a:pt x="1939882" y="1088260"/>
                </a:lnTo>
                <a:lnTo>
                  <a:pt x="1945604" y="1103198"/>
                </a:lnTo>
                <a:lnTo>
                  <a:pt x="1948147" y="1111780"/>
                </a:lnTo>
                <a:lnTo>
                  <a:pt x="1951008" y="1120679"/>
                </a:lnTo>
                <a:lnTo>
                  <a:pt x="1953551" y="1129896"/>
                </a:lnTo>
                <a:lnTo>
                  <a:pt x="1956412" y="1139431"/>
                </a:lnTo>
                <a:lnTo>
                  <a:pt x="1958637" y="1149602"/>
                </a:lnTo>
                <a:lnTo>
                  <a:pt x="1960863" y="1160408"/>
                </a:lnTo>
                <a:lnTo>
                  <a:pt x="1963088" y="1171532"/>
                </a:lnTo>
                <a:lnTo>
                  <a:pt x="1964995" y="1183292"/>
                </a:lnTo>
                <a:lnTo>
                  <a:pt x="1966903" y="1195688"/>
                </a:lnTo>
                <a:lnTo>
                  <a:pt x="1968492" y="1208719"/>
                </a:lnTo>
                <a:lnTo>
                  <a:pt x="1970082" y="1222386"/>
                </a:lnTo>
                <a:lnTo>
                  <a:pt x="1971353" y="1236688"/>
                </a:lnTo>
                <a:lnTo>
                  <a:pt x="1971989" y="1247177"/>
                </a:lnTo>
                <a:lnTo>
                  <a:pt x="1972307" y="1266883"/>
                </a:lnTo>
                <a:lnTo>
                  <a:pt x="1973260" y="1326953"/>
                </a:lnTo>
                <a:lnTo>
                  <a:pt x="1974850" y="1481738"/>
                </a:lnTo>
                <a:lnTo>
                  <a:pt x="1951644" y="1484281"/>
                </a:lnTo>
                <a:lnTo>
                  <a:pt x="1929073" y="1487459"/>
                </a:lnTo>
                <a:lnTo>
                  <a:pt x="1906503" y="1489684"/>
                </a:lnTo>
                <a:lnTo>
                  <a:pt x="1883614" y="1491909"/>
                </a:lnTo>
                <a:lnTo>
                  <a:pt x="1836884" y="1495723"/>
                </a:lnTo>
                <a:lnTo>
                  <a:pt x="1786974" y="1499537"/>
                </a:lnTo>
                <a:lnTo>
                  <a:pt x="1786339" y="1378760"/>
                </a:lnTo>
                <a:lnTo>
                  <a:pt x="1786339" y="1291991"/>
                </a:lnTo>
                <a:lnTo>
                  <a:pt x="1786021" y="1285953"/>
                </a:lnTo>
                <a:lnTo>
                  <a:pt x="1785385" y="1279914"/>
                </a:lnTo>
                <a:lnTo>
                  <a:pt x="1784431" y="1268472"/>
                </a:lnTo>
                <a:lnTo>
                  <a:pt x="1782524" y="1257665"/>
                </a:lnTo>
                <a:lnTo>
                  <a:pt x="1779663" y="1247813"/>
                </a:lnTo>
                <a:lnTo>
                  <a:pt x="1776166" y="1238595"/>
                </a:lnTo>
                <a:lnTo>
                  <a:pt x="1772351" y="1229696"/>
                </a:lnTo>
                <a:lnTo>
                  <a:pt x="1768536" y="1221115"/>
                </a:lnTo>
                <a:lnTo>
                  <a:pt x="1764404" y="1213486"/>
                </a:lnTo>
                <a:lnTo>
                  <a:pt x="1764404" y="1504622"/>
                </a:lnTo>
                <a:lnTo>
                  <a:pt x="1729118" y="1506847"/>
                </a:lnTo>
                <a:lnTo>
                  <a:pt x="1692878" y="1508754"/>
                </a:lnTo>
                <a:lnTo>
                  <a:pt x="1655366" y="1510343"/>
                </a:lnTo>
                <a:lnTo>
                  <a:pt x="1616583" y="1511933"/>
                </a:lnTo>
                <a:lnTo>
                  <a:pt x="1577800" y="1512886"/>
                </a:lnTo>
                <a:lnTo>
                  <a:pt x="1538699" y="1513840"/>
                </a:lnTo>
                <a:lnTo>
                  <a:pt x="1500552" y="1514157"/>
                </a:lnTo>
                <a:lnTo>
                  <a:pt x="1462722" y="1514475"/>
                </a:lnTo>
                <a:lnTo>
                  <a:pt x="1424575" y="1514157"/>
                </a:lnTo>
                <a:lnTo>
                  <a:pt x="1386110" y="1513840"/>
                </a:lnTo>
                <a:lnTo>
                  <a:pt x="1346691" y="1512886"/>
                </a:lnTo>
                <a:lnTo>
                  <a:pt x="1307590" y="1511933"/>
                </a:lnTo>
                <a:lnTo>
                  <a:pt x="1268489" y="1510343"/>
                </a:lnTo>
                <a:lnTo>
                  <a:pt x="1230659" y="1508754"/>
                </a:lnTo>
                <a:lnTo>
                  <a:pt x="1193783" y="1506847"/>
                </a:lnTo>
                <a:lnTo>
                  <a:pt x="1158815" y="1504622"/>
                </a:lnTo>
                <a:lnTo>
                  <a:pt x="1158815" y="1213486"/>
                </a:lnTo>
                <a:lnTo>
                  <a:pt x="1155000" y="1222068"/>
                </a:lnTo>
                <a:lnTo>
                  <a:pt x="1150867" y="1230967"/>
                </a:lnTo>
                <a:lnTo>
                  <a:pt x="1146735" y="1240185"/>
                </a:lnTo>
                <a:lnTo>
                  <a:pt x="1142284" y="1250037"/>
                </a:lnTo>
                <a:lnTo>
                  <a:pt x="1138469" y="1260208"/>
                </a:lnTo>
                <a:lnTo>
                  <a:pt x="1137198" y="1265611"/>
                </a:lnTo>
                <a:lnTo>
                  <a:pt x="1135608" y="1271014"/>
                </a:lnTo>
                <a:lnTo>
                  <a:pt x="1134337" y="1276735"/>
                </a:lnTo>
                <a:lnTo>
                  <a:pt x="1133701" y="1282774"/>
                </a:lnTo>
                <a:lnTo>
                  <a:pt x="1133065" y="1289131"/>
                </a:lnTo>
                <a:lnTo>
                  <a:pt x="1132747" y="1295170"/>
                </a:lnTo>
                <a:lnTo>
                  <a:pt x="1132429" y="1381303"/>
                </a:lnTo>
                <a:lnTo>
                  <a:pt x="1131794" y="1502715"/>
                </a:lnTo>
                <a:lnTo>
                  <a:pt x="1106680" y="1500808"/>
                </a:lnTo>
                <a:lnTo>
                  <a:pt x="1083156" y="1498584"/>
                </a:lnTo>
                <a:lnTo>
                  <a:pt x="1060585" y="1495723"/>
                </a:lnTo>
                <a:lnTo>
                  <a:pt x="1038651" y="1493180"/>
                </a:lnTo>
                <a:lnTo>
                  <a:pt x="995417" y="1487777"/>
                </a:lnTo>
                <a:lnTo>
                  <a:pt x="950912" y="1481738"/>
                </a:lnTo>
                <a:lnTo>
                  <a:pt x="952183" y="1326953"/>
                </a:lnTo>
                <a:lnTo>
                  <a:pt x="952819" y="1266883"/>
                </a:lnTo>
                <a:lnTo>
                  <a:pt x="953455" y="1247177"/>
                </a:lnTo>
                <a:lnTo>
                  <a:pt x="954091" y="1236688"/>
                </a:lnTo>
                <a:lnTo>
                  <a:pt x="955044" y="1222386"/>
                </a:lnTo>
                <a:lnTo>
                  <a:pt x="956634" y="1208719"/>
                </a:lnTo>
                <a:lnTo>
                  <a:pt x="958223" y="1195688"/>
                </a:lnTo>
                <a:lnTo>
                  <a:pt x="960131" y="1183292"/>
                </a:lnTo>
                <a:lnTo>
                  <a:pt x="962038" y="1171532"/>
                </a:lnTo>
                <a:lnTo>
                  <a:pt x="964263" y="1160408"/>
                </a:lnTo>
                <a:lnTo>
                  <a:pt x="966489" y="1149602"/>
                </a:lnTo>
                <a:lnTo>
                  <a:pt x="969032" y="1139431"/>
                </a:lnTo>
                <a:lnTo>
                  <a:pt x="971575" y="1129896"/>
                </a:lnTo>
                <a:lnTo>
                  <a:pt x="974118" y="1120679"/>
                </a:lnTo>
                <a:lnTo>
                  <a:pt x="976979" y="1111780"/>
                </a:lnTo>
                <a:lnTo>
                  <a:pt x="979522" y="1103198"/>
                </a:lnTo>
                <a:lnTo>
                  <a:pt x="985244" y="1088260"/>
                </a:lnTo>
                <a:lnTo>
                  <a:pt x="991602" y="1074593"/>
                </a:lnTo>
                <a:lnTo>
                  <a:pt x="997960" y="1062833"/>
                </a:lnTo>
                <a:lnTo>
                  <a:pt x="1004000" y="1052027"/>
                </a:lnTo>
                <a:lnTo>
                  <a:pt x="1010358" y="1042810"/>
                </a:lnTo>
                <a:lnTo>
                  <a:pt x="1016398" y="1034546"/>
                </a:lnTo>
                <a:lnTo>
                  <a:pt x="1022438" y="1027236"/>
                </a:lnTo>
                <a:lnTo>
                  <a:pt x="1028160" y="1020561"/>
                </a:lnTo>
                <a:lnTo>
                  <a:pt x="1038651" y="1009755"/>
                </a:lnTo>
                <a:lnTo>
                  <a:pt x="1052320" y="1002763"/>
                </a:lnTo>
                <a:lnTo>
                  <a:pt x="1067261" y="995452"/>
                </a:lnTo>
                <a:lnTo>
                  <a:pt x="1083792" y="988142"/>
                </a:lnTo>
                <a:lnTo>
                  <a:pt x="1100958" y="980832"/>
                </a:lnTo>
                <a:lnTo>
                  <a:pt x="1119078" y="973522"/>
                </a:lnTo>
                <a:lnTo>
                  <a:pt x="1137516" y="966212"/>
                </a:lnTo>
                <a:lnTo>
                  <a:pt x="1174709" y="952545"/>
                </a:lnTo>
                <a:lnTo>
                  <a:pt x="1211268" y="939831"/>
                </a:lnTo>
                <a:lnTo>
                  <a:pt x="1245282" y="928389"/>
                </a:lnTo>
                <a:lnTo>
                  <a:pt x="1274847" y="918854"/>
                </a:lnTo>
                <a:lnTo>
                  <a:pt x="1298371" y="911544"/>
                </a:lnTo>
                <a:lnTo>
                  <a:pt x="1302821" y="910273"/>
                </a:lnTo>
                <a:lnTo>
                  <a:pt x="1305682" y="909637"/>
                </a:lnTo>
                <a:close/>
                <a:moveTo>
                  <a:pt x="1453656" y="261937"/>
                </a:moveTo>
                <a:lnTo>
                  <a:pt x="1465744" y="261937"/>
                </a:lnTo>
                <a:lnTo>
                  <a:pt x="1477831" y="261937"/>
                </a:lnTo>
                <a:lnTo>
                  <a:pt x="1489600" y="263208"/>
                </a:lnTo>
                <a:lnTo>
                  <a:pt x="1501052" y="264798"/>
                </a:lnTo>
                <a:lnTo>
                  <a:pt x="1512185" y="267022"/>
                </a:lnTo>
                <a:lnTo>
                  <a:pt x="1523318" y="269565"/>
                </a:lnTo>
                <a:lnTo>
                  <a:pt x="1534133" y="273061"/>
                </a:lnTo>
                <a:lnTo>
                  <a:pt x="1544311" y="276875"/>
                </a:lnTo>
                <a:lnTo>
                  <a:pt x="1554490" y="281643"/>
                </a:lnTo>
                <a:lnTo>
                  <a:pt x="1564033" y="286410"/>
                </a:lnTo>
                <a:lnTo>
                  <a:pt x="1573575" y="291813"/>
                </a:lnTo>
                <a:lnTo>
                  <a:pt x="1582800" y="298170"/>
                </a:lnTo>
                <a:lnTo>
                  <a:pt x="1591388" y="304526"/>
                </a:lnTo>
                <a:lnTo>
                  <a:pt x="1599977" y="311519"/>
                </a:lnTo>
                <a:lnTo>
                  <a:pt x="1607929" y="319147"/>
                </a:lnTo>
                <a:lnTo>
                  <a:pt x="1615563" y="326775"/>
                </a:lnTo>
                <a:lnTo>
                  <a:pt x="1623197" y="335038"/>
                </a:lnTo>
                <a:lnTo>
                  <a:pt x="1630195" y="343937"/>
                </a:lnTo>
                <a:lnTo>
                  <a:pt x="1637193" y="352837"/>
                </a:lnTo>
                <a:lnTo>
                  <a:pt x="1643237" y="362372"/>
                </a:lnTo>
                <a:lnTo>
                  <a:pt x="1649280" y="372224"/>
                </a:lnTo>
                <a:lnTo>
                  <a:pt x="1654688" y="382713"/>
                </a:lnTo>
                <a:lnTo>
                  <a:pt x="1660095" y="392883"/>
                </a:lnTo>
                <a:lnTo>
                  <a:pt x="1664867" y="404007"/>
                </a:lnTo>
                <a:lnTo>
                  <a:pt x="1669320" y="415131"/>
                </a:lnTo>
                <a:lnTo>
                  <a:pt x="1673137" y="426573"/>
                </a:lnTo>
                <a:lnTo>
                  <a:pt x="1676636" y="438333"/>
                </a:lnTo>
                <a:lnTo>
                  <a:pt x="1679817" y="450411"/>
                </a:lnTo>
                <a:lnTo>
                  <a:pt x="1682361" y="462806"/>
                </a:lnTo>
                <a:lnTo>
                  <a:pt x="1684588" y="474884"/>
                </a:lnTo>
                <a:lnTo>
                  <a:pt x="1686497" y="487915"/>
                </a:lnTo>
                <a:lnTo>
                  <a:pt x="1687769" y="500628"/>
                </a:lnTo>
                <a:lnTo>
                  <a:pt x="1688405" y="513659"/>
                </a:lnTo>
                <a:lnTo>
                  <a:pt x="1694767" y="516202"/>
                </a:lnTo>
                <a:lnTo>
                  <a:pt x="1700492" y="519698"/>
                </a:lnTo>
                <a:lnTo>
                  <a:pt x="1702719" y="521605"/>
                </a:lnTo>
                <a:lnTo>
                  <a:pt x="1705264" y="523512"/>
                </a:lnTo>
                <a:lnTo>
                  <a:pt x="1707808" y="525736"/>
                </a:lnTo>
                <a:lnTo>
                  <a:pt x="1709717" y="528279"/>
                </a:lnTo>
                <a:lnTo>
                  <a:pt x="1711625" y="531140"/>
                </a:lnTo>
                <a:lnTo>
                  <a:pt x="1713534" y="534000"/>
                </a:lnTo>
                <a:lnTo>
                  <a:pt x="1714806" y="536860"/>
                </a:lnTo>
                <a:lnTo>
                  <a:pt x="1716397" y="540357"/>
                </a:lnTo>
                <a:lnTo>
                  <a:pt x="1717669" y="543853"/>
                </a:lnTo>
                <a:lnTo>
                  <a:pt x="1718623" y="547667"/>
                </a:lnTo>
                <a:lnTo>
                  <a:pt x="1719578" y="551799"/>
                </a:lnTo>
                <a:lnTo>
                  <a:pt x="1719896" y="556248"/>
                </a:lnTo>
                <a:lnTo>
                  <a:pt x="1720850" y="562923"/>
                </a:lnTo>
                <a:lnTo>
                  <a:pt x="1720850" y="570233"/>
                </a:lnTo>
                <a:lnTo>
                  <a:pt x="1719896" y="577543"/>
                </a:lnTo>
                <a:lnTo>
                  <a:pt x="1719260" y="585171"/>
                </a:lnTo>
                <a:lnTo>
                  <a:pt x="1717669" y="592481"/>
                </a:lnTo>
                <a:lnTo>
                  <a:pt x="1715442" y="599791"/>
                </a:lnTo>
                <a:lnTo>
                  <a:pt x="1712898" y="607101"/>
                </a:lnTo>
                <a:lnTo>
                  <a:pt x="1710035" y="614411"/>
                </a:lnTo>
                <a:lnTo>
                  <a:pt x="1706854" y="620768"/>
                </a:lnTo>
                <a:lnTo>
                  <a:pt x="1703037" y="627442"/>
                </a:lnTo>
                <a:lnTo>
                  <a:pt x="1699220" y="633481"/>
                </a:lnTo>
                <a:lnTo>
                  <a:pt x="1694767" y="639202"/>
                </a:lnTo>
                <a:lnTo>
                  <a:pt x="1689996" y="644287"/>
                </a:lnTo>
                <a:lnTo>
                  <a:pt x="1684588" y="648419"/>
                </a:lnTo>
                <a:lnTo>
                  <a:pt x="1679181" y="652233"/>
                </a:lnTo>
                <a:lnTo>
                  <a:pt x="1673455" y="655411"/>
                </a:lnTo>
                <a:lnTo>
                  <a:pt x="1670910" y="665900"/>
                </a:lnTo>
                <a:lnTo>
                  <a:pt x="1667729" y="676388"/>
                </a:lnTo>
                <a:lnTo>
                  <a:pt x="1664867" y="687194"/>
                </a:lnTo>
                <a:lnTo>
                  <a:pt x="1661050" y="697365"/>
                </a:lnTo>
                <a:lnTo>
                  <a:pt x="1657551" y="707853"/>
                </a:lnTo>
                <a:lnTo>
                  <a:pt x="1653097" y="717706"/>
                </a:lnTo>
                <a:lnTo>
                  <a:pt x="1648962" y="727559"/>
                </a:lnTo>
                <a:lnTo>
                  <a:pt x="1644827" y="737094"/>
                </a:lnTo>
                <a:lnTo>
                  <a:pt x="1640056" y="746947"/>
                </a:lnTo>
                <a:lnTo>
                  <a:pt x="1635284" y="756481"/>
                </a:lnTo>
                <a:lnTo>
                  <a:pt x="1629877" y="765699"/>
                </a:lnTo>
                <a:lnTo>
                  <a:pt x="1624469" y="774280"/>
                </a:lnTo>
                <a:lnTo>
                  <a:pt x="1618744" y="782861"/>
                </a:lnTo>
                <a:lnTo>
                  <a:pt x="1613018" y="791125"/>
                </a:lnTo>
                <a:lnTo>
                  <a:pt x="1606975" y="799389"/>
                </a:lnTo>
                <a:lnTo>
                  <a:pt x="1600613" y="807016"/>
                </a:lnTo>
                <a:lnTo>
                  <a:pt x="1593933" y="814327"/>
                </a:lnTo>
                <a:lnTo>
                  <a:pt x="1587253" y="821637"/>
                </a:lnTo>
                <a:lnTo>
                  <a:pt x="1579937" y="827993"/>
                </a:lnTo>
                <a:lnTo>
                  <a:pt x="1572621" y="834032"/>
                </a:lnTo>
                <a:lnTo>
                  <a:pt x="1564987" y="840389"/>
                </a:lnTo>
                <a:lnTo>
                  <a:pt x="1557353" y="845474"/>
                </a:lnTo>
                <a:lnTo>
                  <a:pt x="1549401" y="850559"/>
                </a:lnTo>
                <a:lnTo>
                  <a:pt x="1540812" y="855327"/>
                </a:lnTo>
                <a:lnTo>
                  <a:pt x="1532542" y="859141"/>
                </a:lnTo>
                <a:lnTo>
                  <a:pt x="1523636" y="862955"/>
                </a:lnTo>
                <a:lnTo>
                  <a:pt x="1514411" y="865815"/>
                </a:lnTo>
                <a:lnTo>
                  <a:pt x="1505187" y="868040"/>
                </a:lnTo>
                <a:lnTo>
                  <a:pt x="1495644" y="870583"/>
                </a:lnTo>
                <a:lnTo>
                  <a:pt x="1486101" y="872172"/>
                </a:lnTo>
                <a:lnTo>
                  <a:pt x="1475923" y="872807"/>
                </a:lnTo>
                <a:lnTo>
                  <a:pt x="1465744" y="873125"/>
                </a:lnTo>
                <a:lnTo>
                  <a:pt x="1455565" y="872807"/>
                </a:lnTo>
                <a:lnTo>
                  <a:pt x="1445386" y="872172"/>
                </a:lnTo>
                <a:lnTo>
                  <a:pt x="1435525" y="870583"/>
                </a:lnTo>
                <a:lnTo>
                  <a:pt x="1426301" y="868676"/>
                </a:lnTo>
                <a:lnTo>
                  <a:pt x="1417076" y="865815"/>
                </a:lnTo>
                <a:lnTo>
                  <a:pt x="1407852" y="862955"/>
                </a:lnTo>
                <a:lnTo>
                  <a:pt x="1399263" y="859459"/>
                </a:lnTo>
                <a:lnTo>
                  <a:pt x="1390675" y="855327"/>
                </a:lnTo>
                <a:lnTo>
                  <a:pt x="1382405" y="850559"/>
                </a:lnTo>
                <a:lnTo>
                  <a:pt x="1374771" y="846110"/>
                </a:lnTo>
                <a:lnTo>
                  <a:pt x="1366500" y="840707"/>
                </a:lnTo>
                <a:lnTo>
                  <a:pt x="1359184" y="834350"/>
                </a:lnTo>
                <a:lnTo>
                  <a:pt x="1351868" y="828311"/>
                </a:lnTo>
                <a:lnTo>
                  <a:pt x="1344871" y="821955"/>
                </a:lnTo>
                <a:lnTo>
                  <a:pt x="1337873" y="814962"/>
                </a:lnTo>
                <a:lnTo>
                  <a:pt x="1331193" y="807652"/>
                </a:lnTo>
                <a:lnTo>
                  <a:pt x="1325149" y="800024"/>
                </a:lnTo>
                <a:lnTo>
                  <a:pt x="1319105" y="792078"/>
                </a:lnTo>
                <a:lnTo>
                  <a:pt x="1313062" y="783815"/>
                </a:lnTo>
                <a:lnTo>
                  <a:pt x="1307654" y="775233"/>
                </a:lnTo>
                <a:lnTo>
                  <a:pt x="1302247" y="766334"/>
                </a:lnTo>
                <a:lnTo>
                  <a:pt x="1296840" y="757435"/>
                </a:lnTo>
                <a:lnTo>
                  <a:pt x="1291750" y="748218"/>
                </a:lnTo>
                <a:lnTo>
                  <a:pt x="1287297" y="738683"/>
                </a:lnTo>
                <a:lnTo>
                  <a:pt x="1283162" y="729148"/>
                </a:lnTo>
                <a:lnTo>
                  <a:pt x="1278709" y="719295"/>
                </a:lnTo>
                <a:lnTo>
                  <a:pt x="1274573" y="709443"/>
                </a:lnTo>
                <a:lnTo>
                  <a:pt x="1270756" y="698954"/>
                </a:lnTo>
                <a:lnTo>
                  <a:pt x="1267257" y="688466"/>
                </a:lnTo>
                <a:lnTo>
                  <a:pt x="1264395" y="678295"/>
                </a:lnTo>
                <a:lnTo>
                  <a:pt x="1261214" y="667807"/>
                </a:lnTo>
                <a:lnTo>
                  <a:pt x="1258033" y="657318"/>
                </a:lnTo>
                <a:lnTo>
                  <a:pt x="1255170" y="656047"/>
                </a:lnTo>
                <a:lnTo>
                  <a:pt x="1251989" y="654776"/>
                </a:lnTo>
                <a:lnTo>
                  <a:pt x="1248808" y="653504"/>
                </a:lnTo>
                <a:lnTo>
                  <a:pt x="1245946" y="651915"/>
                </a:lnTo>
                <a:lnTo>
                  <a:pt x="1240220" y="647783"/>
                </a:lnTo>
                <a:lnTo>
                  <a:pt x="1234812" y="642698"/>
                </a:lnTo>
                <a:lnTo>
                  <a:pt x="1229723" y="637295"/>
                </a:lnTo>
                <a:lnTo>
                  <a:pt x="1225270" y="631256"/>
                </a:lnTo>
                <a:lnTo>
                  <a:pt x="1220817" y="624582"/>
                </a:lnTo>
                <a:lnTo>
                  <a:pt x="1217000" y="617907"/>
                </a:lnTo>
                <a:lnTo>
                  <a:pt x="1214137" y="609962"/>
                </a:lnTo>
                <a:lnTo>
                  <a:pt x="1210956" y="602334"/>
                </a:lnTo>
                <a:lnTo>
                  <a:pt x="1208729" y="594706"/>
                </a:lnTo>
                <a:lnTo>
                  <a:pt x="1207139" y="587078"/>
                </a:lnTo>
                <a:lnTo>
                  <a:pt x="1205548" y="579132"/>
                </a:lnTo>
                <a:lnTo>
                  <a:pt x="1205230" y="571186"/>
                </a:lnTo>
                <a:lnTo>
                  <a:pt x="1204912" y="563558"/>
                </a:lnTo>
                <a:lnTo>
                  <a:pt x="1205548" y="556248"/>
                </a:lnTo>
                <a:lnTo>
                  <a:pt x="1206503" y="551481"/>
                </a:lnTo>
                <a:lnTo>
                  <a:pt x="1207139" y="547031"/>
                </a:lnTo>
                <a:lnTo>
                  <a:pt x="1208411" y="542581"/>
                </a:lnTo>
                <a:lnTo>
                  <a:pt x="1209684" y="538767"/>
                </a:lnTo>
                <a:lnTo>
                  <a:pt x="1211274" y="534954"/>
                </a:lnTo>
                <a:lnTo>
                  <a:pt x="1213183" y="532093"/>
                </a:lnTo>
                <a:lnTo>
                  <a:pt x="1215727" y="528915"/>
                </a:lnTo>
                <a:lnTo>
                  <a:pt x="1217954" y="525736"/>
                </a:lnTo>
                <a:lnTo>
                  <a:pt x="1220180" y="523512"/>
                </a:lnTo>
                <a:lnTo>
                  <a:pt x="1222725" y="521287"/>
                </a:lnTo>
                <a:lnTo>
                  <a:pt x="1225906" y="519062"/>
                </a:lnTo>
                <a:lnTo>
                  <a:pt x="1229087" y="517155"/>
                </a:lnTo>
                <a:lnTo>
                  <a:pt x="1232586" y="515566"/>
                </a:lnTo>
                <a:lnTo>
                  <a:pt x="1235449" y="513977"/>
                </a:lnTo>
                <a:lnTo>
                  <a:pt x="1239266" y="512705"/>
                </a:lnTo>
                <a:lnTo>
                  <a:pt x="1242765" y="511752"/>
                </a:lnTo>
                <a:lnTo>
                  <a:pt x="1244037" y="498721"/>
                </a:lnTo>
                <a:lnTo>
                  <a:pt x="1244991" y="486008"/>
                </a:lnTo>
                <a:lnTo>
                  <a:pt x="1246900" y="473294"/>
                </a:lnTo>
                <a:lnTo>
                  <a:pt x="1249445" y="461217"/>
                </a:lnTo>
                <a:lnTo>
                  <a:pt x="1251989" y="448821"/>
                </a:lnTo>
                <a:lnTo>
                  <a:pt x="1255170" y="437062"/>
                </a:lnTo>
                <a:lnTo>
                  <a:pt x="1258987" y="425302"/>
                </a:lnTo>
                <a:lnTo>
                  <a:pt x="1262804" y="413542"/>
                </a:lnTo>
                <a:lnTo>
                  <a:pt x="1266939" y="402736"/>
                </a:lnTo>
                <a:lnTo>
                  <a:pt x="1272029" y="391930"/>
                </a:lnTo>
                <a:lnTo>
                  <a:pt x="1276800" y="381441"/>
                </a:lnTo>
                <a:lnTo>
                  <a:pt x="1282526" y="371271"/>
                </a:lnTo>
                <a:lnTo>
                  <a:pt x="1288251" y="361736"/>
                </a:lnTo>
                <a:lnTo>
                  <a:pt x="1294931" y="351883"/>
                </a:lnTo>
                <a:lnTo>
                  <a:pt x="1301293" y="343302"/>
                </a:lnTo>
                <a:lnTo>
                  <a:pt x="1308609" y="334402"/>
                </a:lnTo>
                <a:lnTo>
                  <a:pt x="1315925" y="326457"/>
                </a:lnTo>
                <a:lnTo>
                  <a:pt x="1323559" y="318193"/>
                </a:lnTo>
                <a:lnTo>
                  <a:pt x="1332147" y="311201"/>
                </a:lnTo>
                <a:lnTo>
                  <a:pt x="1340417" y="304209"/>
                </a:lnTo>
                <a:lnTo>
                  <a:pt x="1349324" y="297534"/>
                </a:lnTo>
                <a:lnTo>
                  <a:pt x="1358230" y="291813"/>
                </a:lnTo>
                <a:lnTo>
                  <a:pt x="1367773" y="286092"/>
                </a:lnTo>
                <a:lnTo>
                  <a:pt x="1377315" y="281325"/>
                </a:lnTo>
                <a:lnTo>
                  <a:pt x="1387176" y="276875"/>
                </a:lnTo>
                <a:lnTo>
                  <a:pt x="1397673" y="273061"/>
                </a:lnTo>
                <a:lnTo>
                  <a:pt x="1408488" y="269565"/>
                </a:lnTo>
                <a:lnTo>
                  <a:pt x="1419303" y="267022"/>
                </a:lnTo>
                <a:lnTo>
                  <a:pt x="1430436" y="264798"/>
                </a:lnTo>
                <a:lnTo>
                  <a:pt x="1442205" y="263208"/>
                </a:lnTo>
                <a:lnTo>
                  <a:pt x="1453656" y="261937"/>
                </a:lnTo>
                <a:close/>
                <a:moveTo>
                  <a:pt x="767182" y="119062"/>
                </a:moveTo>
                <a:lnTo>
                  <a:pt x="746542" y="795338"/>
                </a:lnTo>
                <a:lnTo>
                  <a:pt x="119396" y="795338"/>
                </a:lnTo>
                <a:lnTo>
                  <a:pt x="119396" y="3073718"/>
                </a:lnTo>
                <a:lnTo>
                  <a:pt x="119396" y="3077210"/>
                </a:lnTo>
                <a:lnTo>
                  <a:pt x="119713" y="3080068"/>
                </a:lnTo>
                <a:lnTo>
                  <a:pt x="120666" y="3083560"/>
                </a:lnTo>
                <a:lnTo>
                  <a:pt x="121619" y="3086100"/>
                </a:lnTo>
                <a:lnTo>
                  <a:pt x="123206" y="3089275"/>
                </a:lnTo>
                <a:lnTo>
                  <a:pt x="124794" y="3092133"/>
                </a:lnTo>
                <a:lnTo>
                  <a:pt x="126699" y="3094673"/>
                </a:lnTo>
                <a:lnTo>
                  <a:pt x="128922" y="3096895"/>
                </a:lnTo>
                <a:lnTo>
                  <a:pt x="131780" y="3099118"/>
                </a:lnTo>
                <a:lnTo>
                  <a:pt x="134003" y="3101023"/>
                </a:lnTo>
                <a:lnTo>
                  <a:pt x="136543" y="3102610"/>
                </a:lnTo>
                <a:lnTo>
                  <a:pt x="139718" y="3104198"/>
                </a:lnTo>
                <a:lnTo>
                  <a:pt x="142894" y="3105468"/>
                </a:lnTo>
                <a:lnTo>
                  <a:pt x="145752" y="3106103"/>
                </a:lnTo>
                <a:lnTo>
                  <a:pt x="149245" y="3106420"/>
                </a:lnTo>
                <a:lnTo>
                  <a:pt x="152420" y="3106738"/>
                </a:lnTo>
                <a:lnTo>
                  <a:pt x="2224068" y="3106738"/>
                </a:lnTo>
                <a:lnTo>
                  <a:pt x="2227243" y="3106420"/>
                </a:lnTo>
                <a:lnTo>
                  <a:pt x="2230736" y="3106103"/>
                </a:lnTo>
                <a:lnTo>
                  <a:pt x="2233594" y="3105468"/>
                </a:lnTo>
                <a:lnTo>
                  <a:pt x="2236769" y="3104198"/>
                </a:lnTo>
                <a:lnTo>
                  <a:pt x="2239310" y="3102610"/>
                </a:lnTo>
                <a:lnTo>
                  <a:pt x="2242168" y="3101023"/>
                </a:lnTo>
                <a:lnTo>
                  <a:pt x="2244708" y="3099118"/>
                </a:lnTo>
                <a:lnTo>
                  <a:pt x="2247566" y="3096895"/>
                </a:lnTo>
                <a:lnTo>
                  <a:pt x="2249471" y="3094673"/>
                </a:lnTo>
                <a:lnTo>
                  <a:pt x="2251694" y="3092133"/>
                </a:lnTo>
                <a:lnTo>
                  <a:pt x="2253282" y="3089275"/>
                </a:lnTo>
                <a:lnTo>
                  <a:pt x="2254552" y="3086100"/>
                </a:lnTo>
                <a:lnTo>
                  <a:pt x="2255822" y="3083560"/>
                </a:lnTo>
                <a:lnTo>
                  <a:pt x="2256774" y="3080068"/>
                </a:lnTo>
                <a:lnTo>
                  <a:pt x="2257092" y="3077210"/>
                </a:lnTo>
                <a:lnTo>
                  <a:pt x="2257092" y="3073718"/>
                </a:lnTo>
                <a:lnTo>
                  <a:pt x="2257092" y="152400"/>
                </a:lnTo>
                <a:lnTo>
                  <a:pt x="2257092" y="148907"/>
                </a:lnTo>
                <a:lnTo>
                  <a:pt x="2256774" y="146050"/>
                </a:lnTo>
                <a:lnTo>
                  <a:pt x="2255504" y="142875"/>
                </a:lnTo>
                <a:lnTo>
                  <a:pt x="2254234" y="139700"/>
                </a:lnTo>
                <a:lnTo>
                  <a:pt x="2253282" y="136842"/>
                </a:lnTo>
                <a:lnTo>
                  <a:pt x="2251376" y="133985"/>
                </a:lnTo>
                <a:lnTo>
                  <a:pt x="2249471" y="131445"/>
                </a:lnTo>
                <a:lnTo>
                  <a:pt x="2247566" y="128905"/>
                </a:lnTo>
                <a:lnTo>
                  <a:pt x="2244708" y="126682"/>
                </a:lnTo>
                <a:lnTo>
                  <a:pt x="2242168" y="124777"/>
                </a:lnTo>
                <a:lnTo>
                  <a:pt x="2239310" y="123190"/>
                </a:lnTo>
                <a:lnTo>
                  <a:pt x="2236769" y="121920"/>
                </a:lnTo>
                <a:lnTo>
                  <a:pt x="2233594" y="120650"/>
                </a:lnTo>
                <a:lnTo>
                  <a:pt x="2230736" y="120015"/>
                </a:lnTo>
                <a:lnTo>
                  <a:pt x="2227243" y="119380"/>
                </a:lnTo>
                <a:lnTo>
                  <a:pt x="2224068" y="119062"/>
                </a:lnTo>
                <a:lnTo>
                  <a:pt x="767182" y="119062"/>
                </a:lnTo>
                <a:close/>
                <a:moveTo>
                  <a:pt x="688114" y="0"/>
                </a:moveTo>
                <a:lnTo>
                  <a:pt x="2224068" y="0"/>
                </a:lnTo>
                <a:lnTo>
                  <a:pt x="2231688" y="635"/>
                </a:lnTo>
                <a:lnTo>
                  <a:pt x="2239310" y="952"/>
                </a:lnTo>
                <a:lnTo>
                  <a:pt x="2246931" y="2222"/>
                </a:lnTo>
                <a:lnTo>
                  <a:pt x="2254552" y="3175"/>
                </a:lnTo>
                <a:lnTo>
                  <a:pt x="2261855" y="5080"/>
                </a:lnTo>
                <a:lnTo>
                  <a:pt x="2269159" y="6985"/>
                </a:lnTo>
                <a:lnTo>
                  <a:pt x="2276144" y="9207"/>
                </a:lnTo>
                <a:lnTo>
                  <a:pt x="2283130" y="12382"/>
                </a:lnTo>
                <a:lnTo>
                  <a:pt x="2289799" y="15557"/>
                </a:lnTo>
                <a:lnTo>
                  <a:pt x="2296467" y="18415"/>
                </a:lnTo>
                <a:lnTo>
                  <a:pt x="2302818" y="22225"/>
                </a:lnTo>
                <a:lnTo>
                  <a:pt x="2309169" y="26035"/>
                </a:lnTo>
                <a:lnTo>
                  <a:pt x="2315202" y="30480"/>
                </a:lnTo>
                <a:lnTo>
                  <a:pt x="2320918" y="34925"/>
                </a:lnTo>
                <a:lnTo>
                  <a:pt x="2326316" y="40005"/>
                </a:lnTo>
                <a:lnTo>
                  <a:pt x="2331714" y="44767"/>
                </a:lnTo>
                <a:lnTo>
                  <a:pt x="2336478" y="50165"/>
                </a:lnTo>
                <a:lnTo>
                  <a:pt x="2341241" y="55562"/>
                </a:lnTo>
                <a:lnTo>
                  <a:pt x="2345686" y="61277"/>
                </a:lnTo>
                <a:lnTo>
                  <a:pt x="2350132" y="67627"/>
                </a:lnTo>
                <a:lnTo>
                  <a:pt x="2354260" y="73660"/>
                </a:lnTo>
                <a:lnTo>
                  <a:pt x="2357753" y="79692"/>
                </a:lnTo>
                <a:lnTo>
                  <a:pt x="2360928" y="86677"/>
                </a:lnTo>
                <a:lnTo>
                  <a:pt x="2364104" y="93027"/>
                </a:lnTo>
                <a:lnTo>
                  <a:pt x="2366962" y="100012"/>
                </a:lnTo>
                <a:lnTo>
                  <a:pt x="2369184" y="107315"/>
                </a:lnTo>
                <a:lnTo>
                  <a:pt x="2371407" y="114617"/>
                </a:lnTo>
                <a:lnTo>
                  <a:pt x="2372995" y="121920"/>
                </a:lnTo>
                <a:lnTo>
                  <a:pt x="2374583" y="129540"/>
                </a:lnTo>
                <a:lnTo>
                  <a:pt x="2375218" y="137160"/>
                </a:lnTo>
                <a:lnTo>
                  <a:pt x="2375853" y="144780"/>
                </a:lnTo>
                <a:lnTo>
                  <a:pt x="2376488" y="152400"/>
                </a:lnTo>
                <a:lnTo>
                  <a:pt x="2376488" y="3073718"/>
                </a:lnTo>
                <a:lnTo>
                  <a:pt x="2375853" y="3081338"/>
                </a:lnTo>
                <a:lnTo>
                  <a:pt x="2375218" y="3089275"/>
                </a:lnTo>
                <a:lnTo>
                  <a:pt x="2374583" y="3096895"/>
                </a:lnTo>
                <a:lnTo>
                  <a:pt x="2372995" y="3104198"/>
                </a:lnTo>
                <a:lnTo>
                  <a:pt x="2371407" y="3111500"/>
                </a:lnTo>
                <a:lnTo>
                  <a:pt x="2369184" y="3118803"/>
                </a:lnTo>
                <a:lnTo>
                  <a:pt x="2366962" y="3126105"/>
                </a:lnTo>
                <a:lnTo>
                  <a:pt x="2364104" y="3132773"/>
                </a:lnTo>
                <a:lnTo>
                  <a:pt x="2360928" y="3139758"/>
                </a:lnTo>
                <a:lnTo>
                  <a:pt x="2357753" y="3146425"/>
                </a:lnTo>
                <a:lnTo>
                  <a:pt x="2354260" y="3152458"/>
                </a:lnTo>
                <a:lnTo>
                  <a:pt x="2350132" y="3158490"/>
                </a:lnTo>
                <a:lnTo>
                  <a:pt x="2345686" y="3164523"/>
                </a:lnTo>
                <a:lnTo>
                  <a:pt x="2341241" y="3170238"/>
                </a:lnTo>
                <a:lnTo>
                  <a:pt x="2336478" y="3176270"/>
                </a:lnTo>
                <a:lnTo>
                  <a:pt x="2331714" y="3181033"/>
                </a:lnTo>
                <a:lnTo>
                  <a:pt x="2326316" y="3186113"/>
                </a:lnTo>
                <a:lnTo>
                  <a:pt x="2320918" y="3191193"/>
                </a:lnTo>
                <a:lnTo>
                  <a:pt x="2315202" y="3195638"/>
                </a:lnTo>
                <a:lnTo>
                  <a:pt x="2309169" y="3199765"/>
                </a:lnTo>
                <a:lnTo>
                  <a:pt x="2302818" y="3203575"/>
                </a:lnTo>
                <a:lnTo>
                  <a:pt x="2296467" y="3207385"/>
                </a:lnTo>
                <a:lnTo>
                  <a:pt x="2289799" y="3210878"/>
                </a:lnTo>
                <a:lnTo>
                  <a:pt x="2283130" y="3214053"/>
                </a:lnTo>
                <a:lnTo>
                  <a:pt x="2276144" y="3216593"/>
                </a:lnTo>
                <a:lnTo>
                  <a:pt x="2269159" y="3218815"/>
                </a:lnTo>
                <a:lnTo>
                  <a:pt x="2261855" y="3221038"/>
                </a:lnTo>
                <a:lnTo>
                  <a:pt x="2254552" y="3222943"/>
                </a:lnTo>
                <a:lnTo>
                  <a:pt x="2246931" y="3223895"/>
                </a:lnTo>
                <a:lnTo>
                  <a:pt x="2239310" y="3225165"/>
                </a:lnTo>
                <a:lnTo>
                  <a:pt x="2231688" y="3225483"/>
                </a:lnTo>
                <a:lnTo>
                  <a:pt x="2224068" y="3225800"/>
                </a:lnTo>
                <a:lnTo>
                  <a:pt x="152420" y="3225800"/>
                </a:lnTo>
                <a:lnTo>
                  <a:pt x="144799" y="3225483"/>
                </a:lnTo>
                <a:lnTo>
                  <a:pt x="137178" y="3225165"/>
                </a:lnTo>
                <a:lnTo>
                  <a:pt x="129557" y="3223895"/>
                </a:lnTo>
                <a:lnTo>
                  <a:pt x="121619" y="3222943"/>
                </a:lnTo>
                <a:lnTo>
                  <a:pt x="114633" y="3221038"/>
                </a:lnTo>
                <a:lnTo>
                  <a:pt x="107329" y="3218815"/>
                </a:lnTo>
                <a:lnTo>
                  <a:pt x="100343" y="3216593"/>
                </a:lnTo>
                <a:lnTo>
                  <a:pt x="93040" y="3214053"/>
                </a:lnTo>
                <a:lnTo>
                  <a:pt x="86689" y="3210878"/>
                </a:lnTo>
                <a:lnTo>
                  <a:pt x="80020" y="3207385"/>
                </a:lnTo>
                <a:lnTo>
                  <a:pt x="73670" y="3203575"/>
                </a:lnTo>
                <a:lnTo>
                  <a:pt x="67319" y="3199765"/>
                </a:lnTo>
                <a:lnTo>
                  <a:pt x="61285" y="3195638"/>
                </a:lnTo>
                <a:lnTo>
                  <a:pt x="55570" y="3191193"/>
                </a:lnTo>
                <a:lnTo>
                  <a:pt x="50171" y="3186430"/>
                </a:lnTo>
                <a:lnTo>
                  <a:pt x="44773" y="3181033"/>
                </a:lnTo>
                <a:lnTo>
                  <a:pt x="40010" y="3176270"/>
                </a:lnTo>
                <a:lnTo>
                  <a:pt x="34929" y="3170238"/>
                </a:lnTo>
                <a:lnTo>
                  <a:pt x="30801" y="3164523"/>
                </a:lnTo>
                <a:lnTo>
                  <a:pt x="26038" y="3158808"/>
                </a:lnTo>
                <a:lnTo>
                  <a:pt x="22228" y="3152458"/>
                </a:lnTo>
                <a:lnTo>
                  <a:pt x="18735" y="3146425"/>
                </a:lnTo>
                <a:lnTo>
                  <a:pt x="15242" y="3139758"/>
                </a:lnTo>
                <a:lnTo>
                  <a:pt x="12384" y="3132773"/>
                </a:lnTo>
                <a:lnTo>
                  <a:pt x="9526" y="3126105"/>
                </a:lnTo>
                <a:lnTo>
                  <a:pt x="6986" y="3118803"/>
                </a:lnTo>
                <a:lnTo>
                  <a:pt x="5080" y="3111818"/>
                </a:lnTo>
                <a:lnTo>
                  <a:pt x="3175" y="3104198"/>
                </a:lnTo>
                <a:lnTo>
                  <a:pt x="1905" y="3096895"/>
                </a:lnTo>
                <a:lnTo>
                  <a:pt x="952" y="3089275"/>
                </a:lnTo>
                <a:lnTo>
                  <a:pt x="317" y="3081338"/>
                </a:lnTo>
                <a:lnTo>
                  <a:pt x="0" y="3073718"/>
                </a:lnTo>
                <a:lnTo>
                  <a:pt x="0" y="743268"/>
                </a:lnTo>
                <a:lnTo>
                  <a:pt x="6881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18" grpId="0" animBg="1"/>
      <p:bldP spid="10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90000" y="4661299"/>
            <a:ext cx="7164000" cy="11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07944" y="1029634"/>
            <a:ext cx="3096000" cy="11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2484916" y="2637973"/>
            <a:ext cx="3215879" cy="15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83360" y="1030822"/>
            <a:ext cx="3717032" cy="3214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015083" y="1042886"/>
            <a:ext cx="3204000" cy="320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604330" y="1707673"/>
            <a:ext cx="3334655" cy="170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大学生活即将结束，在此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我要感谢所有教导我的老师和一齐成长的同学，他们在我的大学生涯给予了很大帮助。本论文能够顺利完成。要特别感谢我的导师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老师，感洲各位老师的关心和帮助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!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1592" y="1023207"/>
            <a:ext cx="37188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2296" y="1031597"/>
            <a:ext cx="2256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THANKS!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72000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17" name="燕尾形 16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7526038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20" name="燕尾形 19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978253" y="627534"/>
            <a:ext cx="7164000" cy="11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2561" y="3579862"/>
            <a:ext cx="311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感谢各位老师的观看！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9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79606" y="2466041"/>
            <a:ext cx="500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39536" y="2937411"/>
            <a:ext cx="324407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31198" y="1866509"/>
            <a:ext cx="4095869" cy="658805"/>
          </a:xfrm>
        </p:spPr>
        <p:txBody>
          <a:bodyPr/>
          <a:lstStyle/>
          <a:p>
            <a:pPr algn="r"/>
            <a:r>
              <a:rPr lang="zh-CN" altLang="en-US" sz="4400" dirty="0" smtClean="0">
                <a:latin typeface="+mn-lt"/>
                <a:ea typeface="+mn-ea"/>
                <a:cs typeface="+mn-ea"/>
                <a:sym typeface="+mn-lt"/>
              </a:rPr>
              <a:t>感谢批评指正</a:t>
            </a:r>
            <a:endParaRPr lang="zh-CN" alt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34179" y="2586392"/>
            <a:ext cx="3235388" cy="308595"/>
          </a:xfrm>
        </p:spPr>
        <p:txBody>
          <a:bodyPr>
            <a:normAutofit fontScale="95000"/>
          </a:bodyPr>
          <a:lstStyle/>
          <a:p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学院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系 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级</a:t>
            </a:r>
            <a:r>
              <a:rPr lang="en-US" altLang="zh-CN" dirty="0" smtClean="0">
                <a:cs typeface="+mn-ea"/>
                <a:sym typeface="+mn-lt"/>
              </a:rPr>
              <a:t>XX</a:t>
            </a:r>
            <a:r>
              <a:rPr lang="zh-CN" altLang="en-US" dirty="0" smtClean="0">
                <a:cs typeface="+mn-ea"/>
                <a:sym typeface="+mn-lt"/>
              </a:rPr>
              <a:t>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935" y="3003550"/>
            <a:ext cx="163068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cs typeface="+mn-ea"/>
                <a:sym typeface="+mn-lt"/>
              </a:rPr>
              <a:t>答辩人</a:t>
            </a:r>
            <a:r>
              <a:rPr lang="zh-CN" altLang="en-US" sz="1400" b="1" dirty="0" smtClean="0">
                <a:cs typeface="+mn-ea"/>
                <a:sym typeface="+mn-lt"/>
              </a:rPr>
              <a:t>：亮亮图文</a:t>
            </a:r>
            <a:endParaRPr lang="zh-CN" altLang="en-US" sz="1400" b="1" dirty="0" smtClean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2340" y="3003550"/>
            <a:ext cx="143129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cs typeface="+mn-ea"/>
                <a:sym typeface="+mn-lt"/>
              </a:rPr>
              <a:t>导</a:t>
            </a:r>
            <a:r>
              <a:rPr lang="zh-CN" altLang="en-US" sz="1400" b="1" smtClean="0">
                <a:cs typeface="+mn-ea"/>
                <a:sym typeface="+mn-lt"/>
              </a:rPr>
              <a:t>师</a:t>
            </a:r>
            <a:r>
              <a:rPr lang="zh-CN" altLang="en-US" sz="1400" b="1" smtClean="0">
                <a:cs typeface="+mn-ea"/>
                <a:sym typeface="+mn-lt"/>
              </a:rPr>
              <a:t>：亮亮图文</a:t>
            </a:r>
            <a:endParaRPr lang="zh-CN" altLang="en-US" sz="1400" b="1" dirty="0" smtClean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552" y="1971178"/>
            <a:ext cx="1008112" cy="1008112"/>
            <a:chOff x="611560" y="483519"/>
            <a:chExt cx="1008112" cy="1008112"/>
          </a:xfrm>
        </p:grpSpPr>
        <p:sp>
          <p:nvSpPr>
            <p:cNvPr id="6" name="矩形 5"/>
            <p:cNvSpPr/>
            <p:nvPr/>
          </p:nvSpPr>
          <p:spPr>
            <a:xfrm>
              <a:off x="611560" y="483519"/>
              <a:ext cx="1008112" cy="1008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264" y="540223"/>
              <a:ext cx="894705" cy="89470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1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 rot="21439215">
            <a:off x="2175933" y="2434556"/>
            <a:ext cx="1247173" cy="1107960"/>
          </a:xfrm>
          <a:prstGeom prst="roundRect">
            <a:avLst>
              <a:gd name="adj" fmla="val 18567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4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4000" kern="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8" name="MH_Other_2"/>
          <p:cNvCxnSpPr>
            <a:stCxn id="5" idx="3"/>
          </p:cNvCxnSpPr>
          <p:nvPr>
            <p:custDataLst>
              <p:tags r:id="rId3"/>
            </p:custDataLst>
          </p:nvPr>
        </p:nvCxnSpPr>
        <p:spPr>
          <a:xfrm flipV="1">
            <a:off x="3423106" y="2959453"/>
            <a:ext cx="1087031" cy="4256"/>
          </a:xfrm>
          <a:prstGeom prst="straightConnector1">
            <a:avLst/>
          </a:prstGeom>
          <a:ln>
            <a:solidFill>
              <a:srgbClr val="B2B2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3"/>
          <p:cNvSpPr/>
          <p:nvPr>
            <p:custDataLst>
              <p:tags r:id="rId4"/>
            </p:custDataLst>
          </p:nvPr>
        </p:nvSpPr>
        <p:spPr>
          <a:xfrm rot="183635">
            <a:off x="1863735" y="1308154"/>
            <a:ext cx="1248791" cy="1107960"/>
          </a:xfrm>
          <a:prstGeom prst="roundRect">
            <a:avLst>
              <a:gd name="adj" fmla="val 18567"/>
            </a:avLst>
          </a:prstGeom>
          <a:gradFill>
            <a:gsLst>
              <a:gs pos="3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4000" kern="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4000" kern="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11" name="MH_Other_4"/>
          <p:cNvCxnSpPr/>
          <p:nvPr>
            <p:custDataLst>
              <p:tags r:id="rId5"/>
            </p:custDataLst>
          </p:nvPr>
        </p:nvCxnSpPr>
        <p:spPr>
          <a:xfrm>
            <a:off x="3123848" y="1779143"/>
            <a:ext cx="136364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5"/>
          <p:cNvSpPr/>
          <p:nvPr>
            <p:custDataLst>
              <p:tags r:id="rId6"/>
            </p:custDataLst>
          </p:nvPr>
        </p:nvSpPr>
        <p:spPr>
          <a:xfrm>
            <a:off x="1043608" y="1801841"/>
            <a:ext cx="983504" cy="1774722"/>
          </a:xfrm>
          <a:custGeom>
            <a:avLst/>
            <a:gdLst>
              <a:gd name="connsiteX0" fmla="*/ 217182 w 965707"/>
              <a:gd name="connsiteY0" fmla="*/ 0 h 1986527"/>
              <a:gd name="connsiteX1" fmla="*/ 432892 w 965707"/>
              <a:gd name="connsiteY1" fmla="*/ 215710 h 1986527"/>
              <a:gd name="connsiteX2" fmla="*/ 428510 w 965707"/>
              <a:gd name="connsiteY2" fmla="*/ 259183 h 1986527"/>
              <a:gd name="connsiteX3" fmla="*/ 426677 w 965707"/>
              <a:gd name="connsiteY3" fmla="*/ 265085 h 1986527"/>
              <a:gd name="connsiteX4" fmla="*/ 691433 w 965707"/>
              <a:gd name="connsiteY4" fmla="*/ 70895 h 1986527"/>
              <a:gd name="connsiteX5" fmla="*/ 727149 w 965707"/>
              <a:gd name="connsiteY5" fmla="*/ 76387 h 1986527"/>
              <a:gd name="connsiteX6" fmla="*/ 787596 w 965707"/>
              <a:gd name="connsiteY6" fmla="*/ 158799 h 1986527"/>
              <a:gd name="connsiteX7" fmla="*/ 782104 w 965707"/>
              <a:gd name="connsiteY7" fmla="*/ 194515 h 1986527"/>
              <a:gd name="connsiteX8" fmla="*/ 453481 w 965707"/>
              <a:gd name="connsiteY8" fmla="*/ 435549 h 1986527"/>
              <a:gd name="connsiteX9" fmla="*/ 874061 w 965707"/>
              <a:gd name="connsiteY9" fmla="*/ 181449 h 1986527"/>
              <a:gd name="connsiteX10" fmla="*/ 909154 w 965707"/>
              <a:gd name="connsiteY10" fmla="*/ 190109 h 1986527"/>
              <a:gd name="connsiteX11" fmla="*/ 962021 w 965707"/>
              <a:gd name="connsiteY11" fmla="*/ 277611 h 1986527"/>
              <a:gd name="connsiteX12" fmla="*/ 953361 w 965707"/>
              <a:gd name="connsiteY12" fmla="*/ 312705 h 1986527"/>
              <a:gd name="connsiteX13" fmla="*/ 384793 w 965707"/>
              <a:gd name="connsiteY13" fmla="*/ 656215 h 1986527"/>
              <a:gd name="connsiteX14" fmla="*/ 384793 w 965707"/>
              <a:gd name="connsiteY14" fmla="*/ 1131649 h 1986527"/>
              <a:gd name="connsiteX15" fmla="*/ 381842 w 965707"/>
              <a:gd name="connsiteY15" fmla="*/ 1146266 h 1986527"/>
              <a:gd name="connsiteX16" fmla="*/ 387708 w 965707"/>
              <a:gd name="connsiteY16" fmla="*/ 1152370 h 1986527"/>
              <a:gd name="connsiteX17" fmla="*/ 442440 w 965707"/>
              <a:gd name="connsiteY17" fmla="*/ 1292303 h 1986527"/>
              <a:gd name="connsiteX18" fmla="*/ 445419 w 965707"/>
              <a:gd name="connsiteY18" fmla="*/ 1293537 h 1986527"/>
              <a:gd name="connsiteX19" fmla="*/ 453847 w 965707"/>
              <a:gd name="connsiteY19" fmla="*/ 1313884 h 1986527"/>
              <a:gd name="connsiteX20" fmla="*/ 453847 w 965707"/>
              <a:gd name="connsiteY20" fmla="*/ 1951177 h 1986527"/>
              <a:gd name="connsiteX21" fmla="*/ 425072 w 965707"/>
              <a:gd name="connsiteY21" fmla="*/ 1979952 h 1986527"/>
              <a:gd name="connsiteX22" fmla="*/ 309975 w 965707"/>
              <a:gd name="connsiteY22" fmla="*/ 1979952 h 1986527"/>
              <a:gd name="connsiteX23" fmla="*/ 281200 w 965707"/>
              <a:gd name="connsiteY23" fmla="*/ 1951177 h 1986527"/>
              <a:gd name="connsiteX24" fmla="*/ 281200 w 965707"/>
              <a:gd name="connsiteY24" fmla="*/ 1342234 h 1986527"/>
              <a:gd name="connsiteX25" fmla="*/ 230924 w 965707"/>
              <a:gd name="connsiteY25" fmla="*/ 1213693 h 1986527"/>
              <a:gd name="connsiteX26" fmla="*/ 227782 w 965707"/>
              <a:gd name="connsiteY26" fmla="*/ 1195782 h 1986527"/>
              <a:gd name="connsiteX27" fmla="*/ 172672 w 965707"/>
              <a:gd name="connsiteY27" fmla="*/ 1195782 h 1986527"/>
              <a:gd name="connsiteX28" fmla="*/ 172672 w 965707"/>
              <a:gd name="connsiteY28" fmla="*/ 1958468 h 1986527"/>
              <a:gd name="connsiteX29" fmla="*/ 144613 w 965707"/>
              <a:gd name="connsiteY29" fmla="*/ 1986527 h 1986527"/>
              <a:gd name="connsiteX30" fmla="*/ 32381 w 965707"/>
              <a:gd name="connsiteY30" fmla="*/ 1986527 h 1986527"/>
              <a:gd name="connsiteX31" fmla="*/ 4322 w 965707"/>
              <a:gd name="connsiteY31" fmla="*/ 1958468 h 1986527"/>
              <a:gd name="connsiteX32" fmla="*/ 4322 w 965707"/>
              <a:gd name="connsiteY32" fmla="*/ 1169537 h 1986527"/>
              <a:gd name="connsiteX33" fmla="*/ 7911 w 965707"/>
              <a:gd name="connsiteY33" fmla="*/ 1160872 h 1986527"/>
              <a:gd name="connsiteX34" fmla="*/ 5040 w 965707"/>
              <a:gd name="connsiteY34" fmla="*/ 1156613 h 1986527"/>
              <a:gd name="connsiteX35" fmla="*/ 0 w 965707"/>
              <a:gd name="connsiteY35" fmla="*/ 1131649 h 1986527"/>
              <a:gd name="connsiteX36" fmla="*/ 0 w 965707"/>
              <a:gd name="connsiteY36" fmla="*/ 514378 h 1986527"/>
              <a:gd name="connsiteX37" fmla="*/ 64133 w 965707"/>
              <a:gd name="connsiteY37" fmla="*/ 450245 h 1986527"/>
              <a:gd name="connsiteX38" fmla="*/ 174233 w 965707"/>
              <a:gd name="connsiteY38" fmla="*/ 450245 h 1986527"/>
              <a:gd name="connsiteX39" fmla="*/ 203629 w 965707"/>
              <a:gd name="connsiteY39" fmla="*/ 428684 h 1986527"/>
              <a:gd name="connsiteX40" fmla="*/ 133218 w 965707"/>
              <a:gd name="connsiteY40" fmla="*/ 414469 h 1986527"/>
              <a:gd name="connsiteX41" fmla="*/ 1472 w 965707"/>
              <a:gd name="connsiteY41" fmla="*/ 215710 h 1986527"/>
              <a:gd name="connsiteX42" fmla="*/ 217182 w 965707"/>
              <a:gd name="connsiteY42" fmla="*/ 0 h 19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65707" h="1986527">
                <a:moveTo>
                  <a:pt x="217182" y="0"/>
                </a:moveTo>
                <a:cubicBezTo>
                  <a:pt x="336315" y="0"/>
                  <a:pt x="432892" y="96577"/>
                  <a:pt x="432892" y="215710"/>
                </a:cubicBezTo>
                <a:cubicBezTo>
                  <a:pt x="432892" y="230602"/>
                  <a:pt x="431383" y="245141"/>
                  <a:pt x="428510" y="259183"/>
                </a:cubicBezTo>
                <a:lnTo>
                  <a:pt x="426677" y="265085"/>
                </a:lnTo>
                <a:lnTo>
                  <a:pt x="691433" y="70895"/>
                </a:lnTo>
                <a:cubicBezTo>
                  <a:pt x="702812" y="62549"/>
                  <a:pt x="718803" y="65008"/>
                  <a:pt x="727149" y="76387"/>
                </a:cubicBezTo>
                <a:lnTo>
                  <a:pt x="787596" y="158799"/>
                </a:lnTo>
                <a:cubicBezTo>
                  <a:pt x="795942" y="170178"/>
                  <a:pt x="793483" y="186169"/>
                  <a:pt x="782104" y="194515"/>
                </a:cubicBezTo>
                <a:lnTo>
                  <a:pt x="453481" y="435549"/>
                </a:lnTo>
                <a:lnTo>
                  <a:pt x="874061" y="181449"/>
                </a:lnTo>
                <a:cubicBezTo>
                  <a:pt x="886143" y="174150"/>
                  <a:pt x="901855" y="178027"/>
                  <a:pt x="909154" y="190109"/>
                </a:cubicBezTo>
                <a:lnTo>
                  <a:pt x="962021" y="277611"/>
                </a:lnTo>
                <a:cubicBezTo>
                  <a:pt x="969320" y="289694"/>
                  <a:pt x="965443" y="305405"/>
                  <a:pt x="953361" y="312705"/>
                </a:cubicBezTo>
                <a:lnTo>
                  <a:pt x="384793" y="656215"/>
                </a:lnTo>
                <a:lnTo>
                  <a:pt x="384793" y="1131649"/>
                </a:lnTo>
                <a:lnTo>
                  <a:pt x="381842" y="1146266"/>
                </a:lnTo>
                <a:lnTo>
                  <a:pt x="387708" y="1152370"/>
                </a:lnTo>
                <a:lnTo>
                  <a:pt x="442440" y="1292303"/>
                </a:lnTo>
                <a:lnTo>
                  <a:pt x="445419" y="1293537"/>
                </a:lnTo>
                <a:cubicBezTo>
                  <a:pt x="450626" y="1298744"/>
                  <a:pt x="453847" y="1305938"/>
                  <a:pt x="453847" y="1313884"/>
                </a:cubicBezTo>
                <a:lnTo>
                  <a:pt x="453847" y="1951177"/>
                </a:lnTo>
                <a:cubicBezTo>
                  <a:pt x="453847" y="1967069"/>
                  <a:pt x="440964" y="1979952"/>
                  <a:pt x="425072" y="1979952"/>
                </a:cubicBezTo>
                <a:lnTo>
                  <a:pt x="309975" y="1979952"/>
                </a:lnTo>
                <a:cubicBezTo>
                  <a:pt x="294083" y="1979952"/>
                  <a:pt x="281200" y="1967069"/>
                  <a:pt x="281200" y="1951177"/>
                </a:cubicBezTo>
                <a:lnTo>
                  <a:pt x="281200" y="1342234"/>
                </a:lnTo>
                <a:lnTo>
                  <a:pt x="230924" y="1213693"/>
                </a:lnTo>
                <a:lnTo>
                  <a:pt x="227782" y="1195782"/>
                </a:lnTo>
                <a:lnTo>
                  <a:pt x="172672" y="1195782"/>
                </a:lnTo>
                <a:lnTo>
                  <a:pt x="172672" y="1958468"/>
                </a:lnTo>
                <a:cubicBezTo>
                  <a:pt x="172672" y="1973965"/>
                  <a:pt x="160110" y="1986527"/>
                  <a:pt x="144613" y="1986527"/>
                </a:cubicBezTo>
                <a:lnTo>
                  <a:pt x="32381" y="1986527"/>
                </a:lnTo>
                <a:cubicBezTo>
                  <a:pt x="16884" y="1986527"/>
                  <a:pt x="4322" y="1973965"/>
                  <a:pt x="4322" y="1958468"/>
                </a:cubicBezTo>
                <a:lnTo>
                  <a:pt x="4322" y="1169537"/>
                </a:lnTo>
                <a:lnTo>
                  <a:pt x="7911" y="1160872"/>
                </a:lnTo>
                <a:lnTo>
                  <a:pt x="5040" y="1156613"/>
                </a:lnTo>
                <a:cubicBezTo>
                  <a:pt x="1795" y="1148940"/>
                  <a:pt x="0" y="1140504"/>
                  <a:pt x="0" y="1131649"/>
                </a:cubicBezTo>
                <a:lnTo>
                  <a:pt x="0" y="514378"/>
                </a:lnTo>
                <a:cubicBezTo>
                  <a:pt x="0" y="478958"/>
                  <a:pt x="28713" y="450245"/>
                  <a:pt x="64133" y="450245"/>
                </a:cubicBezTo>
                <a:lnTo>
                  <a:pt x="174233" y="450245"/>
                </a:lnTo>
                <a:lnTo>
                  <a:pt x="203629" y="428684"/>
                </a:lnTo>
                <a:lnTo>
                  <a:pt x="133218" y="414469"/>
                </a:lnTo>
                <a:cubicBezTo>
                  <a:pt x="55797" y="381722"/>
                  <a:pt x="1472" y="305060"/>
                  <a:pt x="1472" y="215710"/>
                </a:cubicBezTo>
                <a:cubicBezTo>
                  <a:pt x="1472" y="96577"/>
                  <a:pt x="98049" y="0"/>
                  <a:pt x="217182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MH_Text_2"/>
          <p:cNvSpPr txBox="1"/>
          <p:nvPr>
            <p:custDataLst>
              <p:tags r:id="rId7"/>
            </p:custDataLst>
          </p:nvPr>
        </p:nvSpPr>
        <p:spPr>
          <a:xfrm>
            <a:off x="4644397" y="1643224"/>
            <a:ext cx="3758488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MH_SubTitle_2"/>
          <p:cNvSpPr txBox="1"/>
          <p:nvPr>
            <p:custDataLst>
              <p:tags r:id="rId8"/>
            </p:custDataLst>
          </p:nvPr>
        </p:nvSpPr>
        <p:spPr>
          <a:xfrm>
            <a:off x="4644397" y="1258772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选题背景</a:t>
            </a:r>
          </a:p>
        </p:txBody>
      </p:sp>
      <p:sp>
        <p:nvSpPr>
          <p:cNvPr id="14" name="MH_Text_2"/>
          <p:cNvSpPr txBox="1"/>
          <p:nvPr>
            <p:custDataLst>
              <p:tags r:id="rId10"/>
            </p:custDataLst>
          </p:nvPr>
        </p:nvSpPr>
        <p:spPr>
          <a:xfrm>
            <a:off x="4629936" y="2931791"/>
            <a:ext cx="3758488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亮亮图文旗舰店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050" dirty="0" smtClean="0">
                <a:solidFill>
                  <a:prstClr val="black"/>
                </a:solidFill>
                <a:cs typeface="+mn-ea"/>
                <a:sym typeface="+mn-lt"/>
              </a:rPr>
              <a:t>https://liangliangtuwen.tmall.com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留</a:t>
            </a: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MH_SubTitle_2"/>
          <p:cNvSpPr txBox="1"/>
          <p:nvPr>
            <p:custDataLst>
              <p:tags r:id="rId11"/>
            </p:custDataLst>
          </p:nvPr>
        </p:nvSpPr>
        <p:spPr>
          <a:xfrm>
            <a:off x="4629936" y="2571750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49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349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2" grpId="0" animBg="1"/>
      <p:bldP spid="13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研究意义</a:t>
            </a:r>
            <a:endParaRPr lang="zh-CN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95250" y="1127786"/>
            <a:ext cx="1097355" cy="1097864"/>
            <a:chOff x="4423242" y="1204495"/>
            <a:chExt cx="1097355" cy="1097864"/>
          </a:xfrm>
        </p:grpSpPr>
        <p:sp>
          <p:nvSpPr>
            <p:cNvPr id="17" name="MH_Other_1"/>
            <p:cNvSpPr/>
            <p:nvPr>
              <p:custDataLst>
                <p:tags r:id="rId19"/>
              </p:custDataLst>
            </p:nvPr>
          </p:nvSpPr>
          <p:spPr>
            <a:xfrm>
              <a:off x="4423242" y="1204495"/>
              <a:ext cx="1097355" cy="1097864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SubTitle_1"/>
            <p:cNvSpPr/>
            <p:nvPr>
              <p:custDataLst>
                <p:tags r:id="rId20"/>
              </p:custDataLst>
            </p:nvPr>
          </p:nvSpPr>
          <p:spPr>
            <a:xfrm>
              <a:off x="4516098" y="1296988"/>
              <a:ext cx="912039" cy="912462"/>
            </a:xfrm>
            <a:prstGeom prst="ellipse">
              <a:avLst/>
            </a:prstGeom>
            <a:solidFill>
              <a:srgbClr val="FFFFFF">
                <a:alpha val="95000"/>
              </a:srgbClr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69834" y="2426846"/>
            <a:ext cx="1095986" cy="1097864"/>
            <a:chOff x="3897826" y="2503555"/>
            <a:chExt cx="1095986" cy="1097864"/>
          </a:xfrm>
        </p:grpSpPr>
        <p:sp>
          <p:nvSpPr>
            <p:cNvPr id="20" name="MH_Other_2"/>
            <p:cNvSpPr/>
            <p:nvPr>
              <p:custDataLst>
                <p:tags r:id="rId17"/>
              </p:custDataLst>
            </p:nvPr>
          </p:nvSpPr>
          <p:spPr>
            <a:xfrm>
              <a:off x="3897826" y="2503555"/>
              <a:ext cx="1095986" cy="1097864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MH_SubTitle_2"/>
            <p:cNvSpPr/>
            <p:nvPr>
              <p:custDataLst>
                <p:tags r:id="rId18"/>
              </p:custDataLst>
            </p:nvPr>
          </p:nvSpPr>
          <p:spPr>
            <a:xfrm>
              <a:off x="3989865" y="2595936"/>
              <a:ext cx="912039" cy="912462"/>
            </a:xfrm>
            <a:prstGeom prst="ellipse">
              <a:avLst/>
            </a:prstGeom>
            <a:solidFill>
              <a:srgbClr val="FFFFFF">
                <a:alpha val="95000"/>
              </a:srgbClr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27797" y="3389222"/>
            <a:ext cx="1097355" cy="1097864"/>
            <a:chOff x="2355789" y="3465931"/>
            <a:chExt cx="1097355" cy="1097864"/>
          </a:xfrm>
        </p:grpSpPr>
        <p:sp>
          <p:nvSpPr>
            <p:cNvPr id="23" name="MH_Other_3"/>
            <p:cNvSpPr/>
            <p:nvPr>
              <p:custDataLst>
                <p:tags r:id="rId15"/>
              </p:custDataLst>
            </p:nvPr>
          </p:nvSpPr>
          <p:spPr>
            <a:xfrm>
              <a:off x="2355789" y="3465931"/>
              <a:ext cx="1097355" cy="1097864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16"/>
              </p:custDataLst>
            </p:nvPr>
          </p:nvSpPr>
          <p:spPr>
            <a:xfrm>
              <a:off x="2448063" y="3558986"/>
              <a:ext cx="912039" cy="912462"/>
            </a:xfrm>
            <a:prstGeom prst="ellipse">
              <a:avLst/>
            </a:prstGeom>
            <a:solidFill>
              <a:srgbClr val="FFFFFF">
                <a:alpha val="95000"/>
              </a:srgbClr>
            </a:solid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4088874" y="1474118"/>
            <a:ext cx="337964" cy="338120"/>
          </a:xfrm>
          <a:prstGeom prst="ellipse">
            <a:avLst/>
          </a:prstGeom>
          <a:noFill/>
          <a:ln w="38100" cmpd="sng">
            <a:solidFill>
              <a:schemeClr val="accent1">
                <a:alpha val="6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Other_5"/>
          <p:cNvSpPr/>
          <p:nvPr>
            <p:custDataLst>
              <p:tags r:id="rId4"/>
            </p:custDataLst>
          </p:nvPr>
        </p:nvSpPr>
        <p:spPr>
          <a:xfrm>
            <a:off x="5269691" y="2254396"/>
            <a:ext cx="240816" cy="240928"/>
          </a:xfrm>
          <a:prstGeom prst="ellipse">
            <a:avLst/>
          </a:prstGeom>
          <a:noFill/>
          <a:ln w="38100" cmpd="sng">
            <a:solidFill>
              <a:schemeClr val="accent1">
                <a:alpha val="4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MH_Other_6"/>
          <p:cNvSpPr/>
          <p:nvPr>
            <p:custDataLst>
              <p:tags r:id="rId5"/>
            </p:custDataLst>
          </p:nvPr>
        </p:nvSpPr>
        <p:spPr>
          <a:xfrm>
            <a:off x="2096700" y="4135239"/>
            <a:ext cx="216187" cy="216288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MH_Other_7"/>
          <p:cNvSpPr/>
          <p:nvPr>
            <p:custDataLst>
              <p:tags r:id="rId6"/>
            </p:custDataLst>
          </p:nvPr>
        </p:nvSpPr>
        <p:spPr>
          <a:xfrm>
            <a:off x="1416636" y="989525"/>
            <a:ext cx="2135874" cy="2136866"/>
          </a:xfrm>
          <a:prstGeom prst="ellipse">
            <a:avLst/>
          </a:prstGeom>
          <a:solidFill>
            <a:schemeClr val="accent1"/>
          </a:solidFill>
          <a:ln w="3175" cmpd="sng">
            <a:noFill/>
          </a:ln>
          <a:effectLst>
            <a:outerShdw blurRad="177800" dist="88900" dir="9000000" algn="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sz="37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Title_1"/>
          <p:cNvSpPr/>
          <p:nvPr>
            <p:custDataLst>
              <p:tags r:id="rId7"/>
            </p:custDataLst>
          </p:nvPr>
        </p:nvSpPr>
        <p:spPr>
          <a:xfrm>
            <a:off x="1621652" y="1194205"/>
            <a:ext cx="1726053" cy="1726855"/>
          </a:xfrm>
          <a:prstGeom prst="ellipse">
            <a:avLst/>
          </a:prstGeom>
          <a:solidFill>
            <a:srgbClr val="FFFFFF">
              <a:alpha val="95000"/>
            </a:srgbClr>
          </a:solidFill>
          <a:ln w="12700" cmpd="sng">
            <a:noFill/>
          </a:ln>
          <a:effectLst>
            <a:innerShdw blurRad="63500" dist="508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accent1"/>
                </a:solidFill>
                <a:cs typeface="+mn-ea"/>
                <a:sym typeface="+mn-lt"/>
              </a:rPr>
              <a:t>研究</a:t>
            </a:r>
            <a:endParaRPr lang="en-US" altLang="zh-CN" sz="2800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800" b="1" dirty="0" smtClean="0">
                <a:solidFill>
                  <a:schemeClr val="accent1"/>
                </a:solidFill>
                <a:cs typeface="+mn-ea"/>
                <a:sym typeface="+mn-lt"/>
              </a:rPr>
              <a:t>意义</a:t>
            </a:r>
            <a:endParaRPr lang="en-US" altLang="zh-CN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MH_Other_8"/>
          <p:cNvSpPr/>
          <p:nvPr>
            <p:custDataLst>
              <p:tags r:id="rId8"/>
            </p:custDataLst>
          </p:nvPr>
        </p:nvSpPr>
        <p:spPr>
          <a:xfrm>
            <a:off x="1115649" y="1880646"/>
            <a:ext cx="216187" cy="216288"/>
          </a:xfrm>
          <a:prstGeom prst="ellipse">
            <a:avLst/>
          </a:prstGeom>
          <a:noFill/>
          <a:ln w="38100" cmpd="sng">
            <a:solidFill>
              <a:schemeClr val="accent1">
                <a:alpha val="52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MH_Other_9"/>
          <p:cNvSpPr/>
          <p:nvPr>
            <p:custDataLst>
              <p:tags r:id="rId9"/>
            </p:custDataLst>
          </p:nvPr>
        </p:nvSpPr>
        <p:spPr>
          <a:xfrm>
            <a:off x="1123826" y="1255056"/>
            <a:ext cx="292810" cy="292947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MH_Other_10"/>
          <p:cNvSpPr/>
          <p:nvPr>
            <p:custDataLst>
              <p:tags r:id="rId10"/>
            </p:custDataLst>
          </p:nvPr>
        </p:nvSpPr>
        <p:spPr>
          <a:xfrm>
            <a:off x="3516966" y="2619866"/>
            <a:ext cx="242185" cy="242297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" name="MH_Other_11"/>
          <p:cNvSpPr/>
          <p:nvPr>
            <p:custDataLst>
              <p:tags r:id="rId11"/>
            </p:custDataLst>
          </p:nvPr>
        </p:nvSpPr>
        <p:spPr>
          <a:xfrm>
            <a:off x="3326753" y="915566"/>
            <a:ext cx="225765" cy="225870"/>
          </a:xfrm>
          <a:prstGeom prst="ellipse">
            <a:avLst/>
          </a:prstGeom>
          <a:noFill/>
          <a:ln w="38100" cmpd="sng">
            <a:solidFill>
              <a:schemeClr val="accent1">
                <a:alpha val="52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 txBox="1"/>
          <p:nvPr>
            <p:custDataLst>
              <p:tags r:id="rId12"/>
            </p:custDataLst>
          </p:nvPr>
        </p:nvSpPr>
        <p:spPr>
          <a:xfrm>
            <a:off x="6084168" y="1436218"/>
            <a:ext cx="259228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4B4D4F">
                    <a:lumMod val="75000"/>
                  </a:srgb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3" name="MH_Text_2"/>
          <p:cNvSpPr txBox="1"/>
          <p:nvPr>
            <p:custDataLst>
              <p:tags r:id="rId13"/>
            </p:custDataLst>
          </p:nvPr>
        </p:nvSpPr>
        <p:spPr>
          <a:xfrm>
            <a:off x="5508104" y="2742190"/>
            <a:ext cx="259228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4B4D4F">
                    <a:lumMod val="75000"/>
                  </a:srgb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4" name="MH_Text_2"/>
          <p:cNvSpPr txBox="1"/>
          <p:nvPr>
            <p:custDataLst>
              <p:tags r:id="rId14"/>
            </p:custDataLst>
          </p:nvPr>
        </p:nvSpPr>
        <p:spPr>
          <a:xfrm>
            <a:off x="3851920" y="3818233"/>
            <a:ext cx="2592288" cy="782840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4B4D4F">
                    <a:lumMod val="75000"/>
                  </a:srgbClr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ccel="36600" decel="3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3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9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ccel="36600" decel="3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3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3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3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8" grpId="0" animBg="1"/>
      <p:bldP spid="6" grpId="0" animBg="1"/>
      <p:bldP spid="6" grpId="1" animBg="1"/>
      <p:bldP spid="6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877095"/>
            <a:ext cx="9144000" cy="49758"/>
            <a:chOff x="502842" y="877095"/>
            <a:chExt cx="7740154" cy="49758"/>
          </a:xfrm>
        </p:grpSpPr>
        <p:sp>
          <p:nvSpPr>
            <p:cNvPr id="162" name="MH_Other_1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502842" y="877095"/>
              <a:ext cx="7740154" cy="18874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3" name="MH_Other_1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502842" y="895969"/>
              <a:ext cx="7740154" cy="3088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2"/>
            </p:custDataLst>
          </p:nvPr>
        </p:nvSpPr>
        <p:spPr>
          <a:xfrm>
            <a:off x="899592" y="1872255"/>
            <a:ext cx="1100822" cy="1094676"/>
          </a:xfrm>
          <a:prstGeom prst="star8">
            <a:avLst>
              <a:gd name="adj" fmla="val 42115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800" dirty="0">
              <a:ln w="12700">
                <a:noFill/>
              </a:ln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60561" y="909695"/>
            <a:ext cx="178884" cy="1106686"/>
            <a:chOff x="1360561" y="909695"/>
            <a:chExt cx="178884" cy="1106686"/>
          </a:xfrm>
        </p:grpSpPr>
        <p:sp>
          <p:nvSpPr>
            <p:cNvPr id="87" name="MH_Other_1"/>
            <p:cNvSpPr/>
            <p:nvPr>
              <p:custDataLst>
                <p:tags r:id="rId24"/>
              </p:custDataLst>
            </p:nvPr>
          </p:nvSpPr>
          <p:spPr>
            <a:xfrm flipH="1" flipV="1">
              <a:off x="1360561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MH_Other_3"/>
            <p:cNvSpPr/>
            <p:nvPr>
              <p:custDataLst>
                <p:tags r:id="rId25"/>
              </p:custDataLst>
            </p:nvPr>
          </p:nvSpPr>
          <p:spPr>
            <a:xfrm>
              <a:off x="1364003" y="1831075"/>
              <a:ext cx="172003" cy="1853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9" name="MH_Other_4"/>
            <p:cNvSpPr/>
            <p:nvPr>
              <p:custDataLst>
                <p:tags r:id="rId26"/>
              </p:custDataLst>
            </p:nvPr>
          </p:nvSpPr>
          <p:spPr>
            <a:xfrm>
              <a:off x="1374323" y="1851665"/>
              <a:ext cx="151363" cy="14584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MH_Other_10"/>
          <p:cNvSpPr/>
          <p:nvPr>
            <p:custDataLst>
              <p:tags r:id="rId3"/>
            </p:custDataLst>
          </p:nvPr>
        </p:nvSpPr>
        <p:spPr>
          <a:xfrm>
            <a:off x="2898851" y="1915149"/>
            <a:ext cx="1097382" cy="1096392"/>
          </a:xfrm>
          <a:prstGeom prst="star8">
            <a:avLst>
              <a:gd name="adj" fmla="val 42115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800" dirty="0">
              <a:ln w="12700">
                <a:noFill/>
              </a:ln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56381" y="909695"/>
            <a:ext cx="182322" cy="1134139"/>
            <a:chOff x="3356381" y="909695"/>
            <a:chExt cx="182322" cy="1134139"/>
          </a:xfrm>
        </p:grpSpPr>
        <p:sp>
          <p:nvSpPr>
            <p:cNvPr id="139" name="MH_Other_9"/>
            <p:cNvSpPr/>
            <p:nvPr>
              <p:custDataLst>
                <p:tags r:id="rId21"/>
              </p:custDataLst>
            </p:nvPr>
          </p:nvSpPr>
          <p:spPr>
            <a:xfrm flipV="1">
              <a:off x="3359819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40" name="MH_Other_11"/>
            <p:cNvSpPr/>
            <p:nvPr>
              <p:custDataLst>
                <p:tags r:id="rId22"/>
              </p:custDataLst>
            </p:nvPr>
          </p:nvSpPr>
          <p:spPr>
            <a:xfrm>
              <a:off x="3356381" y="1858528"/>
              <a:ext cx="172003" cy="1853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1" name="MH_Other_12"/>
            <p:cNvSpPr/>
            <p:nvPr>
              <p:custDataLst>
                <p:tags r:id="rId23"/>
              </p:custDataLst>
            </p:nvPr>
          </p:nvSpPr>
          <p:spPr>
            <a:xfrm>
              <a:off x="3373583" y="1879118"/>
              <a:ext cx="147923" cy="14584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MH_Other_6"/>
          <p:cNvSpPr/>
          <p:nvPr>
            <p:custDataLst>
              <p:tags r:id="rId4"/>
            </p:custDataLst>
          </p:nvPr>
        </p:nvSpPr>
        <p:spPr>
          <a:xfrm>
            <a:off x="4839330" y="1903140"/>
            <a:ext cx="1100822" cy="1096391"/>
          </a:xfrm>
          <a:prstGeom prst="star8">
            <a:avLst>
              <a:gd name="adj" fmla="val 4211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30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0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00299" y="909695"/>
            <a:ext cx="178884" cy="1134139"/>
            <a:chOff x="5300299" y="909695"/>
            <a:chExt cx="178884" cy="1134139"/>
          </a:xfrm>
        </p:grpSpPr>
        <p:sp>
          <p:nvSpPr>
            <p:cNvPr id="123" name="MH_Other_5"/>
            <p:cNvSpPr/>
            <p:nvPr>
              <p:custDataLst>
                <p:tags r:id="rId18"/>
              </p:custDataLst>
            </p:nvPr>
          </p:nvSpPr>
          <p:spPr>
            <a:xfrm flipV="1">
              <a:off x="5300299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24" name="MH_Other_7"/>
            <p:cNvSpPr/>
            <p:nvPr>
              <p:custDataLst>
                <p:tags r:id="rId19"/>
              </p:custDataLst>
            </p:nvPr>
          </p:nvSpPr>
          <p:spPr>
            <a:xfrm>
              <a:off x="5300302" y="1858528"/>
              <a:ext cx="168563" cy="1853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MH_Other_8"/>
            <p:cNvSpPr/>
            <p:nvPr>
              <p:custDataLst>
                <p:tags r:id="rId20"/>
              </p:custDataLst>
            </p:nvPr>
          </p:nvSpPr>
          <p:spPr>
            <a:xfrm>
              <a:off x="5314062" y="1879118"/>
              <a:ext cx="151363" cy="14584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2" name="MH_Other_14"/>
          <p:cNvSpPr/>
          <p:nvPr>
            <p:custDataLst>
              <p:tags r:id="rId5"/>
            </p:custDataLst>
          </p:nvPr>
        </p:nvSpPr>
        <p:spPr>
          <a:xfrm>
            <a:off x="6858994" y="1915149"/>
            <a:ext cx="1097382" cy="1096392"/>
          </a:xfrm>
          <a:prstGeom prst="star8">
            <a:avLst>
              <a:gd name="adj" fmla="val 42115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2800" dirty="0">
              <a:ln w="12700">
                <a:noFill/>
              </a:ln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11363" y="909695"/>
            <a:ext cx="180602" cy="1108404"/>
            <a:chOff x="7311363" y="909695"/>
            <a:chExt cx="180602" cy="1108404"/>
          </a:xfrm>
        </p:grpSpPr>
        <p:sp>
          <p:nvSpPr>
            <p:cNvPr id="143" name="MH_Other_13"/>
            <p:cNvSpPr/>
            <p:nvPr>
              <p:custDataLst>
                <p:tags r:id="rId15"/>
              </p:custDataLst>
            </p:nvPr>
          </p:nvSpPr>
          <p:spPr>
            <a:xfrm flipH="1" flipV="1">
              <a:off x="7313081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44" name="MH_Other_15"/>
            <p:cNvSpPr/>
            <p:nvPr>
              <p:custDataLst>
                <p:tags r:id="rId16"/>
              </p:custDataLst>
            </p:nvPr>
          </p:nvSpPr>
          <p:spPr>
            <a:xfrm>
              <a:off x="7311363" y="1834509"/>
              <a:ext cx="170283" cy="18359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45" name="MH_Other_16"/>
            <p:cNvSpPr/>
            <p:nvPr>
              <p:custDataLst>
                <p:tags r:id="rId17"/>
              </p:custDataLst>
            </p:nvPr>
          </p:nvSpPr>
          <p:spPr>
            <a:xfrm>
              <a:off x="7328565" y="1853380"/>
              <a:ext cx="147923" cy="14584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00" name="MH_PageTitle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国内研究综述</a:t>
            </a:r>
            <a:endParaRPr lang="zh-CN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7"/>
            </p:custDataLst>
          </p:nvPr>
        </p:nvSpPr>
        <p:spPr>
          <a:xfrm>
            <a:off x="395536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1"/>
          <p:cNvSpPr/>
          <p:nvPr>
            <p:custDataLst>
              <p:tags r:id="rId8"/>
            </p:custDataLst>
          </p:nvPr>
        </p:nvSpPr>
        <p:spPr>
          <a:xfrm>
            <a:off x="405735" y="3579934"/>
            <a:ext cx="1862085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MH_Text_1"/>
          <p:cNvSpPr/>
          <p:nvPr>
            <p:custDataLst>
              <p:tags r:id="rId9"/>
            </p:custDataLst>
          </p:nvPr>
        </p:nvSpPr>
        <p:spPr>
          <a:xfrm>
            <a:off x="2444209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10"/>
            </p:custDataLst>
          </p:nvPr>
        </p:nvSpPr>
        <p:spPr>
          <a:xfrm>
            <a:off x="2433122" y="3579934"/>
            <a:ext cx="185400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11"/>
            </p:custDataLst>
          </p:nvPr>
        </p:nvSpPr>
        <p:spPr>
          <a:xfrm>
            <a:off x="4492882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12"/>
            </p:custDataLst>
          </p:nvPr>
        </p:nvSpPr>
        <p:spPr>
          <a:xfrm>
            <a:off x="4452433" y="3579934"/>
            <a:ext cx="193401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13"/>
            </p:custDataLst>
          </p:nvPr>
        </p:nvSpPr>
        <p:spPr>
          <a:xfrm>
            <a:off x="6541556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1"/>
          <p:cNvSpPr/>
          <p:nvPr>
            <p:custDataLst>
              <p:tags r:id="rId14"/>
            </p:custDataLst>
          </p:nvPr>
        </p:nvSpPr>
        <p:spPr>
          <a:xfrm>
            <a:off x="6551753" y="3579934"/>
            <a:ext cx="193401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6" grpId="0" animBg="1"/>
      <p:bldP spid="69" grpId="0" animBg="1"/>
      <p:bldP spid="7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MH_Other_1"/>
          <p:cNvCxnSpPr/>
          <p:nvPr>
            <p:custDataLst>
              <p:tags r:id="rId2"/>
            </p:custDataLst>
          </p:nvPr>
        </p:nvCxnSpPr>
        <p:spPr>
          <a:xfrm>
            <a:off x="2536545" y="1122356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MH_Other_8"/>
          <p:cNvCxnSpPr/>
          <p:nvPr>
            <p:custDataLst>
              <p:tags r:id="rId3"/>
            </p:custDataLst>
          </p:nvPr>
        </p:nvCxnSpPr>
        <p:spPr>
          <a:xfrm>
            <a:off x="1026088" y="4059394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MH_Other_9"/>
          <p:cNvCxnSpPr/>
          <p:nvPr>
            <p:custDataLst>
              <p:tags r:id="rId4"/>
            </p:custDataLst>
          </p:nvPr>
        </p:nvCxnSpPr>
        <p:spPr>
          <a:xfrm>
            <a:off x="810461" y="3129370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MH_Other_10"/>
          <p:cNvCxnSpPr/>
          <p:nvPr>
            <p:custDataLst>
              <p:tags r:id="rId5"/>
            </p:custDataLst>
          </p:nvPr>
        </p:nvCxnSpPr>
        <p:spPr>
          <a:xfrm>
            <a:off x="4262101" y="1282416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H_Other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24789" y="4383100"/>
            <a:ext cx="1131342" cy="27688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" name="MH_Other_3"/>
          <p:cNvSpPr/>
          <p:nvPr>
            <p:custDataLst>
              <p:tags r:id="rId7"/>
            </p:custDataLst>
          </p:nvPr>
        </p:nvSpPr>
        <p:spPr>
          <a:xfrm rot="5400000">
            <a:off x="7377718" y="1211752"/>
            <a:ext cx="44118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5" name="MH_Other_4"/>
          <p:cNvSpPr/>
          <p:nvPr>
            <p:custDataLst>
              <p:tags r:id="rId8"/>
            </p:custDataLst>
          </p:nvPr>
        </p:nvSpPr>
        <p:spPr>
          <a:xfrm rot="5400000">
            <a:off x="6100707" y="1868203"/>
            <a:ext cx="45640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6" name="MH_Other_5"/>
          <p:cNvSpPr/>
          <p:nvPr>
            <p:custDataLst>
              <p:tags r:id="rId9"/>
            </p:custDataLst>
          </p:nvPr>
        </p:nvSpPr>
        <p:spPr>
          <a:xfrm rot="5400000">
            <a:off x="7383829" y="2545307"/>
            <a:ext cx="44118" cy="1325137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7" name="MH_Other_6"/>
          <p:cNvSpPr/>
          <p:nvPr>
            <p:custDataLst>
              <p:tags r:id="rId10"/>
            </p:custDataLst>
          </p:nvPr>
        </p:nvSpPr>
        <p:spPr>
          <a:xfrm rot="5400000">
            <a:off x="6101467" y="566708"/>
            <a:ext cx="44118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0603" y="1112246"/>
            <a:ext cx="1573054" cy="993427"/>
            <a:chOff x="4920603" y="1112246"/>
            <a:chExt cx="1573054" cy="993427"/>
          </a:xfrm>
        </p:grpSpPr>
        <p:sp>
          <p:nvSpPr>
            <p:cNvPr id="22" name="MH_Text_1"/>
            <p:cNvSpPr/>
            <p:nvPr>
              <p:custDataLst>
                <p:tags r:id="rId22"/>
              </p:custDataLst>
            </p:nvPr>
          </p:nvSpPr>
          <p:spPr bwMode="auto">
            <a:xfrm>
              <a:off x="4920603" y="1354137"/>
              <a:ext cx="1573054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4" name="MH_SubTitle_1"/>
            <p:cNvSpPr/>
            <p:nvPr>
              <p:custDataLst>
                <p:tags r:id="rId23"/>
              </p:custDataLst>
            </p:nvPr>
          </p:nvSpPr>
          <p:spPr bwMode="auto">
            <a:xfrm>
              <a:off x="4922349" y="1112246"/>
              <a:ext cx="1571308" cy="240370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 smtClean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en-US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5" name="MH_Other_7"/>
          <p:cNvSpPr/>
          <p:nvPr>
            <p:custDataLst>
              <p:tags r:id="rId11"/>
            </p:custDataLst>
          </p:nvPr>
        </p:nvSpPr>
        <p:spPr>
          <a:xfrm>
            <a:off x="6694435" y="961634"/>
            <a:ext cx="132688" cy="3559907"/>
          </a:xfrm>
          <a:prstGeom prst="roundRect">
            <a:avLst>
              <a:gd name="adj" fmla="val 44167"/>
            </a:avLst>
          </a:prstGeom>
          <a:gradFill>
            <a:gsLst>
              <a:gs pos="15000">
                <a:srgbClr val="D7D7D7"/>
              </a:gs>
              <a:gs pos="83000">
                <a:srgbClr val="FFFFFF"/>
              </a:gs>
            </a:gsLst>
            <a:lin ang="10800000" scaled="0"/>
          </a:gradFill>
          <a:ln w="9525">
            <a:solidFill>
              <a:srgbClr val="C5C5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20603" y="2416023"/>
            <a:ext cx="1573054" cy="993427"/>
            <a:chOff x="4920603" y="2416023"/>
            <a:chExt cx="1573054" cy="993427"/>
          </a:xfrm>
        </p:grpSpPr>
        <p:sp>
          <p:nvSpPr>
            <p:cNvPr id="25" name="MH_Text_3"/>
            <p:cNvSpPr/>
            <p:nvPr>
              <p:custDataLst>
                <p:tags r:id="rId20"/>
              </p:custDataLst>
            </p:nvPr>
          </p:nvSpPr>
          <p:spPr bwMode="auto">
            <a:xfrm>
              <a:off x="4920603" y="2657914"/>
              <a:ext cx="1573054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6" name="MH_SubTitle_3"/>
            <p:cNvSpPr/>
            <p:nvPr>
              <p:custDataLst>
                <p:tags r:id="rId21"/>
              </p:custDataLst>
            </p:nvPr>
          </p:nvSpPr>
          <p:spPr bwMode="auto">
            <a:xfrm>
              <a:off x="4922349" y="2416023"/>
              <a:ext cx="1571308" cy="241891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lvl="0" algn="ctr">
                <a:defRPr/>
              </a:pPr>
              <a:r>
                <a:rPr lang="en-US" altLang="zh-CN" sz="1600" dirty="0" smtClean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31394" y="1754246"/>
            <a:ext cx="1573054" cy="993427"/>
            <a:chOff x="7031394" y="1754246"/>
            <a:chExt cx="1573054" cy="993427"/>
          </a:xfrm>
        </p:grpSpPr>
        <p:sp>
          <p:nvSpPr>
            <p:cNvPr id="27" name="MH_Text_2"/>
            <p:cNvSpPr/>
            <p:nvPr>
              <p:custDataLst>
                <p:tags r:id="rId18"/>
              </p:custDataLst>
            </p:nvPr>
          </p:nvSpPr>
          <p:spPr bwMode="auto">
            <a:xfrm>
              <a:off x="7031395" y="1996137"/>
              <a:ext cx="1573053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8" name="MH_SubTitle_2"/>
            <p:cNvSpPr/>
            <p:nvPr>
              <p:custDataLst>
                <p:tags r:id="rId19"/>
              </p:custDataLst>
            </p:nvPr>
          </p:nvSpPr>
          <p:spPr bwMode="auto">
            <a:xfrm>
              <a:off x="7031394" y="1754246"/>
              <a:ext cx="1571308" cy="2418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lvl="0" algn="ctr">
                <a:defRPr/>
              </a:pPr>
              <a:r>
                <a:rPr lang="en-US" altLang="zh-CN" sz="1600" dirty="0" smtClean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31394" y="3089972"/>
            <a:ext cx="1573054" cy="993427"/>
            <a:chOff x="7031394" y="3089972"/>
            <a:chExt cx="1573054" cy="993427"/>
          </a:xfrm>
        </p:grpSpPr>
        <p:sp>
          <p:nvSpPr>
            <p:cNvPr id="30" name="MH_Text_4"/>
            <p:cNvSpPr/>
            <p:nvPr>
              <p:custDataLst>
                <p:tags r:id="rId16"/>
              </p:custDataLst>
            </p:nvPr>
          </p:nvSpPr>
          <p:spPr bwMode="auto">
            <a:xfrm>
              <a:off x="7031395" y="3331863"/>
              <a:ext cx="1573053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2" name="MH_SubTitle_4"/>
            <p:cNvSpPr/>
            <p:nvPr>
              <p:custDataLst>
                <p:tags r:id="rId17"/>
              </p:custDataLst>
            </p:nvPr>
          </p:nvSpPr>
          <p:spPr bwMode="auto">
            <a:xfrm>
              <a:off x="7031394" y="3089972"/>
              <a:ext cx="1571308" cy="241892"/>
            </a:xfrm>
            <a:prstGeom prst="round2Same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lvl="0" algn="ctr">
                <a:defRPr/>
              </a:pPr>
              <a:r>
                <a:rPr lang="en-US" altLang="zh-CN" sz="1600" dirty="0" smtClean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04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093" name="MH_PageTitle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国外研究综述</a:t>
            </a:r>
            <a:endParaRPr lang="zh-CN" altLang="en-US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Text_2"/>
          <p:cNvSpPr txBox="1"/>
          <p:nvPr>
            <p:custDataLst>
              <p:tags r:id="rId13"/>
            </p:custDataLst>
          </p:nvPr>
        </p:nvSpPr>
        <p:spPr>
          <a:xfrm>
            <a:off x="946016" y="1850154"/>
            <a:ext cx="3161795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SubTitle_2"/>
          <p:cNvSpPr txBox="1"/>
          <p:nvPr>
            <p:custDataLst>
              <p:tags r:id="rId14"/>
            </p:custDataLst>
          </p:nvPr>
        </p:nvSpPr>
        <p:spPr>
          <a:xfrm>
            <a:off x="841867" y="1347614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点击添加标题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MH_Text_2"/>
          <p:cNvSpPr txBox="1"/>
          <p:nvPr>
            <p:custDataLst>
              <p:tags r:id="rId15"/>
            </p:custDataLst>
          </p:nvPr>
        </p:nvSpPr>
        <p:spPr>
          <a:xfrm>
            <a:off x="914610" y="2859782"/>
            <a:ext cx="3081326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 animBg="1"/>
      <p:bldP spid="5" grpId="0" animBg="1"/>
      <p:bldP spid="6" grpId="0" animBg="1"/>
      <p:bldP spid="7" grpId="0" animBg="1"/>
      <p:bldP spid="35" grpId="0" animBg="1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323528" y="1256648"/>
            <a:ext cx="3820278" cy="2587282"/>
            <a:chOff x="592577" y="1256648"/>
            <a:chExt cx="3820278" cy="2587282"/>
          </a:xfrm>
        </p:grpSpPr>
        <p:sp>
          <p:nvSpPr>
            <p:cNvPr id="5" name="Freeform 5"/>
            <p:cNvSpPr/>
            <p:nvPr/>
          </p:nvSpPr>
          <p:spPr bwMode="invGray">
            <a:xfrm>
              <a:off x="2819338" y="3694600"/>
              <a:ext cx="210090" cy="149330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3574475" y="1256648"/>
              <a:ext cx="838380" cy="647660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3658710" y="1754977"/>
              <a:ext cx="629280" cy="373327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3525917" y="1962193"/>
              <a:ext cx="448920" cy="366616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3184024" y="2045249"/>
              <a:ext cx="419190" cy="499168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3305916" y="2171928"/>
              <a:ext cx="134775" cy="119129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3392133" y="2230654"/>
              <a:ext cx="106036" cy="112417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3392133" y="2238204"/>
              <a:ext cx="66397" cy="37752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3296996" y="2372435"/>
              <a:ext cx="516308" cy="269298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3403033" y="2588041"/>
              <a:ext cx="428109" cy="297823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3772673" y="2809520"/>
              <a:ext cx="76307" cy="51176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564565" y="2862374"/>
              <a:ext cx="285406" cy="276010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3420871" y="3078820"/>
              <a:ext cx="325046" cy="343125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2925374" y="3294427"/>
              <a:ext cx="601533" cy="357387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2525013" y="3227311"/>
              <a:ext cx="592614" cy="357387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2468526" y="3026805"/>
              <a:ext cx="440001" cy="328863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1972039" y="3004154"/>
              <a:ext cx="677839" cy="572994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706541" y="2341394"/>
              <a:ext cx="1440904" cy="729875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2060237" y="2640055"/>
              <a:ext cx="904777" cy="588096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1536002" y="2230653"/>
              <a:ext cx="934507" cy="573833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3230601" y="2958851"/>
              <a:ext cx="363694" cy="396817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2867896" y="2958851"/>
              <a:ext cx="420181" cy="389267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2831230" y="2737371"/>
              <a:ext cx="581713" cy="296984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3296997" y="2632505"/>
              <a:ext cx="362703" cy="358226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2973932" y="2520926"/>
              <a:ext cx="448921" cy="334736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65015" y="2216392"/>
              <a:ext cx="296306" cy="425341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2649879" y="2290219"/>
              <a:ext cx="382524" cy="565443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2578526" y="2297769"/>
              <a:ext cx="209099" cy="291112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1830327" y="2008335"/>
              <a:ext cx="1020723" cy="781051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2154381" y="1286850"/>
              <a:ext cx="1695589" cy="1153538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592577" y="1480644"/>
              <a:ext cx="1515229" cy="959744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3745917" y="3242412"/>
              <a:ext cx="151621" cy="239936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923928" y="2606870"/>
            <a:ext cx="128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国内研究综述</a:t>
            </a:r>
          </a:p>
        </p:txBody>
      </p:sp>
      <p:sp>
        <p:nvSpPr>
          <p:cNvPr id="75" name="Freeform 15"/>
          <p:cNvSpPr/>
          <p:nvPr/>
        </p:nvSpPr>
        <p:spPr bwMode="gray">
          <a:xfrm>
            <a:off x="3133983" y="2586500"/>
            <a:ext cx="428109" cy="297823"/>
          </a:xfrm>
          <a:custGeom>
            <a:avLst/>
            <a:gdLst>
              <a:gd name="T0" fmla="*/ 168 w 361"/>
              <a:gd name="T1" fmla="*/ 0 h 321"/>
              <a:gd name="T2" fmla="*/ 152 w 361"/>
              <a:gd name="T3" fmla="*/ 0 h 321"/>
              <a:gd name="T4" fmla="*/ 120 w 361"/>
              <a:gd name="T5" fmla="*/ 48 h 321"/>
              <a:gd name="T6" fmla="*/ 96 w 361"/>
              <a:gd name="T7" fmla="*/ 56 h 321"/>
              <a:gd name="T8" fmla="*/ 96 w 361"/>
              <a:gd name="T9" fmla="*/ 40 h 321"/>
              <a:gd name="T10" fmla="*/ 80 w 361"/>
              <a:gd name="T11" fmla="*/ 40 h 321"/>
              <a:gd name="T12" fmla="*/ 64 w 361"/>
              <a:gd name="T13" fmla="*/ 56 h 321"/>
              <a:gd name="T14" fmla="*/ 32 w 361"/>
              <a:gd name="T15" fmla="*/ 40 h 321"/>
              <a:gd name="T16" fmla="*/ 24 w 361"/>
              <a:gd name="T17" fmla="*/ 32 h 321"/>
              <a:gd name="T18" fmla="*/ 8 w 361"/>
              <a:gd name="T19" fmla="*/ 24 h 321"/>
              <a:gd name="T20" fmla="*/ 8 w 361"/>
              <a:gd name="T21" fmla="*/ 40 h 321"/>
              <a:gd name="T22" fmla="*/ 0 w 361"/>
              <a:gd name="T23" fmla="*/ 48 h 321"/>
              <a:gd name="T24" fmla="*/ 32 w 361"/>
              <a:gd name="T25" fmla="*/ 56 h 321"/>
              <a:gd name="T26" fmla="*/ 40 w 361"/>
              <a:gd name="T27" fmla="*/ 80 h 321"/>
              <a:gd name="T28" fmla="*/ 56 w 361"/>
              <a:gd name="T29" fmla="*/ 80 h 321"/>
              <a:gd name="T30" fmla="*/ 80 w 361"/>
              <a:gd name="T31" fmla="*/ 112 h 321"/>
              <a:gd name="T32" fmla="*/ 104 w 361"/>
              <a:gd name="T33" fmla="*/ 104 h 321"/>
              <a:gd name="T34" fmla="*/ 104 w 361"/>
              <a:gd name="T35" fmla="*/ 144 h 321"/>
              <a:gd name="T36" fmla="*/ 136 w 361"/>
              <a:gd name="T37" fmla="*/ 184 h 321"/>
              <a:gd name="T38" fmla="*/ 152 w 361"/>
              <a:gd name="T39" fmla="*/ 184 h 321"/>
              <a:gd name="T40" fmla="*/ 160 w 361"/>
              <a:gd name="T41" fmla="*/ 168 h 321"/>
              <a:gd name="T42" fmla="*/ 184 w 361"/>
              <a:gd name="T43" fmla="*/ 192 h 321"/>
              <a:gd name="T44" fmla="*/ 168 w 361"/>
              <a:gd name="T45" fmla="*/ 208 h 321"/>
              <a:gd name="T46" fmla="*/ 160 w 361"/>
              <a:gd name="T47" fmla="*/ 200 h 321"/>
              <a:gd name="T48" fmla="*/ 144 w 361"/>
              <a:gd name="T49" fmla="*/ 192 h 321"/>
              <a:gd name="T50" fmla="*/ 144 w 361"/>
              <a:gd name="T51" fmla="*/ 224 h 321"/>
              <a:gd name="T52" fmla="*/ 136 w 361"/>
              <a:gd name="T53" fmla="*/ 240 h 321"/>
              <a:gd name="T54" fmla="*/ 160 w 361"/>
              <a:gd name="T55" fmla="*/ 272 h 321"/>
              <a:gd name="T56" fmla="*/ 160 w 361"/>
              <a:gd name="T57" fmla="*/ 296 h 321"/>
              <a:gd name="T58" fmla="*/ 200 w 361"/>
              <a:gd name="T59" fmla="*/ 296 h 321"/>
              <a:gd name="T60" fmla="*/ 216 w 361"/>
              <a:gd name="T61" fmla="*/ 312 h 321"/>
              <a:gd name="T62" fmla="*/ 240 w 361"/>
              <a:gd name="T63" fmla="*/ 304 h 321"/>
              <a:gd name="T64" fmla="*/ 272 w 361"/>
              <a:gd name="T65" fmla="*/ 320 h 321"/>
              <a:gd name="T66" fmla="*/ 296 w 361"/>
              <a:gd name="T67" fmla="*/ 296 h 321"/>
              <a:gd name="T68" fmla="*/ 320 w 361"/>
              <a:gd name="T69" fmla="*/ 256 h 321"/>
              <a:gd name="T70" fmla="*/ 288 w 361"/>
              <a:gd name="T71" fmla="*/ 240 h 321"/>
              <a:gd name="T72" fmla="*/ 320 w 361"/>
              <a:gd name="T73" fmla="*/ 232 h 321"/>
              <a:gd name="T74" fmla="*/ 328 w 361"/>
              <a:gd name="T75" fmla="*/ 240 h 321"/>
              <a:gd name="T76" fmla="*/ 360 w 361"/>
              <a:gd name="T77" fmla="*/ 232 h 321"/>
              <a:gd name="T78" fmla="*/ 360 w 361"/>
              <a:gd name="T79" fmla="*/ 224 h 321"/>
              <a:gd name="T80" fmla="*/ 320 w 361"/>
              <a:gd name="T81" fmla="*/ 200 h 321"/>
              <a:gd name="T82" fmla="*/ 320 w 361"/>
              <a:gd name="T83" fmla="*/ 184 h 321"/>
              <a:gd name="T84" fmla="*/ 304 w 361"/>
              <a:gd name="T85" fmla="*/ 176 h 321"/>
              <a:gd name="T86" fmla="*/ 288 w 361"/>
              <a:gd name="T87" fmla="*/ 168 h 321"/>
              <a:gd name="T88" fmla="*/ 272 w 361"/>
              <a:gd name="T89" fmla="*/ 128 h 321"/>
              <a:gd name="T90" fmla="*/ 232 w 361"/>
              <a:gd name="T91" fmla="*/ 64 h 321"/>
              <a:gd name="T92" fmla="*/ 232 w 361"/>
              <a:gd name="T93" fmla="*/ 40 h 321"/>
              <a:gd name="T94" fmla="*/ 192 w 361"/>
              <a:gd name="T95" fmla="*/ 32 h 321"/>
              <a:gd name="T96" fmla="*/ 176 w 361"/>
              <a:gd name="T97" fmla="*/ 24 h 321"/>
              <a:gd name="T98" fmla="*/ 168 w 361"/>
              <a:gd name="T99" fmla="*/ 0 h 3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1"/>
              <a:gd name="T151" fmla="*/ 0 h 321"/>
              <a:gd name="T152" fmla="*/ 361 w 361"/>
              <a:gd name="T153" fmla="*/ 321 h 3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78" name="Freeform 9"/>
          <p:cNvSpPr/>
          <p:nvPr/>
        </p:nvSpPr>
        <p:spPr bwMode="gray">
          <a:xfrm>
            <a:off x="3257634" y="1963242"/>
            <a:ext cx="448920" cy="366616"/>
          </a:xfrm>
          <a:custGeom>
            <a:avLst/>
            <a:gdLst>
              <a:gd name="T0" fmla="*/ 376 w 377"/>
              <a:gd name="T1" fmla="*/ 176 h 393"/>
              <a:gd name="T2" fmla="*/ 336 w 377"/>
              <a:gd name="T3" fmla="*/ 120 h 393"/>
              <a:gd name="T4" fmla="*/ 344 w 377"/>
              <a:gd name="T5" fmla="*/ 96 h 393"/>
              <a:gd name="T6" fmla="*/ 312 w 377"/>
              <a:gd name="T7" fmla="*/ 40 h 393"/>
              <a:gd name="T8" fmla="*/ 288 w 377"/>
              <a:gd name="T9" fmla="*/ 8 h 393"/>
              <a:gd name="T10" fmla="*/ 280 w 377"/>
              <a:gd name="T11" fmla="*/ 40 h 393"/>
              <a:gd name="T12" fmla="*/ 264 w 377"/>
              <a:gd name="T13" fmla="*/ 0 h 393"/>
              <a:gd name="T14" fmla="*/ 232 w 377"/>
              <a:gd name="T15" fmla="*/ 0 h 393"/>
              <a:gd name="T16" fmla="*/ 240 w 377"/>
              <a:gd name="T17" fmla="*/ 24 h 393"/>
              <a:gd name="T18" fmla="*/ 200 w 377"/>
              <a:gd name="T19" fmla="*/ 56 h 393"/>
              <a:gd name="T20" fmla="*/ 176 w 377"/>
              <a:gd name="T21" fmla="*/ 56 h 393"/>
              <a:gd name="T22" fmla="*/ 48 w 377"/>
              <a:gd name="T23" fmla="*/ 144 h 393"/>
              <a:gd name="T24" fmla="*/ 24 w 377"/>
              <a:gd name="T25" fmla="*/ 112 h 393"/>
              <a:gd name="T26" fmla="*/ 8 w 377"/>
              <a:gd name="T27" fmla="*/ 112 h 393"/>
              <a:gd name="T28" fmla="*/ 16 w 377"/>
              <a:gd name="T29" fmla="*/ 136 h 393"/>
              <a:gd name="T30" fmla="*/ 16 w 377"/>
              <a:gd name="T31" fmla="*/ 160 h 393"/>
              <a:gd name="T32" fmla="*/ 24 w 377"/>
              <a:gd name="T33" fmla="*/ 184 h 393"/>
              <a:gd name="T34" fmla="*/ 8 w 377"/>
              <a:gd name="T35" fmla="*/ 184 h 393"/>
              <a:gd name="T36" fmla="*/ 8 w 377"/>
              <a:gd name="T37" fmla="*/ 216 h 393"/>
              <a:gd name="T38" fmla="*/ 0 w 377"/>
              <a:gd name="T39" fmla="*/ 232 h 393"/>
              <a:gd name="T40" fmla="*/ 32 w 377"/>
              <a:gd name="T41" fmla="*/ 240 h 393"/>
              <a:gd name="T42" fmla="*/ 64 w 377"/>
              <a:gd name="T43" fmla="*/ 296 h 393"/>
              <a:gd name="T44" fmla="*/ 104 w 377"/>
              <a:gd name="T45" fmla="*/ 240 h 393"/>
              <a:gd name="T46" fmla="*/ 120 w 377"/>
              <a:gd name="T47" fmla="*/ 208 h 393"/>
              <a:gd name="T48" fmla="*/ 160 w 377"/>
              <a:gd name="T49" fmla="*/ 200 h 393"/>
              <a:gd name="T50" fmla="*/ 184 w 377"/>
              <a:gd name="T51" fmla="*/ 216 h 393"/>
              <a:gd name="T52" fmla="*/ 184 w 377"/>
              <a:gd name="T53" fmla="*/ 224 h 393"/>
              <a:gd name="T54" fmla="*/ 192 w 377"/>
              <a:gd name="T55" fmla="*/ 224 h 393"/>
              <a:gd name="T56" fmla="*/ 168 w 377"/>
              <a:gd name="T57" fmla="*/ 280 h 393"/>
              <a:gd name="T58" fmla="*/ 152 w 377"/>
              <a:gd name="T59" fmla="*/ 280 h 393"/>
              <a:gd name="T60" fmla="*/ 160 w 377"/>
              <a:gd name="T61" fmla="*/ 312 h 393"/>
              <a:gd name="T62" fmla="*/ 152 w 377"/>
              <a:gd name="T63" fmla="*/ 320 h 393"/>
              <a:gd name="T64" fmla="*/ 168 w 377"/>
              <a:gd name="T65" fmla="*/ 320 h 393"/>
              <a:gd name="T66" fmla="*/ 136 w 377"/>
              <a:gd name="T67" fmla="*/ 376 h 393"/>
              <a:gd name="T68" fmla="*/ 144 w 377"/>
              <a:gd name="T69" fmla="*/ 392 h 393"/>
              <a:gd name="T70" fmla="*/ 160 w 377"/>
              <a:gd name="T71" fmla="*/ 376 h 393"/>
              <a:gd name="T72" fmla="*/ 168 w 377"/>
              <a:gd name="T73" fmla="*/ 352 h 393"/>
              <a:gd name="T74" fmla="*/ 184 w 377"/>
              <a:gd name="T75" fmla="*/ 352 h 393"/>
              <a:gd name="T76" fmla="*/ 200 w 377"/>
              <a:gd name="T77" fmla="*/ 336 h 393"/>
              <a:gd name="T78" fmla="*/ 200 w 377"/>
              <a:gd name="T79" fmla="*/ 312 h 393"/>
              <a:gd name="T80" fmla="*/ 256 w 377"/>
              <a:gd name="T81" fmla="*/ 280 h 393"/>
              <a:gd name="T82" fmla="*/ 304 w 377"/>
              <a:gd name="T83" fmla="*/ 264 h 393"/>
              <a:gd name="T84" fmla="*/ 312 w 377"/>
              <a:gd name="T85" fmla="*/ 224 h 393"/>
              <a:gd name="T86" fmla="*/ 344 w 377"/>
              <a:gd name="T87" fmla="*/ 200 h 393"/>
              <a:gd name="T88" fmla="*/ 368 w 377"/>
              <a:gd name="T89" fmla="*/ 192 h 393"/>
              <a:gd name="T90" fmla="*/ 376 w 377"/>
              <a:gd name="T91" fmla="*/ 176 h 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7"/>
              <a:gd name="T139" fmla="*/ 0 h 393"/>
              <a:gd name="T140" fmla="*/ 377 w 377"/>
              <a:gd name="T141" fmla="*/ 393 h 3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Freeform 19"/>
          <p:cNvSpPr/>
          <p:nvPr/>
        </p:nvSpPr>
        <p:spPr bwMode="gray">
          <a:xfrm>
            <a:off x="2664614" y="3290651"/>
            <a:ext cx="601533" cy="357387"/>
          </a:xfrm>
          <a:custGeom>
            <a:avLst/>
            <a:gdLst>
              <a:gd name="T0" fmla="*/ 496 w 505"/>
              <a:gd name="T1" fmla="*/ 96 h 385"/>
              <a:gd name="T2" fmla="*/ 424 w 505"/>
              <a:gd name="T3" fmla="*/ 40 h 385"/>
              <a:gd name="T4" fmla="*/ 408 w 505"/>
              <a:gd name="T5" fmla="*/ 56 h 385"/>
              <a:gd name="T6" fmla="*/ 376 w 505"/>
              <a:gd name="T7" fmla="*/ 40 h 385"/>
              <a:gd name="T8" fmla="*/ 312 w 505"/>
              <a:gd name="T9" fmla="*/ 56 h 385"/>
              <a:gd name="T10" fmla="*/ 312 w 505"/>
              <a:gd name="T11" fmla="*/ 0 h 385"/>
              <a:gd name="T12" fmla="*/ 280 w 505"/>
              <a:gd name="T13" fmla="*/ 0 h 385"/>
              <a:gd name="T14" fmla="*/ 216 w 505"/>
              <a:gd name="T15" fmla="*/ 8 h 385"/>
              <a:gd name="T16" fmla="*/ 208 w 505"/>
              <a:gd name="T17" fmla="*/ 40 h 385"/>
              <a:gd name="T18" fmla="*/ 168 w 505"/>
              <a:gd name="T19" fmla="*/ 24 h 385"/>
              <a:gd name="T20" fmla="*/ 144 w 505"/>
              <a:gd name="T21" fmla="*/ 48 h 385"/>
              <a:gd name="T22" fmla="*/ 152 w 505"/>
              <a:gd name="T23" fmla="*/ 88 h 385"/>
              <a:gd name="T24" fmla="*/ 144 w 505"/>
              <a:gd name="T25" fmla="*/ 112 h 385"/>
              <a:gd name="T26" fmla="*/ 112 w 505"/>
              <a:gd name="T27" fmla="*/ 168 h 385"/>
              <a:gd name="T28" fmla="*/ 72 w 505"/>
              <a:gd name="T29" fmla="*/ 224 h 385"/>
              <a:gd name="T30" fmla="*/ 32 w 505"/>
              <a:gd name="T31" fmla="*/ 272 h 385"/>
              <a:gd name="T32" fmla="*/ 0 w 505"/>
              <a:gd name="T33" fmla="*/ 296 h 385"/>
              <a:gd name="T34" fmla="*/ 8 w 505"/>
              <a:gd name="T35" fmla="*/ 312 h 385"/>
              <a:gd name="T36" fmla="*/ 16 w 505"/>
              <a:gd name="T37" fmla="*/ 360 h 385"/>
              <a:gd name="T38" fmla="*/ 56 w 505"/>
              <a:gd name="T39" fmla="*/ 384 h 385"/>
              <a:gd name="T40" fmla="*/ 40 w 505"/>
              <a:gd name="T41" fmla="*/ 344 h 385"/>
              <a:gd name="T42" fmla="*/ 80 w 505"/>
              <a:gd name="T43" fmla="*/ 304 h 385"/>
              <a:gd name="T44" fmla="*/ 152 w 505"/>
              <a:gd name="T45" fmla="*/ 280 h 385"/>
              <a:gd name="T46" fmla="*/ 192 w 505"/>
              <a:gd name="T47" fmla="*/ 296 h 385"/>
              <a:gd name="T48" fmla="*/ 240 w 505"/>
              <a:gd name="T49" fmla="*/ 248 h 385"/>
              <a:gd name="T50" fmla="*/ 264 w 505"/>
              <a:gd name="T51" fmla="*/ 240 h 385"/>
              <a:gd name="T52" fmla="*/ 264 w 505"/>
              <a:gd name="T53" fmla="*/ 216 h 385"/>
              <a:gd name="T54" fmla="*/ 280 w 505"/>
              <a:gd name="T55" fmla="*/ 208 h 385"/>
              <a:gd name="T56" fmla="*/ 336 w 505"/>
              <a:gd name="T57" fmla="*/ 232 h 385"/>
              <a:gd name="T58" fmla="*/ 336 w 505"/>
              <a:gd name="T59" fmla="*/ 200 h 385"/>
              <a:gd name="T60" fmla="*/ 376 w 505"/>
              <a:gd name="T61" fmla="*/ 192 h 385"/>
              <a:gd name="T62" fmla="*/ 392 w 505"/>
              <a:gd name="T63" fmla="*/ 200 h 385"/>
              <a:gd name="T64" fmla="*/ 400 w 505"/>
              <a:gd name="T65" fmla="*/ 184 h 385"/>
              <a:gd name="T66" fmla="*/ 448 w 505"/>
              <a:gd name="T67" fmla="*/ 176 h 385"/>
              <a:gd name="T68" fmla="*/ 480 w 505"/>
              <a:gd name="T69" fmla="*/ 136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5"/>
              <a:gd name="T106" fmla="*/ 0 h 385"/>
              <a:gd name="T107" fmla="*/ 505 w 505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512986" y="2251021"/>
            <a:ext cx="1354968" cy="96076"/>
            <a:chOff x="3782035" y="2261593"/>
            <a:chExt cx="1354968" cy="96076"/>
          </a:xfrm>
        </p:grpSpPr>
        <p:cxnSp>
          <p:nvCxnSpPr>
            <p:cNvPr id="67" name="MH_Other_3"/>
            <p:cNvCxnSpPr/>
            <p:nvPr>
              <p:custDataLst>
                <p:tags r:id="rId10"/>
              </p:custDataLst>
            </p:nvPr>
          </p:nvCxnSpPr>
          <p:spPr>
            <a:xfrm flipH="1">
              <a:off x="4072097" y="2357669"/>
              <a:ext cx="1064906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MH_Other_3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2961552" y="3529110"/>
            <a:ext cx="1874062" cy="96076"/>
            <a:chOff x="3782035" y="2261593"/>
            <a:chExt cx="1874062" cy="96076"/>
          </a:xfrm>
        </p:grpSpPr>
        <p:cxnSp>
          <p:nvCxnSpPr>
            <p:cNvPr id="88" name="MH_Other_3"/>
            <p:cNvCxnSpPr/>
            <p:nvPr>
              <p:custDataLst>
                <p:tags r:id="rId8"/>
              </p:custDataLst>
            </p:nvPr>
          </p:nvCxnSpPr>
          <p:spPr>
            <a:xfrm flipH="1">
              <a:off x="4072097" y="2357669"/>
              <a:ext cx="1584000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MH_Other_3"/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423729" y="2741348"/>
            <a:ext cx="1442062" cy="96076"/>
            <a:chOff x="3782035" y="2261593"/>
            <a:chExt cx="1442062" cy="96076"/>
          </a:xfrm>
        </p:grpSpPr>
        <p:cxnSp>
          <p:nvCxnSpPr>
            <p:cNvPr id="91" name="MH_Other_3"/>
            <p:cNvCxnSpPr/>
            <p:nvPr>
              <p:custDataLst>
                <p:tags r:id="rId6"/>
              </p:custDataLst>
            </p:nvPr>
          </p:nvCxnSpPr>
          <p:spPr>
            <a:xfrm flipH="1">
              <a:off x="4072097" y="2357669"/>
              <a:ext cx="1152000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MH_Other_3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3942857" y="2116626"/>
            <a:ext cx="128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23929" y="3404667"/>
            <a:ext cx="128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8" name="MH_Other_9"/>
          <p:cNvCxnSpPr/>
          <p:nvPr>
            <p:custDataLst>
              <p:tags r:id="rId1"/>
            </p:custDataLst>
          </p:nvPr>
        </p:nvCxnSpPr>
        <p:spPr>
          <a:xfrm>
            <a:off x="5292080" y="1131590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MH_Other_10"/>
          <p:cNvCxnSpPr/>
          <p:nvPr>
            <p:custDataLst>
              <p:tags r:id="rId2"/>
            </p:custDataLst>
          </p:nvPr>
        </p:nvCxnSpPr>
        <p:spPr>
          <a:xfrm>
            <a:off x="5292080" y="2931789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H_Text_2"/>
          <p:cNvSpPr txBox="1"/>
          <p:nvPr>
            <p:custDataLst>
              <p:tags r:id="rId3"/>
            </p:custDataLst>
          </p:nvPr>
        </p:nvSpPr>
        <p:spPr>
          <a:xfrm>
            <a:off x="5658677" y="1906371"/>
            <a:ext cx="3161795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MH_SubTitle_2"/>
          <p:cNvSpPr txBox="1"/>
          <p:nvPr>
            <p:custDataLst>
              <p:tags r:id="rId4"/>
            </p:custDataLst>
          </p:nvPr>
        </p:nvSpPr>
        <p:spPr>
          <a:xfrm>
            <a:off x="5554528" y="1403831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accent1"/>
                </a:solidFill>
                <a:cs typeface="+mn-ea"/>
                <a:sym typeface="+mn-lt"/>
              </a:rPr>
              <a:t>点击添加标题</a:t>
            </a:r>
            <a:endParaRPr lang="zh-CN" altLang="en-US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2" name="MH_Text_2"/>
          <p:cNvSpPr txBox="1"/>
          <p:nvPr>
            <p:custDataLst>
              <p:tags r:id="rId5"/>
            </p:custDataLst>
          </p:nvPr>
        </p:nvSpPr>
        <p:spPr>
          <a:xfrm>
            <a:off x="5627271" y="2915999"/>
            <a:ext cx="3081326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prstClr val="black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75" grpId="0" animBg="1"/>
          <p:bldP spid="78" grpId="0" animBg="1"/>
          <p:bldP spid="79" grpId="0" animBg="1"/>
          <p:bldP spid="93" grpId="0"/>
          <p:bldP spid="94" grpId="0"/>
          <p:bldP spid="100" grpId="0"/>
          <p:bldP spid="101" grpId="0"/>
          <p:bldP spid="10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75" grpId="0" animBg="1"/>
          <p:bldP spid="78" grpId="0" animBg="1"/>
          <p:bldP spid="79" grpId="0" animBg="1"/>
          <p:bldP spid="93" grpId="0"/>
          <p:bldP spid="94" grpId="0"/>
          <p:bldP spid="100" grpId="0"/>
          <p:bldP spid="101" grpId="0"/>
          <p:bldP spid="10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理论基础及文献综述</a:t>
            </a:r>
          </a:p>
        </p:txBody>
      </p:sp>
      <p:sp>
        <p:nvSpPr>
          <p:cNvPr id="29" name="MH_SubTitle_1"/>
          <p:cNvSpPr/>
          <p:nvPr>
            <p:custDataLst>
              <p:tags r:id="rId3"/>
            </p:custDataLst>
          </p:nvPr>
        </p:nvSpPr>
        <p:spPr>
          <a:xfrm>
            <a:off x="3281497" y="1382016"/>
            <a:ext cx="1276096" cy="1178320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3" name="MH_SubTitle_2"/>
          <p:cNvSpPr/>
          <p:nvPr>
            <p:custDataLst>
              <p:tags r:id="rId4"/>
            </p:custDataLst>
          </p:nvPr>
        </p:nvSpPr>
        <p:spPr>
          <a:xfrm>
            <a:off x="4557598" y="1382016"/>
            <a:ext cx="1277517" cy="1178320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32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2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8" name="MH_SubTitle_3"/>
          <p:cNvSpPr/>
          <p:nvPr>
            <p:custDataLst>
              <p:tags r:id="rId5"/>
            </p:custDataLst>
          </p:nvPr>
        </p:nvSpPr>
        <p:spPr>
          <a:xfrm>
            <a:off x="3281497" y="2560335"/>
            <a:ext cx="1276096" cy="1178320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32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3200" kern="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1" name="MH_SubTitle_4"/>
          <p:cNvSpPr/>
          <p:nvPr>
            <p:custDataLst>
              <p:tags r:id="rId6"/>
            </p:custDataLst>
          </p:nvPr>
        </p:nvSpPr>
        <p:spPr>
          <a:xfrm>
            <a:off x="4557598" y="2560335"/>
            <a:ext cx="1277517" cy="1178320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FFFFF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7"/>
            </p:custDataLst>
          </p:nvPr>
        </p:nvSpPr>
        <p:spPr>
          <a:xfrm>
            <a:off x="5924806" y="126220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理论基础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</a:t>
            </a:r>
            <a:endParaRPr lang="zh-CN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8"/>
            </p:custDataLst>
          </p:nvPr>
        </p:nvSpPr>
        <p:spPr>
          <a:xfrm>
            <a:off x="5937539" y="157829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9"/>
            </p:custDataLst>
          </p:nvPr>
        </p:nvSpPr>
        <p:spPr>
          <a:xfrm>
            <a:off x="5968483" y="2990401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理论基础三</a:t>
            </a:r>
          </a:p>
        </p:txBody>
      </p:sp>
      <p:sp>
        <p:nvSpPr>
          <p:cNvPr id="15" name="MH_Text_1"/>
          <p:cNvSpPr/>
          <p:nvPr>
            <p:custDataLst>
              <p:tags r:id="rId10"/>
            </p:custDataLst>
          </p:nvPr>
        </p:nvSpPr>
        <p:spPr>
          <a:xfrm>
            <a:off x="5981216" y="330648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1"/>
            </p:custDataLst>
          </p:nvPr>
        </p:nvSpPr>
        <p:spPr>
          <a:xfrm>
            <a:off x="1331566" y="126220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理论基础一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2"/>
            </p:custDataLst>
          </p:nvPr>
        </p:nvSpPr>
        <p:spPr>
          <a:xfrm>
            <a:off x="536939" y="157829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3"/>
            </p:custDataLst>
          </p:nvPr>
        </p:nvSpPr>
        <p:spPr>
          <a:xfrm>
            <a:off x="1115616" y="2990401"/>
            <a:ext cx="2032994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理论基础四</a:t>
            </a:r>
          </a:p>
        </p:txBody>
      </p:sp>
      <p:sp>
        <p:nvSpPr>
          <p:cNvPr id="19" name="MH_Text_1"/>
          <p:cNvSpPr/>
          <p:nvPr>
            <p:custDataLst>
              <p:tags r:id="rId14"/>
            </p:custDataLst>
          </p:nvPr>
        </p:nvSpPr>
        <p:spPr>
          <a:xfrm>
            <a:off x="481701" y="330648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您</a:t>
            </a:r>
            <a:r>
              <a:rPr lang="zh-CN" altLang="en-US" sz="1050" dirty="0">
                <a:solidFill>
                  <a:schemeClr val="tx1"/>
                </a:solidFill>
                <a:cs typeface="+mn-ea"/>
                <a:sym typeface="+mn-lt"/>
              </a:rPr>
              <a:t>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tx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8" grpId="0" animBg="1"/>
      <p:bldP spid="4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5120109293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11200754"/>
  <p:tag name="MH_LIBRARY" val="GRAPHIC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51107210616"/>
  <p:tag name="MH_LIBRARY" val="GRAPHIC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PageTitle"/>
  <p:tag name="MH_ORDER" val="Page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Title"/>
  <p:tag name="MH_ORDE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51111205649"/>
  <p:tag name="MH_LIBRARY" val="GRAPHIC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PageTitle"/>
  <p:tag name="MH_ORDER" val="Page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51111212039"/>
  <p:tag name="MH_LIBRARY" val="GRAPHIC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Text"/>
  <p:tag name="MH_ORDER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SubTitle"/>
  <p:tag name="MH_ORDER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Text"/>
  <p:tag name="MH" val="20151111201233"/>
  <p:tag name="MH_LIBRARY" val="GRAPHIC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PageTitle"/>
  <p:tag name="MH_ORDER" val="PageTit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Title"/>
  <p:tag name="MH_ORDER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Title"/>
  <p:tag name="MH_ORDER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Text"/>
  <p:tag name="MH" val="20151201112552"/>
  <p:tag name="MH_LIBRARY" val="GRAPHIC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LiuChBZh#"/>
  <p:tag name="MH_LAYOUT" val="SubTitleText"/>
  <p:tag name="MH" val="20151201114419"/>
  <p:tag name="MH_LIBRARY" val="GRAPHIC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PageTitle"/>
  <p:tag name="MH_ORDER" val="PageTitl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201095059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PageTitle"/>
  <p:tag name="MH_ORDER" val="Page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Desc"/>
  <p:tag name="MH" val="20151201121331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PageTitle"/>
  <p:tag name="MH_ORDER" val="Page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11203642"/>
  <p:tag name="MH_LIBRARY" val="GRAPHI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PageTitle"/>
  <p:tag name="MH_ORDER" val="Page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1">
  <a:themeElements>
    <a:clrScheme name="自定义 37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B9D9E7"/>
      </a:accent5>
      <a:accent6>
        <a:srgbClr val="FFC000"/>
      </a:accent6>
      <a:hlink>
        <a:srgbClr val="00B0F0"/>
      </a:hlink>
      <a:folHlink>
        <a:srgbClr val="AFB2B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A000120150302A07KPBG</Template>
  <TotalTime>0</TotalTime>
  <Words>4459</Words>
  <Application>Microsoft Office PowerPoint</Application>
  <PresentationFormat>全屏显示(16:9)</PresentationFormat>
  <Paragraphs>311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Arial</vt:lpstr>
      <vt:lpstr>宋体</vt:lpstr>
      <vt:lpstr>微软雅黑</vt:lpstr>
      <vt:lpstr>Wingdings</vt:lpstr>
      <vt:lpstr>Impact</vt:lpstr>
      <vt:lpstr>Calibri</vt:lpstr>
      <vt:lpstr>1</vt:lpstr>
      <vt:lpstr>毕业论文答辩PPT模板</vt:lpstr>
      <vt:lpstr>目 录</vt:lpstr>
      <vt:lpstr>幻灯片 3</vt:lpstr>
      <vt:lpstr>选题背景</vt:lpstr>
      <vt:lpstr>研究意义</vt:lpstr>
      <vt:lpstr>国内研究综述</vt:lpstr>
      <vt:lpstr>国外研究综述</vt:lpstr>
      <vt:lpstr>国内研究综述</vt:lpstr>
      <vt:lpstr>理论基础及文献综述</vt:lpstr>
      <vt:lpstr>主要贡献与创新</vt:lpstr>
      <vt:lpstr>幻灯片 11</vt:lpstr>
      <vt:lpstr>研究思路</vt:lpstr>
      <vt:lpstr>研究方案</vt:lpstr>
      <vt:lpstr>研究方案可行性</vt:lpstr>
      <vt:lpstr>幻灯片 15</vt:lpstr>
      <vt:lpstr>关键技术</vt:lpstr>
      <vt:lpstr>实践难点</vt:lpstr>
      <vt:lpstr>案例对比分析</vt:lpstr>
      <vt:lpstr>幻灯片 19</vt:lpstr>
      <vt:lpstr>研究目标</vt:lpstr>
      <vt:lpstr>成果形式</vt:lpstr>
      <vt:lpstr>幻灯片 22</vt:lpstr>
      <vt:lpstr>幻灯片 23</vt:lpstr>
      <vt:lpstr>案例对比分析</vt:lpstr>
      <vt:lpstr>问题评估</vt:lpstr>
      <vt:lpstr>相关对策</vt:lpstr>
      <vt:lpstr>幻灯片 27</vt:lpstr>
      <vt:lpstr>研究总结</vt:lpstr>
      <vt:lpstr>成绩与思考</vt:lpstr>
      <vt:lpstr>幻灯片 30</vt:lpstr>
      <vt:lpstr>感谢批评指正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subject>1</dc:subject>
  <dc:creator>1; mycomputer</dc:creator>
  <dc:description>1</dc:description>
  <cp:lastModifiedBy>Administrator</cp:lastModifiedBy>
  <cp:revision>3</cp:revision>
  <dcterms:created xsi:type="dcterms:W3CDTF">2015-12-01T00:32:00Z</dcterms:created>
  <dcterms:modified xsi:type="dcterms:W3CDTF">2017-07-08T15:43:57Z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