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70" r:id="rId2"/>
    <p:sldId id="333" r:id="rId3"/>
    <p:sldId id="297" r:id="rId4"/>
    <p:sldId id="299" r:id="rId5"/>
    <p:sldId id="334" r:id="rId6"/>
    <p:sldId id="335" r:id="rId7"/>
    <p:sldId id="366" r:id="rId8"/>
    <p:sldId id="367" r:id="rId9"/>
    <p:sldId id="267" r:id="rId10"/>
    <p:sldId id="307" r:id="rId11"/>
    <p:sldId id="337" r:id="rId12"/>
    <p:sldId id="338" r:id="rId13"/>
    <p:sldId id="339" r:id="rId14"/>
    <p:sldId id="340" r:id="rId15"/>
    <p:sldId id="360" r:id="rId16"/>
    <p:sldId id="341" r:id="rId17"/>
    <p:sldId id="301" r:id="rId18"/>
    <p:sldId id="343" r:id="rId19"/>
    <p:sldId id="344" r:id="rId20"/>
    <p:sldId id="358" r:id="rId21"/>
    <p:sldId id="345" r:id="rId22"/>
    <p:sldId id="359" r:id="rId23"/>
    <p:sldId id="346" r:id="rId24"/>
    <p:sldId id="347" r:id="rId25"/>
    <p:sldId id="348" r:id="rId26"/>
    <p:sldId id="316" r:id="rId27"/>
    <p:sldId id="350" r:id="rId28"/>
    <p:sldId id="351" r:id="rId29"/>
    <p:sldId id="352" r:id="rId30"/>
    <p:sldId id="353" r:id="rId31"/>
    <p:sldId id="354" r:id="rId32"/>
    <p:sldId id="356" r:id="rId33"/>
    <p:sldId id="357" r:id="rId34"/>
    <p:sldId id="355" r:id="rId35"/>
    <p:sldId id="362" r:id="rId36"/>
    <p:sldId id="318" r:id="rId37"/>
    <p:sldId id="363" r:id="rId38"/>
    <p:sldId id="364" r:id="rId39"/>
    <p:sldId id="365" r:id="rId40"/>
    <p:sldId id="295" r:id="rId41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5E77"/>
    <a:srgbClr val="414455"/>
    <a:srgbClr val="4C4F64"/>
    <a:srgbClr val="C00000"/>
    <a:srgbClr val="A6A6A6"/>
    <a:srgbClr val="E20000"/>
    <a:srgbClr val="14B28B"/>
    <a:srgbClr val="0D0D0D"/>
    <a:srgbClr val="18D2A6"/>
    <a:srgbClr val="22E6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8" autoAdjust="0"/>
    <p:restoredTop sz="97340" autoAdjust="0"/>
  </p:normalViewPr>
  <p:slideViewPr>
    <p:cSldViewPr showGuides="1">
      <p:cViewPr varScale="1">
        <p:scale>
          <a:sx n="110" d="100"/>
          <a:sy n="110" d="100"/>
        </p:scale>
        <p:origin x="-642" y="-96"/>
      </p:cViewPr>
      <p:guideLst>
        <p:guide orient="horz"/>
        <p:guide pos="7243"/>
      </p:guideLst>
    </p:cSldViewPr>
  </p:slideViewPr>
  <p:notesTextViewPr>
    <p:cViewPr>
      <p:scale>
        <a:sx n="1" d="1"/>
        <a:sy n="1" d="1"/>
      </p:scale>
      <p:origin x="0" y="174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FEB9A-23AB-4D00-A72E-AD507B0F1653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CF1A-E888-4A07-B96A-456D0CF694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1069-3899-470A-8AB1-734237277644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4331" y="0"/>
            <a:ext cx="2132856" cy="2132856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背景音乐 - 纯音乐 - 你是爱 Ppt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103213" y="-709244"/>
            <a:ext cx="609600" cy="6096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>
            <a:off x="0" y="2132856"/>
            <a:ext cx="12218267" cy="2808312"/>
          </a:xfrm>
          <a:prstGeom prst="rect">
            <a:avLst/>
          </a:prstGeom>
          <a:solidFill>
            <a:srgbClr val="5B5E77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23"/>
          <p:cNvSpPr/>
          <p:nvPr/>
        </p:nvSpPr>
        <p:spPr>
          <a:xfrm>
            <a:off x="4801443" y="2224933"/>
            <a:ext cx="7416824" cy="2576264"/>
          </a:xfrm>
          <a:custGeom>
            <a:avLst/>
            <a:gdLst>
              <a:gd name="connsiteX0" fmla="*/ 0 w 6480720"/>
              <a:gd name="connsiteY0" fmla="*/ 0 h 3104728"/>
              <a:gd name="connsiteX1" fmla="*/ 6480720 w 6480720"/>
              <a:gd name="connsiteY1" fmla="*/ 0 h 3104728"/>
              <a:gd name="connsiteX2" fmla="*/ 6480720 w 6480720"/>
              <a:gd name="connsiteY2" fmla="*/ 3104728 h 3104728"/>
              <a:gd name="connsiteX3" fmla="*/ 0 w 6480720"/>
              <a:gd name="connsiteY3" fmla="*/ 3104728 h 3104728"/>
              <a:gd name="connsiteX4" fmla="*/ 0 w 6480720"/>
              <a:gd name="connsiteY4" fmla="*/ 0 h 3104728"/>
              <a:gd name="connsiteX0-1" fmla="*/ 1190065 w 6480720"/>
              <a:gd name="connsiteY0-2" fmla="*/ 0 h 3104728"/>
              <a:gd name="connsiteX1-3" fmla="*/ 6480720 w 6480720"/>
              <a:gd name="connsiteY1-4" fmla="*/ 0 h 3104728"/>
              <a:gd name="connsiteX2-5" fmla="*/ 6480720 w 6480720"/>
              <a:gd name="connsiteY2-6" fmla="*/ 3104728 h 3104728"/>
              <a:gd name="connsiteX3-7" fmla="*/ 0 w 6480720"/>
              <a:gd name="connsiteY3-8" fmla="*/ 3104728 h 3104728"/>
              <a:gd name="connsiteX4-9" fmla="*/ 1190065 w 6480720"/>
              <a:gd name="connsiteY4-10" fmla="*/ 0 h 31047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720" h="3104728">
                <a:moveTo>
                  <a:pt x="1190065" y="0"/>
                </a:moveTo>
                <a:lnTo>
                  <a:pt x="6480720" y="0"/>
                </a:lnTo>
                <a:lnTo>
                  <a:pt x="6480720" y="3104728"/>
                </a:lnTo>
                <a:lnTo>
                  <a:pt x="0" y="3104728"/>
                </a:lnTo>
                <a:lnTo>
                  <a:pt x="1190065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Picture 2" descr="C:\Users\Administrator\Desktop\PSD187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376" y="1208937"/>
            <a:ext cx="4104456" cy="43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7"/>
          <p:cNvSpPr>
            <a:spLocks noChangeArrowheads="1"/>
          </p:cNvSpPr>
          <p:nvPr/>
        </p:nvSpPr>
        <p:spPr bwMode="auto">
          <a:xfrm>
            <a:off x="6089835" y="2950356"/>
            <a:ext cx="59844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6601643" y="3687415"/>
            <a:ext cx="4896544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>
            <a:spLocks noChangeArrowheads="1"/>
          </p:cNvSpPr>
          <p:nvPr/>
        </p:nvSpPr>
        <p:spPr bwMode="auto">
          <a:xfrm>
            <a:off x="7897787" y="3758843"/>
            <a:ext cx="4392488" cy="2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249715" y="1285543"/>
            <a:ext cx="670560" cy="604586"/>
            <a:chOff x="5424755" y="1340768"/>
            <a:chExt cx="670560" cy="604586"/>
          </a:xfrm>
        </p:grpSpPr>
        <p:grpSp>
          <p:nvGrpSpPr>
            <p:cNvPr id="60" name="组合 5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64" name="Freeform 126"/>
          <p:cNvSpPr>
            <a:spLocks noChangeAspect="1" noEditPoints="1"/>
          </p:cNvSpPr>
          <p:nvPr/>
        </p:nvSpPr>
        <p:spPr bwMode="auto">
          <a:xfrm>
            <a:off x="7449569" y="1426895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8126871" y="126876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70" name="Freeform 261"/>
          <p:cNvSpPr/>
          <p:nvPr/>
        </p:nvSpPr>
        <p:spPr bwMode="auto">
          <a:xfrm>
            <a:off x="8297738" y="1440383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9036855" y="1268760"/>
            <a:ext cx="670560" cy="604586"/>
            <a:chOff x="5424755" y="1340768"/>
            <a:chExt cx="670560" cy="604586"/>
          </a:xfrm>
        </p:grpSpPr>
        <p:grpSp>
          <p:nvGrpSpPr>
            <p:cNvPr id="72" name="组合 7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923439" y="1297282"/>
            <a:ext cx="670560" cy="604586"/>
            <a:chOff x="5424755" y="1340768"/>
            <a:chExt cx="670560" cy="604586"/>
          </a:xfrm>
        </p:grpSpPr>
        <p:grpSp>
          <p:nvGrpSpPr>
            <p:cNvPr id="77" name="组合 7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0837055" y="1268760"/>
            <a:ext cx="670560" cy="604586"/>
            <a:chOff x="5424755" y="1340768"/>
            <a:chExt cx="670560" cy="604586"/>
          </a:xfrm>
        </p:grpSpPr>
        <p:grpSp>
          <p:nvGrpSpPr>
            <p:cNvPr id="83" name="组合 8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9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组合 95"/>
          <p:cNvGrpSpPr>
            <a:grpSpLocks noChangeAspect="1"/>
          </p:cNvGrpSpPr>
          <p:nvPr/>
        </p:nvGrpSpPr>
        <p:grpSpPr>
          <a:xfrm>
            <a:off x="9197811" y="1428547"/>
            <a:ext cx="354291" cy="303915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9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00" name="Freeform 9"/>
          <p:cNvSpPr>
            <a:spLocks noEditPoints="1"/>
          </p:cNvSpPr>
          <p:nvPr/>
        </p:nvSpPr>
        <p:spPr bwMode="auto">
          <a:xfrm rot="19469485">
            <a:off x="10064065" y="1397986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1" name="Freeform 206"/>
          <p:cNvSpPr>
            <a:spLocks noChangeAspect="1" noEditPoints="1"/>
          </p:cNvSpPr>
          <p:nvPr/>
        </p:nvSpPr>
        <p:spPr bwMode="auto">
          <a:xfrm>
            <a:off x="11022846" y="1390307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矩形 3"/>
          <p:cNvSpPr>
            <a:spLocks noChangeArrowheads="1"/>
          </p:cNvSpPr>
          <p:nvPr/>
        </p:nvSpPr>
        <p:spPr bwMode="auto">
          <a:xfrm>
            <a:off x="8041803" y="5836824"/>
            <a:ext cx="1779960" cy="3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</a:t>
            </a:r>
            <a:r>
              <a:rPr lang="zh-CN" altLang="en-US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r>
              <a:rPr lang="zh-CN" altLang="en-US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：亮亮图文</a:t>
            </a:r>
            <a:endParaRPr lang="en-US" altLang="zh-CN" sz="16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3" name="矩形 3"/>
          <p:cNvSpPr>
            <a:spLocks noChangeArrowheads="1"/>
          </p:cNvSpPr>
          <p:nvPr/>
        </p:nvSpPr>
        <p:spPr bwMode="auto">
          <a:xfrm>
            <a:off x="9982835" y="5849620"/>
            <a:ext cx="1616710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</a:t>
            </a:r>
            <a:r>
              <a:rPr lang="zh-CN" altLang="en-US" sz="1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：亮亮图文</a:t>
            </a:r>
            <a:endParaRPr lang="zh-CN" altLang="en-US" sz="16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498055" y="152932"/>
            <a:ext cx="1833719" cy="1833720"/>
            <a:chOff x="-2955925" y="2012950"/>
            <a:chExt cx="1855787" cy="1855788"/>
          </a:xfrm>
          <a:solidFill>
            <a:schemeClr val="bg1">
              <a:alpha val="58000"/>
            </a:schemeClr>
          </a:solidFill>
        </p:grpSpPr>
        <p:sp>
          <p:nvSpPr>
            <p:cNvPr id="189" name="Freeform 26"/>
            <p:cNvSpPr/>
            <p:nvPr/>
          </p:nvSpPr>
          <p:spPr bwMode="auto">
            <a:xfrm>
              <a:off x="-1978025" y="2114550"/>
              <a:ext cx="161925" cy="173038"/>
            </a:xfrm>
            <a:custGeom>
              <a:avLst/>
              <a:gdLst>
                <a:gd name="T0" fmla="*/ 32 w 43"/>
                <a:gd name="T1" fmla="*/ 34 h 46"/>
                <a:gd name="T2" fmla="*/ 15 w 43"/>
                <a:gd name="T3" fmla="*/ 45 h 46"/>
                <a:gd name="T4" fmla="*/ 1 w 43"/>
                <a:gd name="T5" fmla="*/ 32 h 46"/>
                <a:gd name="T6" fmla="*/ 6 w 43"/>
                <a:gd name="T7" fmla="*/ 5 h 46"/>
                <a:gd name="T8" fmla="*/ 1 w 43"/>
                <a:gd name="T9" fmla="*/ 0 h 46"/>
                <a:gd name="T10" fmla="*/ 2 w 43"/>
                <a:gd name="T11" fmla="*/ 0 h 46"/>
                <a:gd name="T12" fmla="*/ 11 w 43"/>
                <a:gd name="T13" fmla="*/ 1 h 46"/>
                <a:gd name="T14" fmla="*/ 19 w 43"/>
                <a:gd name="T15" fmla="*/ 2 h 46"/>
                <a:gd name="T16" fmla="*/ 20 w 43"/>
                <a:gd name="T17" fmla="*/ 3 h 46"/>
                <a:gd name="T18" fmla="*/ 14 w 43"/>
                <a:gd name="T19" fmla="*/ 7 h 46"/>
                <a:gd name="T20" fmla="*/ 10 w 43"/>
                <a:gd name="T21" fmla="*/ 33 h 46"/>
                <a:gd name="T22" fmla="*/ 18 w 43"/>
                <a:gd name="T23" fmla="*/ 43 h 46"/>
                <a:gd name="T24" fmla="*/ 30 w 43"/>
                <a:gd name="T25" fmla="*/ 34 h 46"/>
                <a:gd name="T26" fmla="*/ 33 w 43"/>
                <a:gd name="T27" fmla="*/ 15 h 46"/>
                <a:gd name="T28" fmla="*/ 30 w 43"/>
                <a:gd name="T29" fmla="*/ 6 h 46"/>
                <a:gd name="T30" fmla="*/ 28 w 43"/>
                <a:gd name="T31" fmla="*/ 5 h 46"/>
                <a:gd name="T32" fmla="*/ 29 w 43"/>
                <a:gd name="T33" fmla="*/ 4 h 46"/>
                <a:gd name="T34" fmla="*/ 36 w 43"/>
                <a:gd name="T35" fmla="*/ 5 h 46"/>
                <a:gd name="T36" fmla="*/ 42 w 43"/>
                <a:gd name="T37" fmla="*/ 6 h 46"/>
                <a:gd name="T38" fmla="*/ 43 w 43"/>
                <a:gd name="T39" fmla="*/ 7 h 46"/>
                <a:gd name="T40" fmla="*/ 41 w 43"/>
                <a:gd name="T41" fmla="*/ 7 h 46"/>
                <a:gd name="T42" fmla="*/ 35 w 43"/>
                <a:gd name="T43" fmla="*/ 16 h 46"/>
                <a:gd name="T44" fmla="*/ 32 w 43"/>
                <a:gd name="T45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" h="46">
                  <a:moveTo>
                    <a:pt x="32" y="34"/>
                  </a:moveTo>
                  <a:cubicBezTo>
                    <a:pt x="31" y="43"/>
                    <a:pt x="24" y="46"/>
                    <a:pt x="15" y="45"/>
                  </a:cubicBezTo>
                  <a:cubicBezTo>
                    <a:pt x="6" y="43"/>
                    <a:pt x="0" y="38"/>
                    <a:pt x="1" y="3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"/>
                    <a:pt x="1" y="2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5" y="0"/>
                    <a:pt x="8" y="1"/>
                    <a:pt x="11" y="1"/>
                  </a:cubicBezTo>
                  <a:cubicBezTo>
                    <a:pt x="13" y="2"/>
                    <a:pt x="16" y="2"/>
                    <a:pt x="19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5"/>
                    <a:pt x="15" y="2"/>
                    <a:pt x="14" y="7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9" y="38"/>
                    <a:pt x="13" y="43"/>
                    <a:pt x="18" y="43"/>
                  </a:cubicBezTo>
                  <a:cubicBezTo>
                    <a:pt x="24" y="44"/>
                    <a:pt x="29" y="41"/>
                    <a:pt x="30" y="3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4" y="10"/>
                    <a:pt x="33" y="7"/>
                    <a:pt x="30" y="6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8" y="4"/>
                    <a:pt x="29" y="4"/>
                    <a:pt x="29" y="4"/>
                  </a:cubicBezTo>
                  <a:cubicBezTo>
                    <a:pt x="31" y="4"/>
                    <a:pt x="33" y="5"/>
                    <a:pt x="36" y="5"/>
                  </a:cubicBezTo>
                  <a:cubicBezTo>
                    <a:pt x="38" y="5"/>
                    <a:pt x="40" y="6"/>
                    <a:pt x="42" y="6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7"/>
                    <a:pt x="42" y="7"/>
                    <a:pt x="41" y="7"/>
                  </a:cubicBezTo>
                  <a:cubicBezTo>
                    <a:pt x="38" y="8"/>
                    <a:pt x="36" y="11"/>
                    <a:pt x="35" y="16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27"/>
            <p:cNvSpPr/>
            <p:nvPr/>
          </p:nvSpPr>
          <p:spPr bwMode="auto">
            <a:xfrm>
              <a:off x="-1831975" y="2152650"/>
              <a:ext cx="215900" cy="203200"/>
            </a:xfrm>
            <a:custGeom>
              <a:avLst/>
              <a:gdLst>
                <a:gd name="T0" fmla="*/ 11 w 57"/>
                <a:gd name="T1" fmla="*/ 32 h 54"/>
                <a:gd name="T2" fmla="*/ 11 w 57"/>
                <a:gd name="T3" fmla="*/ 41 h 54"/>
                <a:gd name="T4" fmla="*/ 14 w 57"/>
                <a:gd name="T5" fmla="*/ 43 h 54"/>
                <a:gd name="T6" fmla="*/ 13 w 57"/>
                <a:gd name="T7" fmla="*/ 44 h 54"/>
                <a:gd name="T8" fmla="*/ 7 w 57"/>
                <a:gd name="T9" fmla="*/ 41 h 54"/>
                <a:gd name="T10" fmla="*/ 0 w 57"/>
                <a:gd name="T11" fmla="*/ 38 h 54"/>
                <a:gd name="T12" fmla="*/ 0 w 57"/>
                <a:gd name="T13" fmla="*/ 37 h 54"/>
                <a:gd name="T14" fmla="*/ 3 w 57"/>
                <a:gd name="T15" fmla="*/ 37 h 54"/>
                <a:gd name="T16" fmla="*/ 10 w 57"/>
                <a:gd name="T17" fmla="*/ 32 h 54"/>
                <a:gd name="T18" fmla="*/ 21 w 57"/>
                <a:gd name="T19" fmla="*/ 7 h 54"/>
                <a:gd name="T20" fmla="*/ 17 w 57"/>
                <a:gd name="T21" fmla="*/ 2 h 54"/>
                <a:gd name="T22" fmla="*/ 16 w 57"/>
                <a:gd name="T23" fmla="*/ 0 h 54"/>
                <a:gd name="T24" fmla="*/ 17 w 57"/>
                <a:gd name="T25" fmla="*/ 0 h 54"/>
                <a:gd name="T26" fmla="*/ 23 w 57"/>
                <a:gd name="T27" fmla="*/ 3 h 54"/>
                <a:gd name="T28" fmla="*/ 29 w 57"/>
                <a:gd name="T29" fmla="*/ 5 h 54"/>
                <a:gd name="T30" fmla="*/ 38 w 57"/>
                <a:gd name="T31" fmla="*/ 39 h 54"/>
                <a:gd name="T32" fmla="*/ 38 w 57"/>
                <a:gd name="T33" fmla="*/ 39 h 54"/>
                <a:gd name="T34" fmla="*/ 45 w 57"/>
                <a:gd name="T35" fmla="*/ 23 h 54"/>
                <a:gd name="T36" fmla="*/ 45 w 57"/>
                <a:gd name="T37" fmla="*/ 14 h 54"/>
                <a:gd name="T38" fmla="*/ 43 w 57"/>
                <a:gd name="T39" fmla="*/ 12 h 54"/>
                <a:gd name="T40" fmla="*/ 44 w 57"/>
                <a:gd name="T41" fmla="*/ 12 h 54"/>
                <a:gd name="T42" fmla="*/ 50 w 57"/>
                <a:gd name="T43" fmla="*/ 15 h 54"/>
                <a:gd name="T44" fmla="*/ 56 w 57"/>
                <a:gd name="T45" fmla="*/ 17 h 54"/>
                <a:gd name="T46" fmla="*/ 57 w 57"/>
                <a:gd name="T47" fmla="*/ 18 h 54"/>
                <a:gd name="T48" fmla="*/ 53 w 57"/>
                <a:gd name="T49" fmla="*/ 18 h 54"/>
                <a:gd name="T50" fmla="*/ 47 w 57"/>
                <a:gd name="T51" fmla="*/ 24 h 54"/>
                <a:gd name="T52" fmla="*/ 34 w 57"/>
                <a:gd name="T53" fmla="*/ 52 h 54"/>
                <a:gd name="T54" fmla="*/ 33 w 57"/>
                <a:gd name="T55" fmla="*/ 54 h 54"/>
                <a:gd name="T56" fmla="*/ 32 w 57"/>
                <a:gd name="T57" fmla="*/ 52 h 54"/>
                <a:gd name="T58" fmla="*/ 21 w 57"/>
                <a:gd name="T59" fmla="*/ 10 h 54"/>
                <a:gd name="T60" fmla="*/ 21 w 57"/>
                <a:gd name="T61" fmla="*/ 10 h 54"/>
                <a:gd name="T62" fmla="*/ 11 w 57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4">
                  <a:moveTo>
                    <a:pt x="11" y="32"/>
                  </a:moveTo>
                  <a:cubicBezTo>
                    <a:pt x="9" y="37"/>
                    <a:pt x="10" y="40"/>
                    <a:pt x="11" y="41"/>
                  </a:cubicBezTo>
                  <a:cubicBezTo>
                    <a:pt x="13" y="42"/>
                    <a:pt x="14" y="42"/>
                    <a:pt x="14" y="43"/>
                  </a:cubicBezTo>
                  <a:cubicBezTo>
                    <a:pt x="14" y="44"/>
                    <a:pt x="14" y="44"/>
                    <a:pt x="13" y="44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4" y="40"/>
                    <a:pt x="2" y="39"/>
                    <a:pt x="0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6"/>
                    <a:pt x="1" y="37"/>
                    <a:pt x="3" y="37"/>
                  </a:cubicBezTo>
                  <a:cubicBezTo>
                    <a:pt x="5" y="37"/>
                    <a:pt x="8" y="36"/>
                    <a:pt x="10" y="3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4"/>
                    <a:pt x="19" y="3"/>
                    <a:pt x="17" y="2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9" y="1"/>
                    <a:pt x="21" y="2"/>
                    <a:pt x="23" y="3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7" y="19"/>
                    <a:pt x="46" y="16"/>
                    <a:pt x="45" y="14"/>
                  </a:cubicBezTo>
                  <a:cubicBezTo>
                    <a:pt x="44" y="13"/>
                    <a:pt x="42" y="13"/>
                    <a:pt x="43" y="12"/>
                  </a:cubicBezTo>
                  <a:cubicBezTo>
                    <a:pt x="43" y="12"/>
                    <a:pt x="43" y="11"/>
                    <a:pt x="44" y="12"/>
                  </a:cubicBezTo>
                  <a:cubicBezTo>
                    <a:pt x="45" y="13"/>
                    <a:pt x="48" y="14"/>
                    <a:pt x="50" y="15"/>
                  </a:cubicBezTo>
                  <a:cubicBezTo>
                    <a:pt x="52" y="16"/>
                    <a:pt x="54" y="17"/>
                    <a:pt x="56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6" y="19"/>
                    <a:pt x="55" y="18"/>
                    <a:pt x="53" y="18"/>
                  </a:cubicBezTo>
                  <a:cubicBezTo>
                    <a:pt x="51" y="18"/>
                    <a:pt x="49" y="19"/>
                    <a:pt x="47" y="24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3"/>
                    <a:pt x="33" y="54"/>
                    <a:pt x="33" y="54"/>
                  </a:cubicBezTo>
                  <a:cubicBezTo>
                    <a:pt x="32" y="54"/>
                    <a:pt x="32" y="53"/>
                    <a:pt x="32" y="5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lnTo>
                    <a:pt x="11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28"/>
            <p:cNvSpPr/>
            <p:nvPr/>
          </p:nvSpPr>
          <p:spPr bwMode="auto">
            <a:xfrm>
              <a:off x="-1665288" y="2246313"/>
              <a:ext cx="147637" cy="169863"/>
            </a:xfrm>
            <a:custGeom>
              <a:avLst/>
              <a:gdLst>
                <a:gd name="T0" fmla="*/ 25 w 39"/>
                <a:gd name="T1" fmla="*/ 7 h 45"/>
                <a:gd name="T2" fmla="*/ 23 w 39"/>
                <a:gd name="T3" fmla="*/ 1 h 45"/>
                <a:gd name="T4" fmla="*/ 25 w 39"/>
                <a:gd name="T5" fmla="*/ 1 h 45"/>
                <a:gd name="T6" fmla="*/ 31 w 39"/>
                <a:gd name="T7" fmla="*/ 6 h 45"/>
                <a:gd name="T8" fmla="*/ 38 w 39"/>
                <a:gd name="T9" fmla="*/ 11 h 45"/>
                <a:gd name="T10" fmla="*/ 39 w 39"/>
                <a:gd name="T11" fmla="*/ 12 h 45"/>
                <a:gd name="T12" fmla="*/ 32 w 39"/>
                <a:gd name="T13" fmla="*/ 13 h 45"/>
                <a:gd name="T14" fmla="*/ 14 w 39"/>
                <a:gd name="T15" fmla="*/ 38 h 45"/>
                <a:gd name="T16" fmla="*/ 16 w 39"/>
                <a:gd name="T17" fmla="*/ 45 h 45"/>
                <a:gd name="T18" fmla="*/ 14 w 39"/>
                <a:gd name="T19" fmla="*/ 45 h 45"/>
                <a:gd name="T20" fmla="*/ 7 w 39"/>
                <a:gd name="T21" fmla="*/ 40 h 45"/>
                <a:gd name="T22" fmla="*/ 0 w 39"/>
                <a:gd name="T23" fmla="*/ 35 h 45"/>
                <a:gd name="T24" fmla="*/ 0 w 39"/>
                <a:gd name="T25" fmla="*/ 33 h 45"/>
                <a:gd name="T26" fmla="*/ 7 w 39"/>
                <a:gd name="T27" fmla="*/ 33 h 45"/>
                <a:gd name="T28" fmla="*/ 25 w 39"/>
                <a:gd name="T29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45">
                  <a:moveTo>
                    <a:pt x="25" y="7"/>
                  </a:moveTo>
                  <a:cubicBezTo>
                    <a:pt x="28" y="3"/>
                    <a:pt x="22" y="2"/>
                    <a:pt x="23" y="1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7" y="3"/>
                    <a:pt x="29" y="5"/>
                    <a:pt x="31" y="6"/>
                  </a:cubicBezTo>
                  <a:cubicBezTo>
                    <a:pt x="33" y="7"/>
                    <a:pt x="36" y="9"/>
                    <a:pt x="38" y="11"/>
                  </a:cubicBezTo>
                  <a:cubicBezTo>
                    <a:pt x="39" y="11"/>
                    <a:pt x="39" y="12"/>
                    <a:pt x="39" y="12"/>
                  </a:cubicBezTo>
                  <a:cubicBezTo>
                    <a:pt x="38" y="14"/>
                    <a:pt x="35" y="9"/>
                    <a:pt x="32" y="13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1" y="42"/>
                    <a:pt x="17" y="43"/>
                    <a:pt x="16" y="45"/>
                  </a:cubicBezTo>
                  <a:cubicBezTo>
                    <a:pt x="15" y="45"/>
                    <a:pt x="15" y="45"/>
                    <a:pt x="14" y="45"/>
                  </a:cubicBezTo>
                  <a:cubicBezTo>
                    <a:pt x="12" y="43"/>
                    <a:pt x="9" y="41"/>
                    <a:pt x="7" y="40"/>
                  </a:cubicBezTo>
                  <a:cubicBezTo>
                    <a:pt x="5" y="38"/>
                    <a:pt x="3" y="37"/>
                    <a:pt x="0" y="35"/>
                  </a:cubicBezTo>
                  <a:cubicBezTo>
                    <a:pt x="0" y="34"/>
                    <a:pt x="0" y="34"/>
                    <a:pt x="0" y="33"/>
                  </a:cubicBezTo>
                  <a:cubicBezTo>
                    <a:pt x="1" y="32"/>
                    <a:pt x="4" y="37"/>
                    <a:pt x="7" y="33"/>
                  </a:cubicBezTo>
                  <a:lnTo>
                    <a:pt x="2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29"/>
            <p:cNvSpPr/>
            <p:nvPr/>
          </p:nvSpPr>
          <p:spPr bwMode="auto">
            <a:xfrm>
              <a:off x="-1544638" y="2314575"/>
              <a:ext cx="173037" cy="169863"/>
            </a:xfrm>
            <a:custGeom>
              <a:avLst/>
              <a:gdLst>
                <a:gd name="T0" fmla="*/ 31 w 46"/>
                <a:gd name="T1" fmla="*/ 31 h 45"/>
                <a:gd name="T2" fmla="*/ 35 w 46"/>
                <a:gd name="T3" fmla="*/ 29 h 45"/>
                <a:gd name="T4" fmla="*/ 36 w 46"/>
                <a:gd name="T5" fmla="*/ 21 h 45"/>
                <a:gd name="T6" fmla="*/ 37 w 46"/>
                <a:gd name="T7" fmla="*/ 21 h 45"/>
                <a:gd name="T8" fmla="*/ 41 w 46"/>
                <a:gd name="T9" fmla="*/ 26 h 45"/>
                <a:gd name="T10" fmla="*/ 45 w 46"/>
                <a:gd name="T11" fmla="*/ 30 h 45"/>
                <a:gd name="T12" fmla="*/ 46 w 46"/>
                <a:gd name="T13" fmla="*/ 32 h 45"/>
                <a:gd name="T14" fmla="*/ 35 w 46"/>
                <a:gd name="T15" fmla="*/ 32 h 45"/>
                <a:gd name="T16" fmla="*/ 2 w 46"/>
                <a:gd name="T17" fmla="*/ 44 h 45"/>
                <a:gd name="T18" fmla="*/ 0 w 46"/>
                <a:gd name="T19" fmla="*/ 45 h 45"/>
                <a:gd name="T20" fmla="*/ 1 w 46"/>
                <a:gd name="T21" fmla="*/ 43 h 45"/>
                <a:gd name="T22" fmla="*/ 16 w 46"/>
                <a:gd name="T23" fmla="*/ 8 h 45"/>
                <a:gd name="T24" fmla="*/ 16 w 46"/>
                <a:gd name="T25" fmla="*/ 0 h 45"/>
                <a:gd name="T26" fmla="*/ 17 w 46"/>
                <a:gd name="T27" fmla="*/ 1 h 45"/>
                <a:gd name="T28" fmla="*/ 23 w 46"/>
                <a:gd name="T29" fmla="*/ 7 h 45"/>
                <a:gd name="T30" fmla="*/ 29 w 46"/>
                <a:gd name="T31" fmla="*/ 13 h 45"/>
                <a:gd name="T32" fmla="*/ 29 w 46"/>
                <a:gd name="T33" fmla="*/ 14 h 45"/>
                <a:gd name="T34" fmla="*/ 24 w 46"/>
                <a:gd name="T35" fmla="*/ 13 h 45"/>
                <a:gd name="T36" fmla="*/ 23 w 46"/>
                <a:gd name="T37" fmla="*/ 15 h 45"/>
                <a:gd name="T38" fmla="*/ 12 w 46"/>
                <a:gd name="T39" fmla="*/ 39 h 45"/>
                <a:gd name="T40" fmla="*/ 31 w 46"/>
                <a:gd name="T41" fmla="*/ 3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45">
                  <a:moveTo>
                    <a:pt x="31" y="31"/>
                  </a:moveTo>
                  <a:cubicBezTo>
                    <a:pt x="33" y="31"/>
                    <a:pt x="34" y="30"/>
                    <a:pt x="35" y="29"/>
                  </a:cubicBezTo>
                  <a:cubicBezTo>
                    <a:pt x="39" y="25"/>
                    <a:pt x="35" y="22"/>
                    <a:pt x="36" y="21"/>
                  </a:cubicBezTo>
                  <a:cubicBezTo>
                    <a:pt x="36" y="21"/>
                    <a:pt x="36" y="21"/>
                    <a:pt x="37" y="21"/>
                  </a:cubicBezTo>
                  <a:cubicBezTo>
                    <a:pt x="38" y="23"/>
                    <a:pt x="40" y="25"/>
                    <a:pt x="41" y="26"/>
                  </a:cubicBezTo>
                  <a:cubicBezTo>
                    <a:pt x="42" y="27"/>
                    <a:pt x="44" y="29"/>
                    <a:pt x="45" y="30"/>
                  </a:cubicBezTo>
                  <a:cubicBezTo>
                    <a:pt x="46" y="31"/>
                    <a:pt x="46" y="32"/>
                    <a:pt x="46" y="32"/>
                  </a:cubicBezTo>
                  <a:cubicBezTo>
                    <a:pt x="45" y="34"/>
                    <a:pt x="43" y="28"/>
                    <a:pt x="35" y="3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5"/>
                    <a:pt x="1" y="45"/>
                    <a:pt x="0" y="45"/>
                  </a:cubicBezTo>
                  <a:cubicBezTo>
                    <a:pt x="0" y="44"/>
                    <a:pt x="0" y="44"/>
                    <a:pt x="1" y="4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3"/>
                    <a:pt x="15" y="1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9" y="3"/>
                    <a:pt x="21" y="5"/>
                    <a:pt x="23" y="7"/>
                  </a:cubicBezTo>
                  <a:cubicBezTo>
                    <a:pt x="25" y="9"/>
                    <a:pt x="27" y="11"/>
                    <a:pt x="29" y="13"/>
                  </a:cubicBezTo>
                  <a:cubicBezTo>
                    <a:pt x="30" y="14"/>
                    <a:pt x="30" y="14"/>
                    <a:pt x="29" y="14"/>
                  </a:cubicBezTo>
                  <a:cubicBezTo>
                    <a:pt x="28" y="15"/>
                    <a:pt x="27" y="11"/>
                    <a:pt x="24" y="13"/>
                  </a:cubicBezTo>
                  <a:cubicBezTo>
                    <a:pt x="24" y="14"/>
                    <a:pt x="23" y="15"/>
                    <a:pt x="23" y="15"/>
                  </a:cubicBezTo>
                  <a:cubicBezTo>
                    <a:pt x="12" y="39"/>
                    <a:pt x="12" y="39"/>
                    <a:pt x="12" y="39"/>
                  </a:cubicBezTo>
                  <a:lnTo>
                    <a:pt x="3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0"/>
            <p:cNvSpPr/>
            <p:nvPr/>
          </p:nvSpPr>
          <p:spPr bwMode="auto">
            <a:xfrm>
              <a:off x="-1487488" y="2457450"/>
              <a:ext cx="195262" cy="192088"/>
            </a:xfrm>
            <a:custGeom>
              <a:avLst/>
              <a:gdLst>
                <a:gd name="T0" fmla="*/ 34 w 52"/>
                <a:gd name="T1" fmla="*/ 7 h 51"/>
                <a:gd name="T2" fmla="*/ 35 w 52"/>
                <a:gd name="T3" fmla="*/ 0 h 51"/>
                <a:gd name="T4" fmla="*/ 36 w 52"/>
                <a:gd name="T5" fmla="*/ 1 h 51"/>
                <a:gd name="T6" fmla="*/ 41 w 52"/>
                <a:gd name="T7" fmla="*/ 8 h 51"/>
                <a:gd name="T8" fmla="*/ 52 w 52"/>
                <a:gd name="T9" fmla="*/ 27 h 51"/>
                <a:gd name="T10" fmla="*/ 43 w 52"/>
                <a:gd name="T11" fmla="*/ 36 h 51"/>
                <a:gd name="T12" fmla="*/ 42 w 52"/>
                <a:gd name="T13" fmla="*/ 37 h 51"/>
                <a:gd name="T14" fmla="*/ 42 w 52"/>
                <a:gd name="T15" fmla="*/ 36 h 51"/>
                <a:gd name="T16" fmla="*/ 44 w 52"/>
                <a:gd name="T17" fmla="*/ 31 h 51"/>
                <a:gd name="T18" fmla="*/ 43 w 52"/>
                <a:gd name="T19" fmla="*/ 16 h 51"/>
                <a:gd name="T20" fmla="*/ 42 w 52"/>
                <a:gd name="T21" fmla="*/ 13 h 51"/>
                <a:gd name="T22" fmla="*/ 27 w 52"/>
                <a:gd name="T23" fmla="*/ 22 h 51"/>
                <a:gd name="T24" fmla="*/ 27 w 52"/>
                <a:gd name="T25" fmla="*/ 23 h 51"/>
                <a:gd name="T26" fmla="*/ 38 w 52"/>
                <a:gd name="T27" fmla="*/ 26 h 51"/>
                <a:gd name="T28" fmla="*/ 40 w 52"/>
                <a:gd name="T29" fmla="*/ 26 h 51"/>
                <a:gd name="T30" fmla="*/ 39 w 52"/>
                <a:gd name="T31" fmla="*/ 27 h 51"/>
                <a:gd name="T32" fmla="*/ 23 w 52"/>
                <a:gd name="T33" fmla="*/ 36 h 51"/>
                <a:gd name="T34" fmla="*/ 22 w 52"/>
                <a:gd name="T35" fmla="*/ 36 h 51"/>
                <a:gd name="T36" fmla="*/ 23 w 52"/>
                <a:gd name="T37" fmla="*/ 35 h 51"/>
                <a:gd name="T38" fmla="*/ 26 w 52"/>
                <a:gd name="T39" fmla="*/ 24 h 51"/>
                <a:gd name="T40" fmla="*/ 25 w 52"/>
                <a:gd name="T41" fmla="*/ 22 h 51"/>
                <a:gd name="T42" fmla="*/ 12 w 52"/>
                <a:gd name="T43" fmla="*/ 30 h 51"/>
                <a:gd name="T44" fmla="*/ 11 w 52"/>
                <a:gd name="T45" fmla="*/ 37 h 51"/>
                <a:gd name="T46" fmla="*/ 31 w 52"/>
                <a:gd name="T47" fmla="*/ 44 h 51"/>
                <a:gd name="T48" fmla="*/ 32 w 52"/>
                <a:gd name="T49" fmla="*/ 44 h 51"/>
                <a:gd name="T50" fmla="*/ 32 w 52"/>
                <a:gd name="T51" fmla="*/ 45 h 51"/>
                <a:gd name="T52" fmla="*/ 31 w 52"/>
                <a:gd name="T53" fmla="*/ 46 h 51"/>
                <a:gd name="T54" fmla="*/ 18 w 52"/>
                <a:gd name="T55" fmla="*/ 51 h 51"/>
                <a:gd name="T56" fmla="*/ 5 w 52"/>
                <a:gd name="T57" fmla="*/ 29 h 51"/>
                <a:gd name="T58" fmla="*/ 1 w 52"/>
                <a:gd name="T59" fmla="*/ 22 h 51"/>
                <a:gd name="T60" fmla="*/ 1 w 52"/>
                <a:gd name="T61" fmla="*/ 21 h 51"/>
                <a:gd name="T62" fmla="*/ 7 w 52"/>
                <a:gd name="T63" fmla="*/ 23 h 51"/>
                <a:gd name="T64" fmla="*/ 34 w 52"/>
                <a:gd name="T65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51">
                  <a:moveTo>
                    <a:pt x="34" y="7"/>
                  </a:moveTo>
                  <a:cubicBezTo>
                    <a:pt x="38" y="4"/>
                    <a:pt x="34" y="1"/>
                    <a:pt x="35" y="0"/>
                  </a:cubicBezTo>
                  <a:cubicBezTo>
                    <a:pt x="35" y="0"/>
                    <a:pt x="36" y="0"/>
                    <a:pt x="36" y="1"/>
                  </a:cubicBezTo>
                  <a:cubicBezTo>
                    <a:pt x="38" y="4"/>
                    <a:pt x="39" y="6"/>
                    <a:pt x="41" y="8"/>
                  </a:cubicBezTo>
                  <a:cubicBezTo>
                    <a:pt x="44" y="15"/>
                    <a:pt x="48" y="21"/>
                    <a:pt x="52" y="2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2" y="37"/>
                    <a:pt x="42" y="37"/>
                  </a:cubicBezTo>
                  <a:cubicBezTo>
                    <a:pt x="42" y="37"/>
                    <a:pt x="42" y="37"/>
                    <a:pt x="42" y="36"/>
                  </a:cubicBezTo>
                  <a:cubicBezTo>
                    <a:pt x="41" y="36"/>
                    <a:pt x="42" y="35"/>
                    <a:pt x="44" y="31"/>
                  </a:cubicBezTo>
                  <a:cubicBezTo>
                    <a:pt x="47" y="26"/>
                    <a:pt x="47" y="22"/>
                    <a:pt x="43" y="16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0" y="27"/>
                    <a:pt x="34" y="28"/>
                    <a:pt x="38" y="26"/>
                  </a:cubicBezTo>
                  <a:cubicBezTo>
                    <a:pt x="39" y="25"/>
                    <a:pt x="39" y="25"/>
                    <a:pt x="40" y="26"/>
                  </a:cubicBezTo>
                  <a:cubicBezTo>
                    <a:pt x="40" y="26"/>
                    <a:pt x="40" y="26"/>
                    <a:pt x="39" y="2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22" y="36"/>
                    <a:pt x="22" y="35"/>
                    <a:pt x="23" y="35"/>
                  </a:cubicBezTo>
                  <a:cubicBezTo>
                    <a:pt x="27" y="32"/>
                    <a:pt x="28" y="27"/>
                    <a:pt x="26" y="24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9" y="33"/>
                    <a:pt x="11" y="37"/>
                  </a:cubicBezTo>
                  <a:cubicBezTo>
                    <a:pt x="16" y="45"/>
                    <a:pt x="24" y="46"/>
                    <a:pt x="31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3" y="45"/>
                    <a:pt x="33" y="45"/>
                    <a:pt x="32" y="45"/>
                  </a:cubicBezTo>
                  <a:cubicBezTo>
                    <a:pt x="32" y="45"/>
                    <a:pt x="31" y="46"/>
                    <a:pt x="31" y="46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3" y="44"/>
                    <a:pt x="9" y="37"/>
                    <a:pt x="5" y="29"/>
                  </a:cubicBezTo>
                  <a:cubicBezTo>
                    <a:pt x="4" y="27"/>
                    <a:pt x="2" y="25"/>
                    <a:pt x="1" y="22"/>
                  </a:cubicBezTo>
                  <a:cubicBezTo>
                    <a:pt x="0" y="21"/>
                    <a:pt x="0" y="21"/>
                    <a:pt x="1" y="21"/>
                  </a:cubicBezTo>
                  <a:cubicBezTo>
                    <a:pt x="2" y="20"/>
                    <a:pt x="3" y="26"/>
                    <a:pt x="7" y="23"/>
                  </a:cubicBezTo>
                  <a:lnTo>
                    <a:pt x="3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1"/>
            <p:cNvSpPr>
              <a:spLocks noEditPoints="1"/>
            </p:cNvSpPr>
            <p:nvPr/>
          </p:nvSpPr>
          <p:spPr bwMode="auto">
            <a:xfrm>
              <a:off x="-1404938" y="2635250"/>
              <a:ext cx="180975" cy="200025"/>
            </a:xfrm>
            <a:custGeom>
              <a:avLst/>
              <a:gdLst>
                <a:gd name="T0" fmla="*/ 21 w 48"/>
                <a:gd name="T1" fmla="*/ 29 h 53"/>
                <a:gd name="T2" fmla="*/ 23 w 48"/>
                <a:gd name="T3" fmla="*/ 20 h 53"/>
                <a:gd name="T4" fmla="*/ 9 w 48"/>
                <a:gd name="T5" fmla="*/ 24 h 53"/>
                <a:gd name="T6" fmla="*/ 6 w 48"/>
                <a:gd name="T7" fmla="*/ 30 h 53"/>
                <a:gd name="T8" fmla="*/ 5 w 48"/>
                <a:gd name="T9" fmla="*/ 30 h 53"/>
                <a:gd name="T10" fmla="*/ 3 w 48"/>
                <a:gd name="T11" fmla="*/ 21 h 53"/>
                <a:gd name="T12" fmla="*/ 0 w 48"/>
                <a:gd name="T13" fmla="*/ 13 h 53"/>
                <a:gd name="T14" fmla="*/ 1 w 48"/>
                <a:gd name="T15" fmla="*/ 12 h 53"/>
                <a:gd name="T16" fmla="*/ 6 w 48"/>
                <a:gd name="T17" fmla="*/ 16 h 53"/>
                <a:gd name="T18" fmla="*/ 36 w 48"/>
                <a:gd name="T19" fmla="*/ 7 h 53"/>
                <a:gd name="T20" fmla="*/ 39 w 48"/>
                <a:gd name="T21" fmla="*/ 1 h 53"/>
                <a:gd name="T22" fmla="*/ 40 w 48"/>
                <a:gd name="T23" fmla="*/ 1 h 53"/>
                <a:gd name="T24" fmla="*/ 42 w 48"/>
                <a:gd name="T25" fmla="*/ 10 h 53"/>
                <a:gd name="T26" fmla="*/ 45 w 48"/>
                <a:gd name="T27" fmla="*/ 19 h 53"/>
                <a:gd name="T28" fmla="*/ 39 w 48"/>
                <a:gd name="T29" fmla="*/ 37 h 53"/>
                <a:gd name="T30" fmla="*/ 25 w 48"/>
                <a:gd name="T31" fmla="*/ 25 h 53"/>
                <a:gd name="T32" fmla="*/ 24 w 48"/>
                <a:gd name="T33" fmla="*/ 25 h 53"/>
                <a:gd name="T34" fmla="*/ 22 w 48"/>
                <a:gd name="T35" fmla="*/ 39 h 53"/>
                <a:gd name="T36" fmla="*/ 15 w 48"/>
                <a:gd name="T37" fmla="*/ 46 h 53"/>
                <a:gd name="T38" fmla="*/ 13 w 48"/>
                <a:gd name="T39" fmla="*/ 53 h 53"/>
                <a:gd name="T40" fmla="*/ 12 w 48"/>
                <a:gd name="T41" fmla="*/ 53 h 53"/>
                <a:gd name="T42" fmla="*/ 10 w 48"/>
                <a:gd name="T43" fmla="*/ 47 h 53"/>
                <a:gd name="T44" fmla="*/ 8 w 48"/>
                <a:gd name="T45" fmla="*/ 40 h 53"/>
                <a:gd name="T46" fmla="*/ 21 w 48"/>
                <a:gd name="T47" fmla="*/ 29 h 53"/>
                <a:gd name="T48" fmla="*/ 24 w 48"/>
                <a:gd name="T49" fmla="*/ 20 h 53"/>
                <a:gd name="T50" fmla="*/ 24 w 48"/>
                <a:gd name="T51" fmla="*/ 22 h 53"/>
                <a:gd name="T52" fmla="*/ 37 w 48"/>
                <a:gd name="T53" fmla="*/ 29 h 53"/>
                <a:gd name="T54" fmla="*/ 43 w 48"/>
                <a:gd name="T55" fmla="*/ 18 h 53"/>
                <a:gd name="T56" fmla="*/ 42 w 48"/>
                <a:gd name="T57" fmla="*/ 14 h 53"/>
                <a:gd name="T58" fmla="*/ 24 w 48"/>
                <a:gd name="T5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53">
                  <a:moveTo>
                    <a:pt x="21" y="29"/>
                  </a:moveTo>
                  <a:cubicBezTo>
                    <a:pt x="23" y="27"/>
                    <a:pt x="24" y="24"/>
                    <a:pt x="23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4" y="26"/>
                    <a:pt x="8" y="30"/>
                    <a:pt x="6" y="30"/>
                  </a:cubicBezTo>
                  <a:cubicBezTo>
                    <a:pt x="6" y="31"/>
                    <a:pt x="5" y="30"/>
                    <a:pt x="5" y="30"/>
                  </a:cubicBezTo>
                  <a:cubicBezTo>
                    <a:pt x="4" y="27"/>
                    <a:pt x="3" y="24"/>
                    <a:pt x="3" y="21"/>
                  </a:cubicBezTo>
                  <a:cubicBezTo>
                    <a:pt x="2" y="19"/>
                    <a:pt x="1" y="16"/>
                    <a:pt x="0" y="13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2" y="11"/>
                    <a:pt x="1" y="17"/>
                    <a:pt x="6" y="1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41" y="5"/>
                    <a:pt x="37" y="1"/>
                    <a:pt x="39" y="1"/>
                  </a:cubicBezTo>
                  <a:cubicBezTo>
                    <a:pt x="39" y="0"/>
                    <a:pt x="40" y="1"/>
                    <a:pt x="40" y="1"/>
                  </a:cubicBezTo>
                  <a:cubicBezTo>
                    <a:pt x="41" y="4"/>
                    <a:pt x="42" y="7"/>
                    <a:pt x="42" y="10"/>
                  </a:cubicBezTo>
                  <a:cubicBezTo>
                    <a:pt x="43" y="13"/>
                    <a:pt x="44" y="15"/>
                    <a:pt x="45" y="19"/>
                  </a:cubicBezTo>
                  <a:cubicBezTo>
                    <a:pt x="48" y="29"/>
                    <a:pt x="45" y="36"/>
                    <a:pt x="39" y="37"/>
                  </a:cubicBezTo>
                  <a:cubicBezTo>
                    <a:pt x="34" y="39"/>
                    <a:pt x="29" y="37"/>
                    <a:pt x="25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32"/>
                    <a:pt x="26" y="35"/>
                    <a:pt x="22" y="39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1" y="50"/>
                    <a:pt x="14" y="53"/>
                    <a:pt x="13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1"/>
                    <a:pt x="11" y="49"/>
                    <a:pt x="10" y="47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21" y="29"/>
                  </a:lnTo>
                  <a:close/>
                  <a:moveTo>
                    <a:pt x="24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6" y="29"/>
                    <a:pt x="30" y="31"/>
                    <a:pt x="37" y="29"/>
                  </a:cubicBezTo>
                  <a:cubicBezTo>
                    <a:pt x="43" y="27"/>
                    <a:pt x="45" y="23"/>
                    <a:pt x="43" y="18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2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2"/>
            <p:cNvSpPr/>
            <p:nvPr/>
          </p:nvSpPr>
          <p:spPr bwMode="auto">
            <a:xfrm>
              <a:off x="-1363663" y="2846388"/>
              <a:ext cx="166687" cy="120650"/>
            </a:xfrm>
            <a:custGeom>
              <a:avLst/>
              <a:gdLst>
                <a:gd name="T0" fmla="*/ 18 w 44"/>
                <a:gd name="T1" fmla="*/ 0 h 32"/>
                <a:gd name="T2" fmla="*/ 19 w 44"/>
                <a:gd name="T3" fmla="*/ 1 h 32"/>
                <a:gd name="T4" fmla="*/ 17 w 44"/>
                <a:gd name="T5" fmla="*/ 2 h 32"/>
                <a:gd name="T6" fmla="*/ 2 w 44"/>
                <a:gd name="T7" fmla="*/ 16 h 32"/>
                <a:gd name="T8" fmla="*/ 10 w 44"/>
                <a:gd name="T9" fmla="*/ 26 h 32"/>
                <a:gd name="T10" fmla="*/ 30 w 44"/>
                <a:gd name="T11" fmla="*/ 0 h 32"/>
                <a:gd name="T12" fmla="*/ 44 w 44"/>
                <a:gd name="T13" fmla="*/ 13 h 32"/>
                <a:gd name="T14" fmla="*/ 42 w 44"/>
                <a:gd name="T15" fmla="*/ 24 h 32"/>
                <a:gd name="T16" fmla="*/ 44 w 44"/>
                <a:gd name="T17" fmla="*/ 26 h 32"/>
                <a:gd name="T18" fmla="*/ 42 w 44"/>
                <a:gd name="T19" fmla="*/ 27 h 32"/>
                <a:gd name="T20" fmla="*/ 31 w 44"/>
                <a:gd name="T21" fmla="*/ 28 h 32"/>
                <a:gd name="T22" fmla="*/ 29 w 44"/>
                <a:gd name="T23" fmla="*/ 29 h 32"/>
                <a:gd name="T24" fmla="*/ 28 w 44"/>
                <a:gd name="T25" fmla="*/ 28 h 32"/>
                <a:gd name="T26" fmla="*/ 32 w 44"/>
                <a:gd name="T27" fmla="*/ 26 h 32"/>
                <a:gd name="T28" fmla="*/ 42 w 44"/>
                <a:gd name="T29" fmla="*/ 13 h 32"/>
                <a:gd name="T30" fmla="*/ 35 w 44"/>
                <a:gd name="T31" fmla="*/ 6 h 32"/>
                <a:gd name="T32" fmla="*/ 16 w 44"/>
                <a:gd name="T33" fmla="*/ 31 h 32"/>
                <a:gd name="T34" fmla="*/ 0 w 44"/>
                <a:gd name="T35" fmla="*/ 16 h 32"/>
                <a:gd name="T36" fmla="*/ 3 w 44"/>
                <a:gd name="T37" fmla="*/ 5 h 32"/>
                <a:gd name="T38" fmla="*/ 0 w 44"/>
                <a:gd name="T39" fmla="*/ 2 h 32"/>
                <a:gd name="T40" fmla="*/ 1 w 44"/>
                <a:gd name="T41" fmla="*/ 1 h 32"/>
                <a:gd name="T42" fmla="*/ 18 w 44"/>
                <a:gd name="T4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32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9" y="4"/>
                    <a:pt x="1" y="7"/>
                    <a:pt x="2" y="16"/>
                  </a:cubicBezTo>
                  <a:cubicBezTo>
                    <a:pt x="2" y="22"/>
                    <a:pt x="6" y="26"/>
                    <a:pt x="10" y="26"/>
                  </a:cubicBezTo>
                  <a:cubicBezTo>
                    <a:pt x="23" y="25"/>
                    <a:pt x="15" y="1"/>
                    <a:pt x="30" y="0"/>
                  </a:cubicBezTo>
                  <a:cubicBezTo>
                    <a:pt x="38" y="0"/>
                    <a:pt x="43" y="6"/>
                    <a:pt x="44" y="13"/>
                  </a:cubicBezTo>
                  <a:cubicBezTo>
                    <a:pt x="44" y="19"/>
                    <a:pt x="42" y="22"/>
                    <a:pt x="42" y="24"/>
                  </a:cubicBezTo>
                  <a:cubicBezTo>
                    <a:pt x="42" y="26"/>
                    <a:pt x="43" y="25"/>
                    <a:pt x="44" y="26"/>
                  </a:cubicBezTo>
                  <a:cubicBezTo>
                    <a:pt x="44" y="26"/>
                    <a:pt x="43" y="27"/>
                    <a:pt x="42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0" y="29"/>
                    <a:pt x="29" y="29"/>
                    <a:pt x="29" y="29"/>
                  </a:cubicBezTo>
                  <a:cubicBezTo>
                    <a:pt x="29" y="29"/>
                    <a:pt x="28" y="29"/>
                    <a:pt x="28" y="28"/>
                  </a:cubicBezTo>
                  <a:cubicBezTo>
                    <a:pt x="28" y="28"/>
                    <a:pt x="30" y="28"/>
                    <a:pt x="32" y="26"/>
                  </a:cubicBezTo>
                  <a:cubicBezTo>
                    <a:pt x="39" y="23"/>
                    <a:pt x="43" y="20"/>
                    <a:pt x="42" y="13"/>
                  </a:cubicBezTo>
                  <a:cubicBezTo>
                    <a:pt x="42" y="9"/>
                    <a:pt x="40" y="6"/>
                    <a:pt x="35" y="6"/>
                  </a:cubicBezTo>
                  <a:cubicBezTo>
                    <a:pt x="25" y="6"/>
                    <a:pt x="32" y="31"/>
                    <a:pt x="16" y="31"/>
                  </a:cubicBezTo>
                  <a:cubicBezTo>
                    <a:pt x="7" y="32"/>
                    <a:pt x="1" y="25"/>
                    <a:pt x="0" y="16"/>
                  </a:cubicBezTo>
                  <a:cubicBezTo>
                    <a:pt x="0" y="10"/>
                    <a:pt x="3" y="7"/>
                    <a:pt x="3" y="5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33"/>
            <p:cNvSpPr/>
            <p:nvPr/>
          </p:nvSpPr>
          <p:spPr bwMode="auto">
            <a:xfrm>
              <a:off x="-1366838" y="2992438"/>
              <a:ext cx="161925" cy="95250"/>
            </a:xfrm>
            <a:custGeom>
              <a:avLst/>
              <a:gdLst>
                <a:gd name="T0" fmla="*/ 38 w 43"/>
                <a:gd name="T1" fmla="*/ 10 h 25"/>
                <a:gd name="T2" fmla="*/ 43 w 43"/>
                <a:gd name="T3" fmla="*/ 6 h 25"/>
                <a:gd name="T4" fmla="*/ 43 w 43"/>
                <a:gd name="T5" fmla="*/ 7 h 25"/>
                <a:gd name="T6" fmla="*/ 42 w 43"/>
                <a:gd name="T7" fmla="*/ 15 h 25"/>
                <a:gd name="T8" fmla="*/ 41 w 43"/>
                <a:gd name="T9" fmla="*/ 24 h 25"/>
                <a:gd name="T10" fmla="*/ 40 w 43"/>
                <a:gd name="T11" fmla="*/ 25 h 25"/>
                <a:gd name="T12" fmla="*/ 37 w 43"/>
                <a:gd name="T13" fmla="*/ 19 h 25"/>
                <a:gd name="T14" fmla="*/ 5 w 43"/>
                <a:gd name="T15" fmla="*/ 15 h 25"/>
                <a:gd name="T16" fmla="*/ 0 w 43"/>
                <a:gd name="T17" fmla="*/ 19 h 25"/>
                <a:gd name="T18" fmla="*/ 0 w 43"/>
                <a:gd name="T19" fmla="*/ 18 h 25"/>
                <a:gd name="T20" fmla="*/ 1 w 43"/>
                <a:gd name="T21" fmla="*/ 10 h 25"/>
                <a:gd name="T22" fmla="*/ 2 w 43"/>
                <a:gd name="T23" fmla="*/ 1 h 25"/>
                <a:gd name="T24" fmla="*/ 3 w 43"/>
                <a:gd name="T25" fmla="*/ 0 h 25"/>
                <a:gd name="T26" fmla="*/ 6 w 43"/>
                <a:gd name="T27" fmla="*/ 6 h 25"/>
                <a:gd name="T28" fmla="*/ 38 w 43"/>
                <a:gd name="T2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25">
                  <a:moveTo>
                    <a:pt x="38" y="10"/>
                  </a:moveTo>
                  <a:cubicBezTo>
                    <a:pt x="43" y="11"/>
                    <a:pt x="41" y="5"/>
                    <a:pt x="43" y="6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3" y="10"/>
                    <a:pt x="42" y="13"/>
                    <a:pt x="42" y="15"/>
                  </a:cubicBezTo>
                  <a:cubicBezTo>
                    <a:pt x="42" y="18"/>
                    <a:pt x="41" y="21"/>
                    <a:pt x="41" y="24"/>
                  </a:cubicBezTo>
                  <a:cubicBezTo>
                    <a:pt x="41" y="25"/>
                    <a:pt x="41" y="25"/>
                    <a:pt x="40" y="25"/>
                  </a:cubicBezTo>
                  <a:cubicBezTo>
                    <a:pt x="38" y="25"/>
                    <a:pt x="41" y="20"/>
                    <a:pt x="37" y="1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4"/>
                    <a:pt x="2" y="20"/>
                    <a:pt x="0" y="19"/>
                  </a:cubicBezTo>
                  <a:cubicBezTo>
                    <a:pt x="0" y="19"/>
                    <a:pt x="0" y="19"/>
                    <a:pt x="0" y="18"/>
                  </a:cubicBezTo>
                  <a:cubicBezTo>
                    <a:pt x="0" y="15"/>
                    <a:pt x="1" y="12"/>
                    <a:pt x="1" y="10"/>
                  </a:cubicBezTo>
                  <a:cubicBezTo>
                    <a:pt x="1" y="7"/>
                    <a:pt x="2" y="4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5" y="0"/>
                    <a:pt x="2" y="5"/>
                    <a:pt x="6" y="6"/>
                  </a:cubicBez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34"/>
            <p:cNvSpPr/>
            <p:nvPr/>
          </p:nvSpPr>
          <p:spPr bwMode="auto">
            <a:xfrm>
              <a:off x="-1404938" y="3117850"/>
              <a:ext cx="184150" cy="147638"/>
            </a:xfrm>
            <a:custGeom>
              <a:avLst/>
              <a:gdLst>
                <a:gd name="T0" fmla="*/ 43 w 49"/>
                <a:gd name="T1" fmla="*/ 18 h 39"/>
                <a:gd name="T2" fmla="*/ 35 w 49"/>
                <a:gd name="T3" fmla="*/ 1 h 39"/>
                <a:gd name="T4" fmla="*/ 36 w 49"/>
                <a:gd name="T5" fmla="*/ 0 h 39"/>
                <a:gd name="T6" fmla="*/ 38 w 49"/>
                <a:gd name="T7" fmla="*/ 1 h 39"/>
                <a:gd name="T8" fmla="*/ 48 w 49"/>
                <a:gd name="T9" fmla="*/ 7 h 39"/>
                <a:gd name="T10" fmla="*/ 49 w 49"/>
                <a:gd name="T11" fmla="*/ 8 h 39"/>
                <a:gd name="T12" fmla="*/ 48 w 49"/>
                <a:gd name="T13" fmla="*/ 8 h 39"/>
                <a:gd name="T14" fmla="*/ 47 w 49"/>
                <a:gd name="T15" fmla="*/ 10 h 39"/>
                <a:gd name="T16" fmla="*/ 38 w 49"/>
                <a:gd name="T17" fmla="*/ 36 h 39"/>
                <a:gd name="T18" fmla="*/ 38 w 49"/>
                <a:gd name="T19" fmla="*/ 37 h 39"/>
                <a:gd name="T20" fmla="*/ 38 w 49"/>
                <a:gd name="T21" fmla="*/ 38 h 39"/>
                <a:gd name="T22" fmla="*/ 37 w 49"/>
                <a:gd name="T23" fmla="*/ 38 h 39"/>
                <a:gd name="T24" fmla="*/ 26 w 49"/>
                <a:gd name="T25" fmla="*/ 37 h 39"/>
                <a:gd name="T26" fmla="*/ 24 w 49"/>
                <a:gd name="T27" fmla="*/ 36 h 39"/>
                <a:gd name="T28" fmla="*/ 23 w 49"/>
                <a:gd name="T29" fmla="*/ 36 h 39"/>
                <a:gd name="T30" fmla="*/ 40 w 49"/>
                <a:gd name="T31" fmla="*/ 26 h 39"/>
                <a:gd name="T32" fmla="*/ 8 w 49"/>
                <a:gd name="T33" fmla="*/ 16 h 39"/>
                <a:gd name="T34" fmla="*/ 2 w 49"/>
                <a:gd name="T35" fmla="*/ 19 h 39"/>
                <a:gd name="T36" fmla="*/ 1 w 49"/>
                <a:gd name="T37" fmla="*/ 20 h 39"/>
                <a:gd name="T38" fmla="*/ 0 w 49"/>
                <a:gd name="T39" fmla="*/ 18 h 39"/>
                <a:gd name="T40" fmla="*/ 3 w 49"/>
                <a:gd name="T41" fmla="*/ 9 h 39"/>
                <a:gd name="T42" fmla="*/ 6 w 49"/>
                <a:gd name="T43" fmla="*/ 0 h 39"/>
                <a:gd name="T44" fmla="*/ 7 w 49"/>
                <a:gd name="T45" fmla="*/ 0 h 39"/>
                <a:gd name="T46" fmla="*/ 8 w 49"/>
                <a:gd name="T47" fmla="*/ 1 h 39"/>
                <a:gd name="T48" fmla="*/ 11 w 49"/>
                <a:gd name="T49" fmla="*/ 7 h 39"/>
                <a:gd name="T50" fmla="*/ 43 w 49"/>
                <a:gd name="T51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39">
                  <a:moveTo>
                    <a:pt x="43" y="18"/>
                  </a:moveTo>
                  <a:cubicBezTo>
                    <a:pt x="43" y="5"/>
                    <a:pt x="35" y="2"/>
                    <a:pt x="35" y="1"/>
                  </a:cubicBezTo>
                  <a:cubicBezTo>
                    <a:pt x="35" y="0"/>
                    <a:pt x="35" y="0"/>
                    <a:pt x="36" y="0"/>
                  </a:cubicBezTo>
                  <a:cubicBezTo>
                    <a:pt x="36" y="0"/>
                    <a:pt x="37" y="1"/>
                    <a:pt x="38" y="1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8"/>
                  </a:cubicBezTo>
                  <a:cubicBezTo>
                    <a:pt x="49" y="8"/>
                    <a:pt x="48" y="8"/>
                    <a:pt x="48" y="8"/>
                  </a:cubicBezTo>
                  <a:cubicBezTo>
                    <a:pt x="48" y="9"/>
                    <a:pt x="47" y="9"/>
                    <a:pt x="47" y="10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7"/>
                    <a:pt x="38" y="37"/>
                  </a:cubicBezTo>
                  <a:cubicBezTo>
                    <a:pt x="38" y="38"/>
                    <a:pt x="39" y="38"/>
                    <a:pt x="38" y="38"/>
                  </a:cubicBezTo>
                  <a:cubicBezTo>
                    <a:pt x="38" y="38"/>
                    <a:pt x="38" y="39"/>
                    <a:pt x="37" y="38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4"/>
                    <a:pt x="33" y="37"/>
                    <a:pt x="40" y="2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4"/>
                    <a:pt x="3" y="16"/>
                    <a:pt x="2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0" y="19"/>
                    <a:pt x="0" y="19"/>
                    <a:pt x="0" y="18"/>
                  </a:cubicBezTo>
                  <a:cubicBezTo>
                    <a:pt x="1" y="15"/>
                    <a:pt x="3" y="12"/>
                    <a:pt x="3" y="9"/>
                  </a:cubicBezTo>
                  <a:cubicBezTo>
                    <a:pt x="4" y="7"/>
                    <a:pt x="5" y="4"/>
                    <a:pt x="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4"/>
                    <a:pt x="7" y="6"/>
                    <a:pt x="11" y="7"/>
                  </a:cubicBez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35"/>
            <p:cNvSpPr/>
            <p:nvPr/>
          </p:nvSpPr>
          <p:spPr bwMode="auto">
            <a:xfrm>
              <a:off x="-1476375" y="3260725"/>
              <a:ext cx="192087" cy="180975"/>
            </a:xfrm>
            <a:custGeom>
              <a:avLst/>
              <a:gdLst>
                <a:gd name="T0" fmla="*/ 21 w 51"/>
                <a:gd name="T1" fmla="*/ 23 h 48"/>
                <a:gd name="T2" fmla="*/ 25 w 51"/>
                <a:gd name="T3" fmla="*/ 31 h 48"/>
                <a:gd name="T4" fmla="*/ 30 w 51"/>
                <a:gd name="T5" fmla="*/ 37 h 48"/>
                <a:gd name="T6" fmla="*/ 36 w 51"/>
                <a:gd name="T7" fmla="*/ 36 h 48"/>
                <a:gd name="T8" fmla="*/ 36 w 51"/>
                <a:gd name="T9" fmla="*/ 37 h 48"/>
                <a:gd name="T10" fmla="*/ 33 w 51"/>
                <a:gd name="T11" fmla="*/ 42 h 48"/>
                <a:gd name="T12" fmla="*/ 30 w 51"/>
                <a:gd name="T13" fmla="*/ 47 h 48"/>
                <a:gd name="T14" fmla="*/ 29 w 51"/>
                <a:gd name="T15" fmla="*/ 47 h 48"/>
                <a:gd name="T16" fmla="*/ 26 w 51"/>
                <a:gd name="T17" fmla="*/ 35 h 48"/>
                <a:gd name="T18" fmla="*/ 19 w 51"/>
                <a:gd name="T19" fmla="*/ 23 h 48"/>
                <a:gd name="T20" fmla="*/ 7 w 51"/>
                <a:gd name="T21" fmla="*/ 15 h 48"/>
                <a:gd name="T22" fmla="*/ 0 w 51"/>
                <a:gd name="T23" fmla="*/ 17 h 48"/>
                <a:gd name="T24" fmla="*/ 0 w 51"/>
                <a:gd name="T25" fmla="*/ 16 h 48"/>
                <a:gd name="T26" fmla="*/ 5 w 51"/>
                <a:gd name="T27" fmla="*/ 9 h 48"/>
                <a:gd name="T28" fmla="*/ 9 w 51"/>
                <a:gd name="T29" fmla="*/ 1 h 48"/>
                <a:gd name="T30" fmla="*/ 11 w 51"/>
                <a:gd name="T31" fmla="*/ 1 h 48"/>
                <a:gd name="T32" fmla="*/ 11 w 51"/>
                <a:gd name="T33" fmla="*/ 7 h 48"/>
                <a:gd name="T34" fmla="*/ 23 w 51"/>
                <a:gd name="T35" fmla="*/ 15 h 48"/>
                <a:gd name="T36" fmla="*/ 43 w 51"/>
                <a:gd name="T37" fmla="*/ 16 h 48"/>
                <a:gd name="T38" fmla="*/ 50 w 51"/>
                <a:gd name="T39" fmla="*/ 13 h 48"/>
                <a:gd name="T40" fmla="*/ 50 w 51"/>
                <a:gd name="T41" fmla="*/ 14 h 48"/>
                <a:gd name="T42" fmla="*/ 46 w 51"/>
                <a:gd name="T43" fmla="*/ 21 h 48"/>
                <a:gd name="T44" fmla="*/ 41 w 51"/>
                <a:gd name="T45" fmla="*/ 29 h 48"/>
                <a:gd name="T46" fmla="*/ 40 w 51"/>
                <a:gd name="T47" fmla="*/ 30 h 48"/>
                <a:gd name="T48" fmla="*/ 39 w 51"/>
                <a:gd name="T49" fmla="*/ 25 h 48"/>
                <a:gd name="T50" fmla="*/ 36 w 51"/>
                <a:gd name="T51" fmla="*/ 24 h 48"/>
                <a:gd name="T52" fmla="*/ 21 w 51"/>
                <a:gd name="T53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8">
                  <a:moveTo>
                    <a:pt x="21" y="23"/>
                  </a:moveTo>
                  <a:cubicBezTo>
                    <a:pt x="25" y="31"/>
                    <a:pt x="25" y="31"/>
                    <a:pt x="25" y="31"/>
                  </a:cubicBezTo>
                  <a:cubicBezTo>
                    <a:pt x="27" y="34"/>
                    <a:pt x="29" y="36"/>
                    <a:pt x="30" y="37"/>
                  </a:cubicBezTo>
                  <a:cubicBezTo>
                    <a:pt x="34" y="39"/>
                    <a:pt x="35" y="35"/>
                    <a:pt x="36" y="36"/>
                  </a:cubicBezTo>
                  <a:cubicBezTo>
                    <a:pt x="36" y="36"/>
                    <a:pt x="36" y="37"/>
                    <a:pt x="36" y="37"/>
                  </a:cubicBezTo>
                  <a:cubicBezTo>
                    <a:pt x="35" y="39"/>
                    <a:pt x="34" y="40"/>
                    <a:pt x="33" y="42"/>
                  </a:cubicBezTo>
                  <a:cubicBezTo>
                    <a:pt x="32" y="44"/>
                    <a:pt x="31" y="46"/>
                    <a:pt x="30" y="47"/>
                  </a:cubicBezTo>
                  <a:cubicBezTo>
                    <a:pt x="29" y="48"/>
                    <a:pt x="29" y="48"/>
                    <a:pt x="29" y="47"/>
                  </a:cubicBezTo>
                  <a:cubicBezTo>
                    <a:pt x="28" y="47"/>
                    <a:pt x="31" y="45"/>
                    <a:pt x="26" y="3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2"/>
                    <a:pt x="2" y="18"/>
                    <a:pt x="0" y="17"/>
                  </a:cubicBezTo>
                  <a:cubicBezTo>
                    <a:pt x="0" y="17"/>
                    <a:pt x="0" y="17"/>
                    <a:pt x="0" y="16"/>
                  </a:cubicBezTo>
                  <a:cubicBezTo>
                    <a:pt x="2" y="13"/>
                    <a:pt x="4" y="11"/>
                    <a:pt x="5" y="9"/>
                  </a:cubicBezTo>
                  <a:cubicBezTo>
                    <a:pt x="6" y="6"/>
                    <a:pt x="8" y="4"/>
                    <a:pt x="9" y="1"/>
                  </a:cubicBezTo>
                  <a:cubicBezTo>
                    <a:pt x="10" y="0"/>
                    <a:pt x="10" y="0"/>
                    <a:pt x="11" y="1"/>
                  </a:cubicBezTo>
                  <a:cubicBezTo>
                    <a:pt x="12" y="2"/>
                    <a:pt x="7" y="5"/>
                    <a:pt x="11" y="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9" y="16"/>
                    <a:pt x="49" y="12"/>
                    <a:pt x="50" y="13"/>
                  </a:cubicBezTo>
                  <a:cubicBezTo>
                    <a:pt x="51" y="13"/>
                    <a:pt x="51" y="14"/>
                    <a:pt x="50" y="14"/>
                  </a:cubicBezTo>
                  <a:cubicBezTo>
                    <a:pt x="49" y="17"/>
                    <a:pt x="47" y="19"/>
                    <a:pt x="46" y="21"/>
                  </a:cubicBezTo>
                  <a:cubicBezTo>
                    <a:pt x="44" y="24"/>
                    <a:pt x="43" y="26"/>
                    <a:pt x="41" y="29"/>
                  </a:cubicBezTo>
                  <a:cubicBezTo>
                    <a:pt x="41" y="30"/>
                    <a:pt x="40" y="30"/>
                    <a:pt x="40" y="30"/>
                  </a:cubicBezTo>
                  <a:cubicBezTo>
                    <a:pt x="39" y="29"/>
                    <a:pt x="42" y="26"/>
                    <a:pt x="39" y="25"/>
                  </a:cubicBezTo>
                  <a:cubicBezTo>
                    <a:pt x="38" y="24"/>
                    <a:pt x="37" y="24"/>
                    <a:pt x="36" y="24"/>
                  </a:cubicBezTo>
                  <a:lnTo>
                    <a:pt x="2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36"/>
            <p:cNvSpPr/>
            <p:nvPr/>
          </p:nvSpPr>
          <p:spPr bwMode="auto">
            <a:xfrm>
              <a:off x="-2740025" y="3271838"/>
              <a:ext cx="188912" cy="161925"/>
            </a:xfrm>
            <a:custGeom>
              <a:avLst/>
              <a:gdLst>
                <a:gd name="T0" fmla="*/ 35 w 50"/>
                <a:gd name="T1" fmla="*/ 32 h 43"/>
                <a:gd name="T2" fmla="*/ 34 w 50"/>
                <a:gd name="T3" fmla="*/ 32 h 43"/>
                <a:gd name="T4" fmla="*/ 36 w 50"/>
                <a:gd name="T5" fmla="*/ 31 h 43"/>
                <a:gd name="T6" fmla="*/ 41 w 50"/>
                <a:gd name="T7" fmla="*/ 11 h 43"/>
                <a:gd name="T8" fmla="*/ 29 w 50"/>
                <a:gd name="T9" fmla="*/ 7 h 43"/>
                <a:gd name="T10" fmla="*/ 25 w 50"/>
                <a:gd name="T11" fmla="*/ 39 h 43"/>
                <a:gd name="T12" fmla="*/ 7 w 50"/>
                <a:gd name="T13" fmla="*/ 35 h 43"/>
                <a:gd name="T14" fmla="*/ 3 w 50"/>
                <a:gd name="T15" fmla="*/ 25 h 43"/>
                <a:gd name="T16" fmla="*/ 0 w 50"/>
                <a:gd name="T17" fmla="*/ 24 h 43"/>
                <a:gd name="T18" fmla="*/ 1 w 50"/>
                <a:gd name="T19" fmla="*/ 23 h 43"/>
                <a:gd name="T20" fmla="*/ 10 w 50"/>
                <a:gd name="T21" fmla="*/ 15 h 43"/>
                <a:gd name="T22" fmla="*/ 11 w 50"/>
                <a:gd name="T23" fmla="*/ 14 h 43"/>
                <a:gd name="T24" fmla="*/ 12 w 50"/>
                <a:gd name="T25" fmla="*/ 14 h 43"/>
                <a:gd name="T26" fmla="*/ 10 w 50"/>
                <a:gd name="T27" fmla="*/ 17 h 43"/>
                <a:gd name="T28" fmla="*/ 8 w 50"/>
                <a:gd name="T29" fmla="*/ 34 h 43"/>
                <a:gd name="T30" fmla="*/ 18 w 50"/>
                <a:gd name="T31" fmla="*/ 37 h 43"/>
                <a:gd name="T32" fmla="*/ 22 w 50"/>
                <a:gd name="T33" fmla="*/ 5 h 43"/>
                <a:gd name="T34" fmla="*/ 42 w 50"/>
                <a:gd name="T35" fmla="*/ 10 h 43"/>
                <a:gd name="T36" fmla="*/ 46 w 50"/>
                <a:gd name="T37" fmla="*/ 21 h 43"/>
                <a:gd name="T38" fmla="*/ 50 w 50"/>
                <a:gd name="T39" fmla="*/ 22 h 43"/>
                <a:gd name="T40" fmla="*/ 50 w 50"/>
                <a:gd name="T41" fmla="*/ 23 h 43"/>
                <a:gd name="T42" fmla="*/ 35 w 50"/>
                <a:gd name="T43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43">
                  <a:moveTo>
                    <a:pt x="35" y="32"/>
                  </a:moveTo>
                  <a:cubicBezTo>
                    <a:pt x="35" y="33"/>
                    <a:pt x="35" y="33"/>
                    <a:pt x="34" y="32"/>
                  </a:cubicBezTo>
                  <a:cubicBezTo>
                    <a:pt x="34" y="32"/>
                    <a:pt x="35" y="31"/>
                    <a:pt x="36" y="31"/>
                  </a:cubicBezTo>
                  <a:cubicBezTo>
                    <a:pt x="41" y="25"/>
                    <a:pt x="46" y="18"/>
                    <a:pt x="41" y="11"/>
                  </a:cubicBezTo>
                  <a:cubicBezTo>
                    <a:pt x="38" y="6"/>
                    <a:pt x="33" y="4"/>
                    <a:pt x="29" y="7"/>
                  </a:cubicBezTo>
                  <a:cubicBezTo>
                    <a:pt x="19" y="14"/>
                    <a:pt x="37" y="31"/>
                    <a:pt x="25" y="39"/>
                  </a:cubicBezTo>
                  <a:cubicBezTo>
                    <a:pt x="19" y="43"/>
                    <a:pt x="11" y="41"/>
                    <a:pt x="7" y="35"/>
                  </a:cubicBezTo>
                  <a:cubicBezTo>
                    <a:pt x="4" y="30"/>
                    <a:pt x="4" y="26"/>
                    <a:pt x="3" y="25"/>
                  </a:cubicBezTo>
                  <a:cubicBezTo>
                    <a:pt x="2" y="23"/>
                    <a:pt x="1" y="25"/>
                    <a:pt x="0" y="24"/>
                  </a:cubicBezTo>
                  <a:cubicBezTo>
                    <a:pt x="0" y="23"/>
                    <a:pt x="0" y="23"/>
                    <a:pt x="1" y="2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1" y="15"/>
                    <a:pt x="10" y="17"/>
                  </a:cubicBezTo>
                  <a:cubicBezTo>
                    <a:pt x="6" y="23"/>
                    <a:pt x="4" y="28"/>
                    <a:pt x="8" y="34"/>
                  </a:cubicBezTo>
                  <a:cubicBezTo>
                    <a:pt x="11" y="38"/>
                    <a:pt x="14" y="39"/>
                    <a:pt x="18" y="37"/>
                  </a:cubicBezTo>
                  <a:cubicBezTo>
                    <a:pt x="26" y="31"/>
                    <a:pt x="8" y="14"/>
                    <a:pt x="22" y="5"/>
                  </a:cubicBezTo>
                  <a:cubicBezTo>
                    <a:pt x="28" y="0"/>
                    <a:pt x="37" y="2"/>
                    <a:pt x="42" y="10"/>
                  </a:cubicBezTo>
                  <a:cubicBezTo>
                    <a:pt x="46" y="15"/>
                    <a:pt x="45" y="19"/>
                    <a:pt x="46" y="21"/>
                  </a:cubicBezTo>
                  <a:cubicBezTo>
                    <a:pt x="48" y="23"/>
                    <a:pt x="49" y="21"/>
                    <a:pt x="50" y="22"/>
                  </a:cubicBezTo>
                  <a:cubicBezTo>
                    <a:pt x="50" y="23"/>
                    <a:pt x="50" y="23"/>
                    <a:pt x="50" y="23"/>
                  </a:cubicBezTo>
                  <a:lnTo>
                    <a:pt x="3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2835275" y="3076575"/>
              <a:ext cx="200025" cy="206375"/>
            </a:xfrm>
            <a:custGeom>
              <a:avLst/>
              <a:gdLst>
                <a:gd name="T0" fmla="*/ 17 w 53"/>
                <a:gd name="T1" fmla="*/ 48 h 55"/>
                <a:gd name="T2" fmla="*/ 14 w 53"/>
                <a:gd name="T3" fmla="*/ 55 h 55"/>
                <a:gd name="T4" fmla="*/ 13 w 53"/>
                <a:gd name="T5" fmla="*/ 54 h 55"/>
                <a:gd name="T6" fmla="*/ 11 w 53"/>
                <a:gd name="T7" fmla="*/ 46 h 55"/>
                <a:gd name="T8" fmla="*/ 8 w 53"/>
                <a:gd name="T9" fmla="*/ 38 h 55"/>
                <a:gd name="T10" fmla="*/ 8 w 53"/>
                <a:gd name="T11" fmla="*/ 36 h 55"/>
                <a:gd name="T12" fmla="*/ 14 w 53"/>
                <a:gd name="T13" fmla="*/ 40 h 55"/>
                <a:gd name="T14" fmla="*/ 27 w 53"/>
                <a:gd name="T15" fmla="*/ 35 h 55"/>
                <a:gd name="T16" fmla="*/ 22 w 53"/>
                <a:gd name="T17" fmla="*/ 20 h 55"/>
                <a:gd name="T18" fmla="*/ 9 w 53"/>
                <a:gd name="T19" fmla="*/ 25 h 55"/>
                <a:gd name="T20" fmla="*/ 7 w 53"/>
                <a:gd name="T21" fmla="*/ 31 h 55"/>
                <a:gd name="T22" fmla="*/ 5 w 53"/>
                <a:gd name="T23" fmla="*/ 30 h 55"/>
                <a:gd name="T24" fmla="*/ 3 w 53"/>
                <a:gd name="T25" fmla="*/ 22 h 55"/>
                <a:gd name="T26" fmla="*/ 0 w 53"/>
                <a:gd name="T27" fmla="*/ 14 h 55"/>
                <a:gd name="T28" fmla="*/ 0 w 53"/>
                <a:gd name="T29" fmla="*/ 13 h 55"/>
                <a:gd name="T30" fmla="*/ 6 w 53"/>
                <a:gd name="T31" fmla="*/ 16 h 55"/>
                <a:gd name="T32" fmla="*/ 36 w 53"/>
                <a:gd name="T33" fmla="*/ 6 h 55"/>
                <a:gd name="T34" fmla="*/ 38 w 53"/>
                <a:gd name="T35" fmla="*/ 0 h 55"/>
                <a:gd name="T36" fmla="*/ 39 w 53"/>
                <a:gd name="T37" fmla="*/ 1 h 55"/>
                <a:gd name="T38" fmla="*/ 42 w 53"/>
                <a:gd name="T39" fmla="*/ 9 h 55"/>
                <a:gd name="T40" fmla="*/ 45 w 53"/>
                <a:gd name="T41" fmla="*/ 17 h 55"/>
                <a:gd name="T42" fmla="*/ 44 w 53"/>
                <a:gd name="T43" fmla="*/ 18 h 55"/>
                <a:gd name="T44" fmla="*/ 39 w 53"/>
                <a:gd name="T45" fmla="*/ 15 h 55"/>
                <a:gd name="T46" fmla="*/ 24 w 53"/>
                <a:gd name="T47" fmla="*/ 20 h 55"/>
                <a:gd name="T48" fmla="*/ 29 w 53"/>
                <a:gd name="T49" fmla="*/ 35 h 55"/>
                <a:gd name="T50" fmla="*/ 44 w 53"/>
                <a:gd name="T51" fmla="*/ 30 h 55"/>
                <a:gd name="T52" fmla="*/ 46 w 53"/>
                <a:gd name="T53" fmla="*/ 24 h 55"/>
                <a:gd name="T54" fmla="*/ 47 w 53"/>
                <a:gd name="T55" fmla="*/ 24 h 55"/>
                <a:gd name="T56" fmla="*/ 50 w 53"/>
                <a:gd name="T57" fmla="*/ 33 h 55"/>
                <a:gd name="T58" fmla="*/ 53 w 53"/>
                <a:gd name="T59" fmla="*/ 41 h 55"/>
                <a:gd name="T60" fmla="*/ 52 w 53"/>
                <a:gd name="T61" fmla="*/ 42 h 55"/>
                <a:gd name="T62" fmla="*/ 47 w 53"/>
                <a:gd name="T63" fmla="*/ 38 h 55"/>
                <a:gd name="T64" fmla="*/ 17 w 53"/>
                <a:gd name="T65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55">
                  <a:moveTo>
                    <a:pt x="17" y="48"/>
                  </a:moveTo>
                  <a:cubicBezTo>
                    <a:pt x="12" y="50"/>
                    <a:pt x="16" y="54"/>
                    <a:pt x="14" y="55"/>
                  </a:cubicBezTo>
                  <a:cubicBezTo>
                    <a:pt x="14" y="55"/>
                    <a:pt x="14" y="55"/>
                    <a:pt x="13" y="54"/>
                  </a:cubicBezTo>
                  <a:cubicBezTo>
                    <a:pt x="12" y="51"/>
                    <a:pt x="12" y="48"/>
                    <a:pt x="11" y="46"/>
                  </a:cubicBezTo>
                  <a:cubicBezTo>
                    <a:pt x="10" y="43"/>
                    <a:pt x="9" y="41"/>
                    <a:pt x="8" y="38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10" y="36"/>
                    <a:pt x="9" y="41"/>
                    <a:pt x="14" y="40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4" y="26"/>
                    <a:pt x="8" y="31"/>
                    <a:pt x="7" y="31"/>
                  </a:cubicBezTo>
                  <a:cubicBezTo>
                    <a:pt x="6" y="31"/>
                    <a:pt x="6" y="31"/>
                    <a:pt x="5" y="30"/>
                  </a:cubicBezTo>
                  <a:cubicBezTo>
                    <a:pt x="4" y="27"/>
                    <a:pt x="4" y="24"/>
                    <a:pt x="3" y="22"/>
                  </a:cubicBezTo>
                  <a:cubicBezTo>
                    <a:pt x="2" y="20"/>
                    <a:pt x="1" y="17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2"/>
                    <a:pt x="1" y="18"/>
                    <a:pt x="6" y="1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5"/>
                    <a:pt x="37" y="0"/>
                    <a:pt x="38" y="0"/>
                  </a:cubicBezTo>
                  <a:cubicBezTo>
                    <a:pt x="39" y="0"/>
                    <a:pt x="39" y="0"/>
                    <a:pt x="39" y="1"/>
                  </a:cubicBezTo>
                  <a:cubicBezTo>
                    <a:pt x="40" y="4"/>
                    <a:pt x="41" y="7"/>
                    <a:pt x="42" y="9"/>
                  </a:cubicBezTo>
                  <a:cubicBezTo>
                    <a:pt x="43" y="11"/>
                    <a:pt x="44" y="14"/>
                    <a:pt x="45" y="17"/>
                  </a:cubicBezTo>
                  <a:cubicBezTo>
                    <a:pt x="45" y="18"/>
                    <a:pt x="45" y="18"/>
                    <a:pt x="44" y="18"/>
                  </a:cubicBezTo>
                  <a:cubicBezTo>
                    <a:pt x="43" y="19"/>
                    <a:pt x="43" y="13"/>
                    <a:pt x="39" y="1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9" y="28"/>
                    <a:pt x="45" y="24"/>
                    <a:pt x="46" y="24"/>
                  </a:cubicBezTo>
                  <a:cubicBezTo>
                    <a:pt x="47" y="23"/>
                    <a:pt x="47" y="24"/>
                    <a:pt x="47" y="24"/>
                  </a:cubicBezTo>
                  <a:cubicBezTo>
                    <a:pt x="48" y="27"/>
                    <a:pt x="49" y="30"/>
                    <a:pt x="50" y="33"/>
                  </a:cubicBezTo>
                  <a:cubicBezTo>
                    <a:pt x="51" y="35"/>
                    <a:pt x="52" y="38"/>
                    <a:pt x="53" y="41"/>
                  </a:cubicBezTo>
                  <a:cubicBezTo>
                    <a:pt x="53" y="41"/>
                    <a:pt x="53" y="42"/>
                    <a:pt x="52" y="42"/>
                  </a:cubicBezTo>
                  <a:cubicBezTo>
                    <a:pt x="51" y="42"/>
                    <a:pt x="51" y="37"/>
                    <a:pt x="47" y="38"/>
                  </a:cubicBezTo>
                  <a:lnTo>
                    <a:pt x="17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38"/>
            <p:cNvSpPr/>
            <p:nvPr/>
          </p:nvSpPr>
          <p:spPr bwMode="auto">
            <a:xfrm>
              <a:off x="-2854325" y="2906713"/>
              <a:ext cx="163512" cy="146050"/>
            </a:xfrm>
            <a:custGeom>
              <a:avLst/>
              <a:gdLst>
                <a:gd name="T0" fmla="*/ 6 w 43"/>
                <a:gd name="T1" fmla="*/ 33 h 39"/>
                <a:gd name="T2" fmla="*/ 2 w 43"/>
                <a:gd name="T3" fmla="*/ 39 h 39"/>
                <a:gd name="T4" fmla="*/ 1 w 43"/>
                <a:gd name="T5" fmla="*/ 37 h 39"/>
                <a:gd name="T6" fmla="*/ 1 w 43"/>
                <a:gd name="T7" fmla="*/ 29 h 39"/>
                <a:gd name="T8" fmla="*/ 0 w 43"/>
                <a:gd name="T9" fmla="*/ 7 h 39"/>
                <a:gd name="T10" fmla="*/ 11 w 43"/>
                <a:gd name="T11" fmla="*/ 3 h 39"/>
                <a:gd name="T12" fmla="*/ 13 w 43"/>
                <a:gd name="T13" fmla="*/ 3 h 39"/>
                <a:gd name="T14" fmla="*/ 13 w 43"/>
                <a:gd name="T15" fmla="*/ 4 h 39"/>
                <a:gd name="T16" fmla="*/ 9 w 43"/>
                <a:gd name="T17" fmla="*/ 7 h 39"/>
                <a:gd name="T18" fmla="*/ 2 w 43"/>
                <a:gd name="T19" fmla="*/ 21 h 39"/>
                <a:gd name="T20" fmla="*/ 2 w 43"/>
                <a:gd name="T21" fmla="*/ 24 h 39"/>
                <a:gd name="T22" fmla="*/ 20 w 43"/>
                <a:gd name="T23" fmla="*/ 24 h 39"/>
                <a:gd name="T24" fmla="*/ 20 w 43"/>
                <a:gd name="T25" fmla="*/ 22 h 39"/>
                <a:gd name="T26" fmla="*/ 12 w 43"/>
                <a:gd name="T27" fmla="*/ 15 h 39"/>
                <a:gd name="T28" fmla="*/ 10 w 43"/>
                <a:gd name="T29" fmla="*/ 14 h 39"/>
                <a:gd name="T30" fmla="*/ 11 w 43"/>
                <a:gd name="T31" fmla="*/ 13 h 39"/>
                <a:gd name="T32" fmla="*/ 30 w 43"/>
                <a:gd name="T33" fmla="*/ 13 h 39"/>
                <a:gd name="T34" fmla="*/ 31 w 43"/>
                <a:gd name="T35" fmla="*/ 13 h 39"/>
                <a:gd name="T36" fmla="*/ 29 w 43"/>
                <a:gd name="T37" fmla="*/ 14 h 39"/>
                <a:gd name="T38" fmla="*/ 21 w 43"/>
                <a:gd name="T39" fmla="*/ 22 h 39"/>
                <a:gd name="T40" fmla="*/ 21 w 43"/>
                <a:gd name="T41" fmla="*/ 24 h 39"/>
                <a:gd name="T42" fmla="*/ 37 w 43"/>
                <a:gd name="T43" fmla="*/ 23 h 39"/>
                <a:gd name="T44" fmla="*/ 41 w 43"/>
                <a:gd name="T45" fmla="*/ 18 h 39"/>
                <a:gd name="T46" fmla="*/ 27 w 43"/>
                <a:gd name="T47" fmla="*/ 2 h 39"/>
                <a:gd name="T48" fmla="*/ 25 w 43"/>
                <a:gd name="T49" fmla="*/ 1 h 39"/>
                <a:gd name="T50" fmla="*/ 26 w 43"/>
                <a:gd name="T51" fmla="*/ 0 h 39"/>
                <a:gd name="T52" fmla="*/ 28 w 43"/>
                <a:gd name="T53" fmla="*/ 0 h 39"/>
                <a:gd name="T54" fmla="*/ 41 w 43"/>
                <a:gd name="T55" fmla="*/ 2 h 39"/>
                <a:gd name="T56" fmla="*/ 42 w 43"/>
                <a:gd name="T57" fmla="*/ 27 h 39"/>
                <a:gd name="T58" fmla="*/ 43 w 43"/>
                <a:gd name="T59" fmla="*/ 35 h 39"/>
                <a:gd name="T60" fmla="*/ 42 w 43"/>
                <a:gd name="T61" fmla="*/ 37 h 39"/>
                <a:gd name="T62" fmla="*/ 38 w 43"/>
                <a:gd name="T63" fmla="*/ 32 h 39"/>
                <a:gd name="T64" fmla="*/ 6 w 43"/>
                <a:gd name="T65" fmla="*/ 3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" h="39">
                  <a:moveTo>
                    <a:pt x="6" y="33"/>
                  </a:moveTo>
                  <a:cubicBezTo>
                    <a:pt x="1" y="33"/>
                    <a:pt x="4" y="39"/>
                    <a:pt x="2" y="39"/>
                  </a:cubicBezTo>
                  <a:cubicBezTo>
                    <a:pt x="2" y="39"/>
                    <a:pt x="1" y="38"/>
                    <a:pt x="1" y="37"/>
                  </a:cubicBezTo>
                  <a:cubicBezTo>
                    <a:pt x="1" y="34"/>
                    <a:pt x="1" y="31"/>
                    <a:pt x="1" y="29"/>
                  </a:cubicBezTo>
                  <a:cubicBezTo>
                    <a:pt x="1" y="21"/>
                    <a:pt x="0" y="14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3" y="3"/>
                    <a:pt x="13" y="3"/>
                    <a:pt x="13" y="4"/>
                  </a:cubicBezTo>
                  <a:cubicBezTo>
                    <a:pt x="14" y="4"/>
                    <a:pt x="12" y="4"/>
                    <a:pt x="9" y="7"/>
                  </a:cubicBezTo>
                  <a:cubicBezTo>
                    <a:pt x="4" y="10"/>
                    <a:pt x="2" y="14"/>
                    <a:pt x="2" y="21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18"/>
                    <a:pt x="16" y="15"/>
                    <a:pt x="12" y="15"/>
                  </a:cubicBezTo>
                  <a:cubicBezTo>
                    <a:pt x="11" y="15"/>
                    <a:pt x="10" y="15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2"/>
                    <a:pt x="31" y="13"/>
                    <a:pt x="31" y="13"/>
                  </a:cubicBezTo>
                  <a:cubicBezTo>
                    <a:pt x="31" y="14"/>
                    <a:pt x="30" y="14"/>
                    <a:pt x="29" y="14"/>
                  </a:cubicBezTo>
                  <a:cubicBezTo>
                    <a:pt x="24" y="15"/>
                    <a:pt x="21" y="18"/>
                    <a:pt x="21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3"/>
                    <a:pt x="41" y="21"/>
                    <a:pt x="41" y="18"/>
                  </a:cubicBezTo>
                  <a:cubicBezTo>
                    <a:pt x="40" y="8"/>
                    <a:pt x="33" y="3"/>
                    <a:pt x="27" y="2"/>
                  </a:cubicBezTo>
                  <a:cubicBezTo>
                    <a:pt x="26" y="1"/>
                    <a:pt x="25" y="1"/>
                    <a:pt x="25" y="1"/>
                  </a:cubicBezTo>
                  <a:cubicBezTo>
                    <a:pt x="25" y="0"/>
                    <a:pt x="26" y="0"/>
                    <a:pt x="26" y="0"/>
                  </a:cubicBezTo>
                  <a:cubicBezTo>
                    <a:pt x="26" y="0"/>
                    <a:pt x="27" y="0"/>
                    <a:pt x="28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10"/>
                    <a:pt x="42" y="19"/>
                    <a:pt x="42" y="27"/>
                  </a:cubicBezTo>
                  <a:cubicBezTo>
                    <a:pt x="43" y="29"/>
                    <a:pt x="43" y="32"/>
                    <a:pt x="43" y="35"/>
                  </a:cubicBezTo>
                  <a:cubicBezTo>
                    <a:pt x="43" y="36"/>
                    <a:pt x="43" y="37"/>
                    <a:pt x="42" y="37"/>
                  </a:cubicBezTo>
                  <a:cubicBezTo>
                    <a:pt x="41" y="37"/>
                    <a:pt x="43" y="31"/>
                    <a:pt x="38" y="32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39"/>
            <p:cNvSpPr/>
            <p:nvPr/>
          </p:nvSpPr>
          <p:spPr bwMode="auto">
            <a:xfrm>
              <a:off x="-2849563" y="2679700"/>
              <a:ext cx="188912" cy="200025"/>
            </a:xfrm>
            <a:custGeom>
              <a:avLst/>
              <a:gdLst>
                <a:gd name="T0" fmla="*/ 33 w 50"/>
                <a:gd name="T1" fmla="*/ 42 h 53"/>
                <a:gd name="T2" fmla="*/ 41 w 50"/>
                <a:gd name="T3" fmla="*/ 40 h 53"/>
                <a:gd name="T4" fmla="*/ 43 w 50"/>
                <a:gd name="T5" fmla="*/ 37 h 53"/>
                <a:gd name="T6" fmla="*/ 43 w 50"/>
                <a:gd name="T7" fmla="*/ 38 h 53"/>
                <a:gd name="T8" fmla="*/ 42 w 50"/>
                <a:gd name="T9" fmla="*/ 45 h 53"/>
                <a:gd name="T10" fmla="*/ 40 w 50"/>
                <a:gd name="T11" fmla="*/ 52 h 53"/>
                <a:gd name="T12" fmla="*/ 40 w 50"/>
                <a:gd name="T13" fmla="*/ 53 h 53"/>
                <a:gd name="T14" fmla="*/ 39 w 50"/>
                <a:gd name="T15" fmla="*/ 49 h 53"/>
                <a:gd name="T16" fmla="*/ 32 w 50"/>
                <a:gd name="T17" fmla="*/ 44 h 53"/>
                <a:gd name="T18" fmla="*/ 6 w 50"/>
                <a:gd name="T19" fmla="*/ 38 h 53"/>
                <a:gd name="T20" fmla="*/ 1 w 50"/>
                <a:gd name="T21" fmla="*/ 43 h 53"/>
                <a:gd name="T22" fmla="*/ 0 w 50"/>
                <a:gd name="T23" fmla="*/ 44 h 53"/>
                <a:gd name="T24" fmla="*/ 0 w 50"/>
                <a:gd name="T25" fmla="*/ 43 h 53"/>
                <a:gd name="T26" fmla="*/ 1 w 50"/>
                <a:gd name="T27" fmla="*/ 37 h 53"/>
                <a:gd name="T28" fmla="*/ 3 w 50"/>
                <a:gd name="T29" fmla="*/ 30 h 53"/>
                <a:gd name="T30" fmla="*/ 34 w 50"/>
                <a:gd name="T31" fmla="*/ 15 h 53"/>
                <a:gd name="T32" fmla="*/ 34 w 50"/>
                <a:gd name="T33" fmla="*/ 15 h 53"/>
                <a:gd name="T34" fmla="*/ 17 w 50"/>
                <a:gd name="T35" fmla="*/ 11 h 53"/>
                <a:gd name="T36" fmla="*/ 8 w 50"/>
                <a:gd name="T37" fmla="*/ 13 h 53"/>
                <a:gd name="T38" fmla="*/ 6 w 50"/>
                <a:gd name="T39" fmla="*/ 16 h 53"/>
                <a:gd name="T40" fmla="*/ 6 w 50"/>
                <a:gd name="T41" fmla="*/ 15 h 53"/>
                <a:gd name="T42" fmla="*/ 8 w 50"/>
                <a:gd name="T43" fmla="*/ 8 h 53"/>
                <a:gd name="T44" fmla="*/ 9 w 50"/>
                <a:gd name="T45" fmla="*/ 1 h 53"/>
                <a:gd name="T46" fmla="*/ 10 w 50"/>
                <a:gd name="T47" fmla="*/ 0 h 53"/>
                <a:gd name="T48" fmla="*/ 10 w 50"/>
                <a:gd name="T49" fmla="*/ 4 h 53"/>
                <a:gd name="T50" fmla="*/ 17 w 50"/>
                <a:gd name="T51" fmla="*/ 9 h 53"/>
                <a:gd name="T52" fmla="*/ 48 w 50"/>
                <a:gd name="T53" fmla="*/ 16 h 53"/>
                <a:gd name="T54" fmla="*/ 49 w 50"/>
                <a:gd name="T55" fmla="*/ 17 h 53"/>
                <a:gd name="T56" fmla="*/ 48 w 50"/>
                <a:gd name="T57" fmla="*/ 18 h 53"/>
                <a:gd name="T58" fmla="*/ 9 w 50"/>
                <a:gd name="T59" fmla="*/ 37 h 53"/>
                <a:gd name="T60" fmla="*/ 9 w 50"/>
                <a:gd name="T61" fmla="*/ 37 h 53"/>
                <a:gd name="T62" fmla="*/ 33 w 50"/>
                <a:gd name="T6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53">
                  <a:moveTo>
                    <a:pt x="33" y="42"/>
                  </a:moveTo>
                  <a:cubicBezTo>
                    <a:pt x="37" y="44"/>
                    <a:pt x="40" y="42"/>
                    <a:pt x="41" y="40"/>
                  </a:cubicBezTo>
                  <a:cubicBezTo>
                    <a:pt x="42" y="39"/>
                    <a:pt x="42" y="37"/>
                    <a:pt x="43" y="37"/>
                  </a:cubicBezTo>
                  <a:cubicBezTo>
                    <a:pt x="43" y="38"/>
                    <a:pt x="44" y="38"/>
                    <a:pt x="43" y="38"/>
                  </a:cubicBezTo>
                  <a:cubicBezTo>
                    <a:pt x="43" y="40"/>
                    <a:pt x="42" y="43"/>
                    <a:pt x="42" y="45"/>
                  </a:cubicBezTo>
                  <a:cubicBezTo>
                    <a:pt x="41" y="48"/>
                    <a:pt x="41" y="50"/>
                    <a:pt x="40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2"/>
                    <a:pt x="39" y="51"/>
                    <a:pt x="39" y="49"/>
                  </a:cubicBezTo>
                  <a:cubicBezTo>
                    <a:pt x="39" y="47"/>
                    <a:pt x="37" y="45"/>
                    <a:pt x="32" y="4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3" y="40"/>
                    <a:pt x="2" y="41"/>
                    <a:pt x="1" y="43"/>
                  </a:cubicBezTo>
                  <a:cubicBezTo>
                    <a:pt x="1" y="44"/>
                    <a:pt x="1" y="44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ubicBezTo>
                    <a:pt x="0" y="41"/>
                    <a:pt x="1" y="39"/>
                    <a:pt x="1" y="37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10"/>
                    <a:pt x="9" y="11"/>
                    <a:pt x="8" y="13"/>
                  </a:cubicBezTo>
                  <a:cubicBezTo>
                    <a:pt x="7" y="14"/>
                    <a:pt x="7" y="16"/>
                    <a:pt x="6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6" y="13"/>
                    <a:pt x="7" y="10"/>
                    <a:pt x="8" y="8"/>
                  </a:cubicBezTo>
                  <a:cubicBezTo>
                    <a:pt x="8" y="6"/>
                    <a:pt x="8" y="3"/>
                    <a:pt x="9" y="1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1" y="1"/>
                    <a:pt x="10" y="2"/>
                    <a:pt x="10" y="4"/>
                  </a:cubicBezTo>
                  <a:cubicBezTo>
                    <a:pt x="11" y="6"/>
                    <a:pt x="12" y="8"/>
                    <a:pt x="17" y="9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6"/>
                    <a:pt x="50" y="17"/>
                    <a:pt x="49" y="17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lnTo>
                    <a:pt x="33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40"/>
            <p:cNvSpPr/>
            <p:nvPr/>
          </p:nvSpPr>
          <p:spPr bwMode="auto">
            <a:xfrm>
              <a:off x="-2794000" y="2536825"/>
              <a:ext cx="182562" cy="180975"/>
            </a:xfrm>
            <a:custGeom>
              <a:avLst/>
              <a:gdLst>
                <a:gd name="T0" fmla="*/ 40 w 48"/>
                <a:gd name="T1" fmla="*/ 33 h 48"/>
                <a:gd name="T2" fmla="*/ 40 w 48"/>
                <a:gd name="T3" fmla="*/ 18 h 48"/>
                <a:gd name="T4" fmla="*/ 35 w 48"/>
                <a:gd name="T5" fmla="*/ 11 h 48"/>
                <a:gd name="T6" fmla="*/ 36 w 48"/>
                <a:gd name="T7" fmla="*/ 11 h 48"/>
                <a:gd name="T8" fmla="*/ 38 w 48"/>
                <a:gd name="T9" fmla="*/ 12 h 48"/>
                <a:gd name="T10" fmla="*/ 48 w 48"/>
                <a:gd name="T11" fmla="*/ 20 h 48"/>
                <a:gd name="T12" fmla="*/ 42 w 48"/>
                <a:gd name="T13" fmla="*/ 33 h 48"/>
                <a:gd name="T14" fmla="*/ 36 w 48"/>
                <a:gd name="T15" fmla="*/ 47 h 48"/>
                <a:gd name="T16" fmla="*/ 35 w 48"/>
                <a:gd name="T17" fmla="*/ 47 h 48"/>
                <a:gd name="T18" fmla="*/ 34 w 48"/>
                <a:gd name="T19" fmla="*/ 46 h 48"/>
                <a:gd name="T20" fmla="*/ 9 w 48"/>
                <a:gd name="T21" fmla="*/ 9 h 48"/>
                <a:gd name="T22" fmla="*/ 7 w 48"/>
                <a:gd name="T23" fmla="*/ 13 h 48"/>
                <a:gd name="T24" fmla="*/ 8 w 48"/>
                <a:gd name="T25" fmla="*/ 29 h 48"/>
                <a:gd name="T26" fmla="*/ 11 w 48"/>
                <a:gd name="T27" fmla="*/ 33 h 48"/>
                <a:gd name="T28" fmla="*/ 10 w 48"/>
                <a:gd name="T29" fmla="*/ 34 h 48"/>
                <a:gd name="T30" fmla="*/ 9 w 48"/>
                <a:gd name="T31" fmla="*/ 33 h 48"/>
                <a:gd name="T32" fmla="*/ 0 w 48"/>
                <a:gd name="T33" fmla="*/ 25 h 48"/>
                <a:gd name="T34" fmla="*/ 6 w 48"/>
                <a:gd name="T35" fmla="*/ 13 h 48"/>
                <a:gd name="T36" fmla="*/ 11 w 48"/>
                <a:gd name="T37" fmla="*/ 0 h 48"/>
                <a:gd name="T38" fmla="*/ 12 w 48"/>
                <a:gd name="T39" fmla="*/ 0 h 48"/>
                <a:gd name="T40" fmla="*/ 14 w 48"/>
                <a:gd name="T41" fmla="*/ 1 h 48"/>
                <a:gd name="T42" fmla="*/ 38 w 48"/>
                <a:gd name="T43" fmla="*/ 38 h 48"/>
                <a:gd name="T44" fmla="*/ 40 w 48"/>
                <a:gd name="T45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48">
                  <a:moveTo>
                    <a:pt x="40" y="33"/>
                  </a:moveTo>
                  <a:cubicBezTo>
                    <a:pt x="43" y="27"/>
                    <a:pt x="42" y="21"/>
                    <a:pt x="40" y="18"/>
                  </a:cubicBezTo>
                  <a:cubicBezTo>
                    <a:pt x="38" y="13"/>
                    <a:pt x="34" y="12"/>
                    <a:pt x="35" y="11"/>
                  </a:cubicBezTo>
                  <a:cubicBezTo>
                    <a:pt x="35" y="11"/>
                    <a:pt x="35" y="11"/>
                    <a:pt x="36" y="11"/>
                  </a:cubicBezTo>
                  <a:cubicBezTo>
                    <a:pt x="36" y="11"/>
                    <a:pt x="37" y="11"/>
                    <a:pt x="38" y="12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6" y="24"/>
                    <a:pt x="44" y="29"/>
                    <a:pt x="42" y="33"/>
                  </a:cubicBezTo>
                  <a:cubicBezTo>
                    <a:pt x="40" y="38"/>
                    <a:pt x="38" y="42"/>
                    <a:pt x="36" y="47"/>
                  </a:cubicBezTo>
                  <a:cubicBezTo>
                    <a:pt x="35" y="47"/>
                    <a:pt x="35" y="48"/>
                    <a:pt x="35" y="47"/>
                  </a:cubicBezTo>
                  <a:cubicBezTo>
                    <a:pt x="34" y="47"/>
                    <a:pt x="34" y="47"/>
                    <a:pt x="34" y="4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4" y="19"/>
                    <a:pt x="5" y="24"/>
                    <a:pt x="8" y="29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4"/>
                    <a:pt x="11" y="34"/>
                    <a:pt x="10" y="34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1"/>
                    <a:pt x="4" y="17"/>
                    <a:pt x="6" y="13"/>
                  </a:cubicBezTo>
                  <a:cubicBezTo>
                    <a:pt x="8" y="9"/>
                    <a:pt x="9" y="5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4" y="1"/>
                  </a:cubicBezTo>
                  <a:cubicBezTo>
                    <a:pt x="38" y="38"/>
                    <a:pt x="38" y="38"/>
                    <a:pt x="38" y="38"/>
                  </a:cubicBezTo>
                  <a:lnTo>
                    <a:pt x="4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41"/>
            <p:cNvSpPr/>
            <p:nvPr/>
          </p:nvSpPr>
          <p:spPr bwMode="auto">
            <a:xfrm>
              <a:off x="-2720975" y="2359025"/>
              <a:ext cx="222250" cy="227013"/>
            </a:xfrm>
            <a:custGeom>
              <a:avLst/>
              <a:gdLst>
                <a:gd name="T0" fmla="*/ 7 w 59"/>
                <a:gd name="T1" fmla="*/ 34 h 60"/>
                <a:gd name="T2" fmla="*/ 0 w 59"/>
                <a:gd name="T3" fmla="*/ 35 h 60"/>
                <a:gd name="T4" fmla="*/ 0 w 59"/>
                <a:gd name="T5" fmla="*/ 34 h 60"/>
                <a:gd name="T6" fmla="*/ 6 w 59"/>
                <a:gd name="T7" fmla="*/ 27 h 60"/>
                <a:gd name="T8" fmla="*/ 11 w 59"/>
                <a:gd name="T9" fmla="*/ 20 h 60"/>
                <a:gd name="T10" fmla="*/ 12 w 59"/>
                <a:gd name="T11" fmla="*/ 20 h 60"/>
                <a:gd name="T12" fmla="*/ 12 w 59"/>
                <a:gd name="T13" fmla="*/ 27 h 60"/>
                <a:gd name="T14" fmla="*/ 23 w 59"/>
                <a:gd name="T15" fmla="*/ 36 h 60"/>
                <a:gd name="T16" fmla="*/ 33 w 59"/>
                <a:gd name="T17" fmla="*/ 23 h 60"/>
                <a:gd name="T18" fmla="*/ 22 w 59"/>
                <a:gd name="T19" fmla="*/ 14 h 60"/>
                <a:gd name="T20" fmla="*/ 16 w 59"/>
                <a:gd name="T21" fmla="*/ 16 h 60"/>
                <a:gd name="T22" fmla="*/ 16 w 59"/>
                <a:gd name="T23" fmla="*/ 14 h 60"/>
                <a:gd name="T24" fmla="*/ 21 w 59"/>
                <a:gd name="T25" fmla="*/ 8 h 60"/>
                <a:gd name="T26" fmla="*/ 26 w 59"/>
                <a:gd name="T27" fmla="*/ 1 h 60"/>
                <a:gd name="T28" fmla="*/ 28 w 59"/>
                <a:gd name="T29" fmla="*/ 1 h 60"/>
                <a:gd name="T30" fmla="*/ 28 w 59"/>
                <a:gd name="T31" fmla="*/ 7 h 60"/>
                <a:gd name="T32" fmla="*/ 52 w 59"/>
                <a:gd name="T33" fmla="*/ 27 h 60"/>
                <a:gd name="T34" fmla="*/ 59 w 59"/>
                <a:gd name="T35" fmla="*/ 26 h 60"/>
                <a:gd name="T36" fmla="*/ 59 w 59"/>
                <a:gd name="T37" fmla="*/ 27 h 60"/>
                <a:gd name="T38" fmla="*/ 53 w 59"/>
                <a:gd name="T39" fmla="*/ 34 h 60"/>
                <a:gd name="T40" fmla="*/ 48 w 59"/>
                <a:gd name="T41" fmla="*/ 40 h 60"/>
                <a:gd name="T42" fmla="*/ 47 w 59"/>
                <a:gd name="T43" fmla="*/ 41 h 60"/>
                <a:gd name="T44" fmla="*/ 47 w 59"/>
                <a:gd name="T45" fmla="*/ 34 h 60"/>
                <a:gd name="T46" fmla="*/ 34 w 59"/>
                <a:gd name="T47" fmla="*/ 24 h 60"/>
                <a:gd name="T48" fmla="*/ 24 w 59"/>
                <a:gd name="T49" fmla="*/ 36 h 60"/>
                <a:gd name="T50" fmla="*/ 37 w 59"/>
                <a:gd name="T51" fmla="*/ 46 h 60"/>
                <a:gd name="T52" fmla="*/ 43 w 59"/>
                <a:gd name="T53" fmla="*/ 45 h 60"/>
                <a:gd name="T54" fmla="*/ 43 w 59"/>
                <a:gd name="T55" fmla="*/ 46 h 60"/>
                <a:gd name="T56" fmla="*/ 38 w 59"/>
                <a:gd name="T57" fmla="*/ 53 h 60"/>
                <a:gd name="T58" fmla="*/ 33 w 59"/>
                <a:gd name="T59" fmla="*/ 60 h 60"/>
                <a:gd name="T60" fmla="*/ 31 w 59"/>
                <a:gd name="T61" fmla="*/ 60 h 60"/>
                <a:gd name="T62" fmla="*/ 31 w 59"/>
                <a:gd name="T63" fmla="*/ 53 h 60"/>
                <a:gd name="T64" fmla="*/ 7 w 59"/>
                <a:gd name="T6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0">
                  <a:moveTo>
                    <a:pt x="7" y="34"/>
                  </a:moveTo>
                  <a:cubicBezTo>
                    <a:pt x="3" y="31"/>
                    <a:pt x="1" y="36"/>
                    <a:pt x="0" y="35"/>
                  </a:cubicBezTo>
                  <a:cubicBezTo>
                    <a:pt x="0" y="35"/>
                    <a:pt x="0" y="34"/>
                    <a:pt x="0" y="34"/>
                  </a:cubicBezTo>
                  <a:cubicBezTo>
                    <a:pt x="2" y="31"/>
                    <a:pt x="4" y="29"/>
                    <a:pt x="6" y="27"/>
                  </a:cubicBezTo>
                  <a:cubicBezTo>
                    <a:pt x="7" y="25"/>
                    <a:pt x="9" y="23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4" y="21"/>
                    <a:pt x="8" y="24"/>
                    <a:pt x="12" y="2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8" y="11"/>
                    <a:pt x="17" y="17"/>
                    <a:pt x="16" y="16"/>
                  </a:cubicBezTo>
                  <a:cubicBezTo>
                    <a:pt x="15" y="15"/>
                    <a:pt x="15" y="15"/>
                    <a:pt x="16" y="14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4" y="3"/>
                    <a:pt x="26" y="1"/>
                  </a:cubicBezTo>
                  <a:cubicBezTo>
                    <a:pt x="27" y="0"/>
                    <a:pt x="27" y="0"/>
                    <a:pt x="28" y="1"/>
                  </a:cubicBezTo>
                  <a:cubicBezTo>
                    <a:pt x="29" y="2"/>
                    <a:pt x="24" y="4"/>
                    <a:pt x="28" y="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6" y="30"/>
                    <a:pt x="58" y="25"/>
                    <a:pt x="59" y="26"/>
                  </a:cubicBezTo>
                  <a:cubicBezTo>
                    <a:pt x="59" y="26"/>
                    <a:pt x="59" y="26"/>
                    <a:pt x="59" y="27"/>
                  </a:cubicBezTo>
                  <a:cubicBezTo>
                    <a:pt x="57" y="30"/>
                    <a:pt x="55" y="32"/>
                    <a:pt x="53" y="34"/>
                  </a:cubicBezTo>
                  <a:cubicBezTo>
                    <a:pt x="52" y="36"/>
                    <a:pt x="50" y="38"/>
                    <a:pt x="48" y="40"/>
                  </a:cubicBezTo>
                  <a:cubicBezTo>
                    <a:pt x="48" y="41"/>
                    <a:pt x="47" y="41"/>
                    <a:pt x="47" y="41"/>
                  </a:cubicBezTo>
                  <a:cubicBezTo>
                    <a:pt x="46" y="40"/>
                    <a:pt x="51" y="37"/>
                    <a:pt x="47" y="3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41" y="50"/>
                    <a:pt x="42" y="44"/>
                    <a:pt x="43" y="45"/>
                  </a:cubicBezTo>
                  <a:cubicBezTo>
                    <a:pt x="44" y="45"/>
                    <a:pt x="44" y="46"/>
                    <a:pt x="43" y="46"/>
                  </a:cubicBezTo>
                  <a:cubicBezTo>
                    <a:pt x="41" y="49"/>
                    <a:pt x="39" y="51"/>
                    <a:pt x="38" y="53"/>
                  </a:cubicBezTo>
                  <a:cubicBezTo>
                    <a:pt x="36" y="55"/>
                    <a:pt x="35" y="57"/>
                    <a:pt x="33" y="60"/>
                  </a:cubicBezTo>
                  <a:cubicBezTo>
                    <a:pt x="32" y="60"/>
                    <a:pt x="32" y="60"/>
                    <a:pt x="31" y="60"/>
                  </a:cubicBezTo>
                  <a:cubicBezTo>
                    <a:pt x="30" y="59"/>
                    <a:pt x="35" y="57"/>
                    <a:pt x="31" y="53"/>
                  </a:cubicBezTo>
                  <a:lnTo>
                    <a:pt x="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42"/>
            <p:cNvSpPr/>
            <p:nvPr/>
          </p:nvSpPr>
          <p:spPr bwMode="auto">
            <a:xfrm>
              <a:off x="-2563813" y="2243138"/>
              <a:ext cx="196850" cy="195263"/>
            </a:xfrm>
            <a:custGeom>
              <a:avLst/>
              <a:gdLst>
                <a:gd name="T0" fmla="*/ 7 w 52"/>
                <a:gd name="T1" fmla="*/ 19 h 52"/>
                <a:gd name="T2" fmla="*/ 0 w 52"/>
                <a:gd name="T3" fmla="*/ 19 h 52"/>
                <a:gd name="T4" fmla="*/ 1 w 52"/>
                <a:gd name="T5" fmla="*/ 17 h 52"/>
                <a:gd name="T6" fmla="*/ 8 w 52"/>
                <a:gd name="T7" fmla="*/ 12 h 52"/>
                <a:gd name="T8" fmla="*/ 25 w 52"/>
                <a:gd name="T9" fmla="*/ 0 h 52"/>
                <a:gd name="T10" fmla="*/ 35 w 52"/>
                <a:gd name="T11" fmla="*/ 7 h 52"/>
                <a:gd name="T12" fmla="*/ 36 w 52"/>
                <a:gd name="T13" fmla="*/ 8 h 52"/>
                <a:gd name="T14" fmla="*/ 36 w 52"/>
                <a:gd name="T15" fmla="*/ 9 h 52"/>
                <a:gd name="T16" fmla="*/ 30 w 52"/>
                <a:gd name="T17" fmla="*/ 7 h 52"/>
                <a:gd name="T18" fmla="*/ 15 w 52"/>
                <a:gd name="T19" fmla="*/ 9 h 52"/>
                <a:gd name="T20" fmla="*/ 12 w 52"/>
                <a:gd name="T21" fmla="*/ 11 h 52"/>
                <a:gd name="T22" fmla="*/ 22 w 52"/>
                <a:gd name="T23" fmla="*/ 25 h 52"/>
                <a:gd name="T24" fmla="*/ 23 w 52"/>
                <a:gd name="T25" fmla="*/ 24 h 52"/>
                <a:gd name="T26" fmla="*/ 25 w 52"/>
                <a:gd name="T27" fmla="*/ 14 h 52"/>
                <a:gd name="T28" fmla="*/ 25 w 52"/>
                <a:gd name="T29" fmla="*/ 12 h 52"/>
                <a:gd name="T30" fmla="*/ 26 w 52"/>
                <a:gd name="T31" fmla="*/ 12 h 52"/>
                <a:gd name="T32" fmla="*/ 37 w 52"/>
                <a:gd name="T33" fmla="*/ 28 h 52"/>
                <a:gd name="T34" fmla="*/ 37 w 52"/>
                <a:gd name="T35" fmla="*/ 29 h 52"/>
                <a:gd name="T36" fmla="*/ 35 w 52"/>
                <a:gd name="T37" fmla="*/ 28 h 52"/>
                <a:gd name="T38" fmla="*/ 24 w 52"/>
                <a:gd name="T39" fmla="*/ 26 h 52"/>
                <a:gd name="T40" fmla="*/ 23 w 52"/>
                <a:gd name="T41" fmla="*/ 26 h 52"/>
                <a:gd name="T42" fmla="*/ 32 w 52"/>
                <a:gd name="T43" fmla="*/ 39 h 52"/>
                <a:gd name="T44" fmla="*/ 39 w 52"/>
                <a:gd name="T45" fmla="*/ 40 h 52"/>
                <a:gd name="T46" fmla="*/ 45 w 52"/>
                <a:gd name="T47" fmla="*/ 20 h 52"/>
                <a:gd name="T48" fmla="*/ 44 w 52"/>
                <a:gd name="T49" fmla="*/ 18 h 52"/>
                <a:gd name="T50" fmla="*/ 45 w 52"/>
                <a:gd name="T51" fmla="*/ 18 h 52"/>
                <a:gd name="T52" fmla="*/ 46 w 52"/>
                <a:gd name="T53" fmla="*/ 19 h 52"/>
                <a:gd name="T54" fmla="*/ 52 w 52"/>
                <a:gd name="T55" fmla="*/ 32 h 52"/>
                <a:gd name="T56" fmla="*/ 32 w 52"/>
                <a:gd name="T57" fmla="*/ 46 h 52"/>
                <a:gd name="T58" fmla="*/ 25 w 52"/>
                <a:gd name="T59" fmla="*/ 51 h 52"/>
                <a:gd name="T60" fmla="*/ 23 w 52"/>
                <a:gd name="T61" fmla="*/ 51 h 52"/>
                <a:gd name="T62" fmla="*/ 25 w 52"/>
                <a:gd name="T63" fmla="*/ 45 h 52"/>
                <a:gd name="T64" fmla="*/ 7 w 52"/>
                <a:gd name="T65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52">
                  <a:moveTo>
                    <a:pt x="7" y="19"/>
                  </a:moveTo>
                  <a:cubicBezTo>
                    <a:pt x="4" y="15"/>
                    <a:pt x="1" y="20"/>
                    <a:pt x="0" y="19"/>
                  </a:cubicBezTo>
                  <a:cubicBezTo>
                    <a:pt x="0" y="18"/>
                    <a:pt x="0" y="18"/>
                    <a:pt x="1" y="17"/>
                  </a:cubicBezTo>
                  <a:cubicBezTo>
                    <a:pt x="3" y="16"/>
                    <a:pt x="6" y="14"/>
                    <a:pt x="8" y="12"/>
                  </a:cubicBezTo>
                  <a:cubicBezTo>
                    <a:pt x="14" y="8"/>
                    <a:pt x="20" y="4"/>
                    <a:pt x="25" y="0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9"/>
                    <a:pt x="30" y="7"/>
                  </a:cubicBezTo>
                  <a:cubicBezTo>
                    <a:pt x="25" y="5"/>
                    <a:pt x="21" y="5"/>
                    <a:pt x="15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7" y="22"/>
                    <a:pt x="28" y="18"/>
                    <a:pt x="25" y="14"/>
                  </a:cubicBezTo>
                  <a:cubicBezTo>
                    <a:pt x="25" y="13"/>
                    <a:pt x="25" y="12"/>
                    <a:pt x="25" y="12"/>
                  </a:cubicBezTo>
                  <a:cubicBezTo>
                    <a:pt x="25" y="12"/>
                    <a:pt x="26" y="12"/>
                    <a:pt x="26" y="12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9"/>
                  </a:cubicBezTo>
                  <a:cubicBezTo>
                    <a:pt x="36" y="29"/>
                    <a:pt x="36" y="29"/>
                    <a:pt x="35" y="28"/>
                  </a:cubicBezTo>
                  <a:cubicBezTo>
                    <a:pt x="32" y="24"/>
                    <a:pt x="28" y="23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4" y="41"/>
                    <a:pt x="35" y="42"/>
                    <a:pt x="39" y="40"/>
                  </a:cubicBezTo>
                  <a:cubicBezTo>
                    <a:pt x="46" y="34"/>
                    <a:pt x="47" y="26"/>
                    <a:pt x="45" y="20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7"/>
                    <a:pt x="45" y="17"/>
                    <a:pt x="45" y="18"/>
                  </a:cubicBezTo>
                  <a:cubicBezTo>
                    <a:pt x="45" y="18"/>
                    <a:pt x="46" y="19"/>
                    <a:pt x="46" y="19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5" y="37"/>
                    <a:pt x="39" y="41"/>
                    <a:pt x="32" y="46"/>
                  </a:cubicBezTo>
                  <a:cubicBezTo>
                    <a:pt x="30" y="48"/>
                    <a:pt x="27" y="49"/>
                    <a:pt x="25" y="51"/>
                  </a:cubicBezTo>
                  <a:cubicBezTo>
                    <a:pt x="24" y="52"/>
                    <a:pt x="24" y="52"/>
                    <a:pt x="23" y="51"/>
                  </a:cubicBezTo>
                  <a:cubicBezTo>
                    <a:pt x="22" y="50"/>
                    <a:pt x="28" y="49"/>
                    <a:pt x="25" y="45"/>
                  </a:cubicBezTo>
                  <a:lnTo>
                    <a:pt x="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43"/>
            <p:cNvSpPr/>
            <p:nvPr/>
          </p:nvSpPr>
          <p:spPr bwMode="auto">
            <a:xfrm>
              <a:off x="-2397125" y="2141538"/>
              <a:ext cx="188912" cy="203200"/>
            </a:xfrm>
            <a:custGeom>
              <a:avLst/>
              <a:gdLst>
                <a:gd name="T0" fmla="*/ 19 w 50"/>
                <a:gd name="T1" fmla="*/ 42 h 54"/>
                <a:gd name="T2" fmla="*/ 26 w 50"/>
                <a:gd name="T3" fmla="*/ 48 h 54"/>
                <a:gd name="T4" fmla="*/ 29 w 50"/>
                <a:gd name="T5" fmla="*/ 48 h 54"/>
                <a:gd name="T6" fmla="*/ 28 w 50"/>
                <a:gd name="T7" fmla="*/ 49 h 54"/>
                <a:gd name="T8" fmla="*/ 22 w 50"/>
                <a:gd name="T9" fmla="*/ 51 h 54"/>
                <a:gd name="T10" fmla="*/ 15 w 50"/>
                <a:gd name="T11" fmla="*/ 54 h 54"/>
                <a:gd name="T12" fmla="*/ 14 w 50"/>
                <a:gd name="T13" fmla="*/ 54 h 54"/>
                <a:gd name="T14" fmla="*/ 17 w 50"/>
                <a:gd name="T15" fmla="*/ 51 h 54"/>
                <a:gd name="T16" fmla="*/ 18 w 50"/>
                <a:gd name="T17" fmla="*/ 43 h 54"/>
                <a:gd name="T18" fmla="*/ 8 w 50"/>
                <a:gd name="T19" fmla="*/ 18 h 54"/>
                <a:gd name="T20" fmla="*/ 2 w 50"/>
                <a:gd name="T21" fmla="*/ 16 h 54"/>
                <a:gd name="T22" fmla="*/ 0 w 50"/>
                <a:gd name="T23" fmla="*/ 16 h 54"/>
                <a:gd name="T24" fmla="*/ 1 w 50"/>
                <a:gd name="T25" fmla="*/ 15 h 54"/>
                <a:gd name="T26" fmla="*/ 7 w 50"/>
                <a:gd name="T27" fmla="*/ 13 h 54"/>
                <a:gd name="T28" fmla="*/ 13 w 50"/>
                <a:gd name="T29" fmla="*/ 10 h 54"/>
                <a:gd name="T30" fmla="*/ 43 w 50"/>
                <a:gd name="T31" fmla="*/ 28 h 54"/>
                <a:gd name="T32" fmla="*/ 43 w 50"/>
                <a:gd name="T33" fmla="*/ 28 h 54"/>
                <a:gd name="T34" fmla="*/ 37 w 50"/>
                <a:gd name="T35" fmla="*/ 11 h 54"/>
                <a:gd name="T36" fmla="*/ 31 w 50"/>
                <a:gd name="T37" fmla="*/ 6 h 54"/>
                <a:gd name="T38" fmla="*/ 27 w 50"/>
                <a:gd name="T39" fmla="*/ 6 h 54"/>
                <a:gd name="T40" fmla="*/ 28 w 50"/>
                <a:gd name="T41" fmla="*/ 5 h 54"/>
                <a:gd name="T42" fmla="*/ 34 w 50"/>
                <a:gd name="T43" fmla="*/ 2 h 54"/>
                <a:gd name="T44" fmla="*/ 41 w 50"/>
                <a:gd name="T45" fmla="*/ 0 h 54"/>
                <a:gd name="T46" fmla="*/ 42 w 50"/>
                <a:gd name="T47" fmla="*/ 0 h 54"/>
                <a:gd name="T48" fmla="*/ 39 w 50"/>
                <a:gd name="T49" fmla="*/ 2 h 54"/>
                <a:gd name="T50" fmla="*/ 38 w 50"/>
                <a:gd name="T51" fmla="*/ 11 h 54"/>
                <a:gd name="T52" fmla="*/ 50 w 50"/>
                <a:gd name="T53" fmla="*/ 40 h 54"/>
                <a:gd name="T54" fmla="*/ 50 w 50"/>
                <a:gd name="T55" fmla="*/ 42 h 54"/>
                <a:gd name="T56" fmla="*/ 48 w 50"/>
                <a:gd name="T57" fmla="*/ 42 h 54"/>
                <a:gd name="T58" fmla="*/ 11 w 50"/>
                <a:gd name="T59" fmla="*/ 19 h 54"/>
                <a:gd name="T60" fmla="*/ 11 w 50"/>
                <a:gd name="T61" fmla="*/ 19 h 54"/>
                <a:gd name="T62" fmla="*/ 19 w 50"/>
                <a:gd name="T63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54">
                  <a:moveTo>
                    <a:pt x="19" y="42"/>
                  </a:moveTo>
                  <a:cubicBezTo>
                    <a:pt x="21" y="47"/>
                    <a:pt x="24" y="48"/>
                    <a:pt x="26" y="48"/>
                  </a:cubicBezTo>
                  <a:cubicBezTo>
                    <a:pt x="27" y="48"/>
                    <a:pt x="29" y="47"/>
                    <a:pt x="29" y="48"/>
                  </a:cubicBezTo>
                  <a:cubicBezTo>
                    <a:pt x="29" y="48"/>
                    <a:pt x="29" y="49"/>
                    <a:pt x="28" y="49"/>
                  </a:cubicBezTo>
                  <a:cubicBezTo>
                    <a:pt x="26" y="50"/>
                    <a:pt x="24" y="50"/>
                    <a:pt x="22" y="51"/>
                  </a:cubicBezTo>
                  <a:cubicBezTo>
                    <a:pt x="20" y="52"/>
                    <a:pt x="17" y="53"/>
                    <a:pt x="15" y="54"/>
                  </a:cubicBezTo>
                  <a:cubicBezTo>
                    <a:pt x="15" y="54"/>
                    <a:pt x="15" y="54"/>
                    <a:pt x="14" y="54"/>
                  </a:cubicBezTo>
                  <a:cubicBezTo>
                    <a:pt x="14" y="53"/>
                    <a:pt x="16" y="53"/>
                    <a:pt x="17" y="51"/>
                  </a:cubicBezTo>
                  <a:cubicBezTo>
                    <a:pt x="18" y="50"/>
                    <a:pt x="20" y="47"/>
                    <a:pt x="18" y="43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6" y="16"/>
                    <a:pt x="4" y="16"/>
                    <a:pt x="2" y="16"/>
                  </a:cubicBezTo>
                  <a:cubicBezTo>
                    <a:pt x="1" y="16"/>
                    <a:pt x="0" y="17"/>
                    <a:pt x="0" y="16"/>
                  </a:cubicBezTo>
                  <a:cubicBezTo>
                    <a:pt x="0" y="15"/>
                    <a:pt x="0" y="15"/>
                    <a:pt x="1" y="15"/>
                  </a:cubicBezTo>
                  <a:cubicBezTo>
                    <a:pt x="3" y="14"/>
                    <a:pt x="5" y="14"/>
                    <a:pt x="7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7"/>
                    <a:pt x="33" y="6"/>
                    <a:pt x="31" y="6"/>
                  </a:cubicBezTo>
                  <a:cubicBezTo>
                    <a:pt x="29" y="6"/>
                    <a:pt x="28" y="7"/>
                    <a:pt x="27" y="6"/>
                  </a:cubicBezTo>
                  <a:cubicBezTo>
                    <a:pt x="27" y="5"/>
                    <a:pt x="27" y="5"/>
                    <a:pt x="28" y="5"/>
                  </a:cubicBezTo>
                  <a:cubicBezTo>
                    <a:pt x="30" y="4"/>
                    <a:pt x="32" y="3"/>
                    <a:pt x="34" y="2"/>
                  </a:cubicBezTo>
                  <a:cubicBezTo>
                    <a:pt x="37" y="2"/>
                    <a:pt x="39" y="1"/>
                    <a:pt x="4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1" y="1"/>
                    <a:pt x="39" y="2"/>
                  </a:cubicBezTo>
                  <a:cubicBezTo>
                    <a:pt x="38" y="4"/>
                    <a:pt x="37" y="6"/>
                    <a:pt x="38" y="11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50" y="42"/>
                    <a:pt x="50" y="42"/>
                  </a:cubicBezTo>
                  <a:cubicBezTo>
                    <a:pt x="49" y="43"/>
                    <a:pt x="49" y="42"/>
                    <a:pt x="48" y="42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lnTo>
                    <a:pt x="19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Oval 44"/>
            <p:cNvSpPr>
              <a:spLocks noChangeArrowheads="1"/>
            </p:cNvSpPr>
            <p:nvPr/>
          </p:nvSpPr>
          <p:spPr bwMode="auto">
            <a:xfrm>
              <a:off x="-2460625" y="3556000"/>
              <a:ext cx="44450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Oval 45"/>
            <p:cNvSpPr>
              <a:spLocks noChangeArrowheads="1"/>
            </p:cNvSpPr>
            <p:nvPr/>
          </p:nvSpPr>
          <p:spPr bwMode="auto">
            <a:xfrm>
              <a:off x="-1638300" y="3556000"/>
              <a:ext cx="41275" cy="44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46"/>
            <p:cNvSpPr>
              <a:spLocks noEditPoints="1"/>
            </p:cNvSpPr>
            <p:nvPr/>
          </p:nvSpPr>
          <p:spPr bwMode="auto">
            <a:xfrm>
              <a:off x="-2955925" y="2012950"/>
              <a:ext cx="1855787" cy="1855788"/>
            </a:xfrm>
            <a:custGeom>
              <a:avLst/>
              <a:gdLst>
                <a:gd name="T0" fmla="*/ 246 w 492"/>
                <a:gd name="T1" fmla="*/ 492 h 492"/>
                <a:gd name="T2" fmla="*/ 150 w 492"/>
                <a:gd name="T3" fmla="*/ 473 h 492"/>
                <a:gd name="T4" fmla="*/ 72 w 492"/>
                <a:gd name="T5" fmla="*/ 420 h 492"/>
                <a:gd name="T6" fmla="*/ 19 w 492"/>
                <a:gd name="T7" fmla="*/ 342 h 492"/>
                <a:gd name="T8" fmla="*/ 0 w 492"/>
                <a:gd name="T9" fmla="*/ 246 h 492"/>
                <a:gd name="T10" fmla="*/ 19 w 492"/>
                <a:gd name="T11" fmla="*/ 150 h 492"/>
                <a:gd name="T12" fmla="*/ 72 w 492"/>
                <a:gd name="T13" fmla="*/ 72 h 492"/>
                <a:gd name="T14" fmla="*/ 150 w 492"/>
                <a:gd name="T15" fmla="*/ 20 h 492"/>
                <a:gd name="T16" fmla="*/ 246 w 492"/>
                <a:gd name="T17" fmla="*/ 0 h 492"/>
                <a:gd name="T18" fmla="*/ 342 w 492"/>
                <a:gd name="T19" fmla="*/ 20 h 492"/>
                <a:gd name="T20" fmla="*/ 420 w 492"/>
                <a:gd name="T21" fmla="*/ 72 h 492"/>
                <a:gd name="T22" fmla="*/ 473 w 492"/>
                <a:gd name="T23" fmla="*/ 150 h 492"/>
                <a:gd name="T24" fmla="*/ 492 w 492"/>
                <a:gd name="T25" fmla="*/ 246 h 492"/>
                <a:gd name="T26" fmla="*/ 473 w 492"/>
                <a:gd name="T27" fmla="*/ 342 h 492"/>
                <a:gd name="T28" fmla="*/ 420 w 492"/>
                <a:gd name="T29" fmla="*/ 420 h 492"/>
                <a:gd name="T30" fmla="*/ 342 w 492"/>
                <a:gd name="T31" fmla="*/ 473 h 492"/>
                <a:gd name="T32" fmla="*/ 246 w 492"/>
                <a:gd name="T33" fmla="*/ 492 h 492"/>
                <a:gd name="T34" fmla="*/ 246 w 492"/>
                <a:gd name="T35" fmla="*/ 12 h 492"/>
                <a:gd name="T36" fmla="*/ 12 w 492"/>
                <a:gd name="T37" fmla="*/ 246 h 492"/>
                <a:gd name="T38" fmla="*/ 246 w 492"/>
                <a:gd name="T39" fmla="*/ 481 h 492"/>
                <a:gd name="T40" fmla="*/ 481 w 492"/>
                <a:gd name="T41" fmla="*/ 246 h 492"/>
                <a:gd name="T42" fmla="*/ 246 w 492"/>
                <a:gd name="T43" fmla="*/ 1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2" h="492">
                  <a:moveTo>
                    <a:pt x="246" y="492"/>
                  </a:moveTo>
                  <a:cubicBezTo>
                    <a:pt x="213" y="492"/>
                    <a:pt x="181" y="486"/>
                    <a:pt x="150" y="473"/>
                  </a:cubicBezTo>
                  <a:cubicBezTo>
                    <a:pt x="121" y="460"/>
                    <a:pt x="95" y="443"/>
                    <a:pt x="72" y="420"/>
                  </a:cubicBezTo>
                  <a:cubicBezTo>
                    <a:pt x="50" y="398"/>
                    <a:pt x="32" y="371"/>
                    <a:pt x="19" y="342"/>
                  </a:cubicBezTo>
                  <a:cubicBezTo>
                    <a:pt x="7" y="312"/>
                    <a:pt x="0" y="279"/>
                    <a:pt x="0" y="246"/>
                  </a:cubicBezTo>
                  <a:cubicBezTo>
                    <a:pt x="0" y="213"/>
                    <a:pt x="7" y="181"/>
                    <a:pt x="19" y="150"/>
                  </a:cubicBezTo>
                  <a:cubicBezTo>
                    <a:pt x="32" y="121"/>
                    <a:pt x="50" y="95"/>
                    <a:pt x="72" y="72"/>
                  </a:cubicBezTo>
                  <a:cubicBezTo>
                    <a:pt x="95" y="50"/>
                    <a:pt x="121" y="32"/>
                    <a:pt x="150" y="20"/>
                  </a:cubicBezTo>
                  <a:cubicBezTo>
                    <a:pt x="181" y="7"/>
                    <a:pt x="213" y="0"/>
                    <a:pt x="246" y="0"/>
                  </a:cubicBezTo>
                  <a:cubicBezTo>
                    <a:pt x="279" y="0"/>
                    <a:pt x="311" y="7"/>
                    <a:pt x="342" y="20"/>
                  </a:cubicBezTo>
                  <a:cubicBezTo>
                    <a:pt x="371" y="32"/>
                    <a:pt x="397" y="50"/>
                    <a:pt x="420" y="72"/>
                  </a:cubicBezTo>
                  <a:cubicBezTo>
                    <a:pt x="443" y="95"/>
                    <a:pt x="460" y="121"/>
                    <a:pt x="473" y="150"/>
                  </a:cubicBezTo>
                  <a:cubicBezTo>
                    <a:pt x="486" y="181"/>
                    <a:pt x="492" y="213"/>
                    <a:pt x="492" y="246"/>
                  </a:cubicBezTo>
                  <a:cubicBezTo>
                    <a:pt x="492" y="279"/>
                    <a:pt x="486" y="312"/>
                    <a:pt x="473" y="342"/>
                  </a:cubicBezTo>
                  <a:cubicBezTo>
                    <a:pt x="460" y="371"/>
                    <a:pt x="443" y="398"/>
                    <a:pt x="420" y="420"/>
                  </a:cubicBezTo>
                  <a:cubicBezTo>
                    <a:pt x="397" y="443"/>
                    <a:pt x="371" y="460"/>
                    <a:pt x="342" y="473"/>
                  </a:cubicBezTo>
                  <a:cubicBezTo>
                    <a:pt x="311" y="486"/>
                    <a:pt x="279" y="492"/>
                    <a:pt x="246" y="492"/>
                  </a:cubicBezTo>
                  <a:close/>
                  <a:moveTo>
                    <a:pt x="246" y="12"/>
                  </a:moveTo>
                  <a:cubicBezTo>
                    <a:pt x="117" y="12"/>
                    <a:pt x="12" y="117"/>
                    <a:pt x="12" y="246"/>
                  </a:cubicBezTo>
                  <a:cubicBezTo>
                    <a:pt x="12" y="375"/>
                    <a:pt x="117" y="481"/>
                    <a:pt x="246" y="481"/>
                  </a:cubicBezTo>
                  <a:cubicBezTo>
                    <a:pt x="375" y="481"/>
                    <a:pt x="481" y="375"/>
                    <a:pt x="481" y="246"/>
                  </a:cubicBezTo>
                  <a:cubicBezTo>
                    <a:pt x="481" y="117"/>
                    <a:pt x="375" y="12"/>
                    <a:pt x="2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47"/>
            <p:cNvSpPr/>
            <p:nvPr/>
          </p:nvSpPr>
          <p:spPr bwMode="auto">
            <a:xfrm>
              <a:off x="-2339975" y="3570288"/>
              <a:ext cx="112712" cy="166688"/>
            </a:xfrm>
            <a:custGeom>
              <a:avLst/>
              <a:gdLst>
                <a:gd name="T0" fmla="*/ 19 w 30"/>
                <a:gd name="T1" fmla="*/ 36 h 44"/>
                <a:gd name="T2" fmla="*/ 22 w 30"/>
                <a:gd name="T3" fmla="*/ 41 h 44"/>
                <a:gd name="T4" fmla="*/ 26 w 30"/>
                <a:gd name="T5" fmla="*/ 44 h 44"/>
                <a:gd name="T6" fmla="*/ 25 w 30"/>
                <a:gd name="T7" fmla="*/ 44 h 44"/>
                <a:gd name="T8" fmla="*/ 13 w 30"/>
                <a:gd name="T9" fmla="*/ 40 h 44"/>
                <a:gd name="T10" fmla="*/ 1 w 30"/>
                <a:gd name="T11" fmla="*/ 36 h 44"/>
                <a:gd name="T12" fmla="*/ 0 w 30"/>
                <a:gd name="T13" fmla="*/ 35 h 44"/>
                <a:gd name="T14" fmla="*/ 4 w 30"/>
                <a:gd name="T15" fmla="*/ 36 h 44"/>
                <a:gd name="T16" fmla="*/ 10 w 30"/>
                <a:gd name="T17" fmla="*/ 33 h 44"/>
                <a:gd name="T18" fmla="*/ 20 w 30"/>
                <a:gd name="T19" fmla="*/ 6 h 44"/>
                <a:gd name="T20" fmla="*/ 19 w 30"/>
                <a:gd name="T21" fmla="*/ 4 h 44"/>
                <a:gd name="T22" fmla="*/ 11 w 30"/>
                <a:gd name="T23" fmla="*/ 2 h 44"/>
                <a:gd name="T24" fmla="*/ 10 w 30"/>
                <a:gd name="T25" fmla="*/ 1 h 44"/>
                <a:gd name="T26" fmla="*/ 17 w 30"/>
                <a:gd name="T27" fmla="*/ 2 h 44"/>
                <a:gd name="T28" fmla="*/ 29 w 30"/>
                <a:gd name="T29" fmla="*/ 1 h 44"/>
                <a:gd name="T30" fmla="*/ 30 w 30"/>
                <a:gd name="T31" fmla="*/ 3 h 44"/>
                <a:gd name="T32" fmla="*/ 19 w 30"/>
                <a:gd name="T33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4">
                  <a:moveTo>
                    <a:pt x="19" y="36"/>
                  </a:moveTo>
                  <a:cubicBezTo>
                    <a:pt x="18" y="38"/>
                    <a:pt x="19" y="40"/>
                    <a:pt x="22" y="41"/>
                  </a:cubicBezTo>
                  <a:cubicBezTo>
                    <a:pt x="25" y="43"/>
                    <a:pt x="26" y="43"/>
                    <a:pt x="26" y="44"/>
                  </a:cubicBezTo>
                  <a:cubicBezTo>
                    <a:pt x="26" y="44"/>
                    <a:pt x="25" y="44"/>
                    <a:pt x="25" y="44"/>
                  </a:cubicBezTo>
                  <a:cubicBezTo>
                    <a:pt x="21" y="43"/>
                    <a:pt x="17" y="41"/>
                    <a:pt x="13" y="40"/>
                  </a:cubicBezTo>
                  <a:cubicBezTo>
                    <a:pt x="9" y="39"/>
                    <a:pt x="5" y="38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1" y="34"/>
                    <a:pt x="1" y="35"/>
                    <a:pt x="4" y="36"/>
                  </a:cubicBezTo>
                  <a:cubicBezTo>
                    <a:pt x="8" y="36"/>
                    <a:pt x="10" y="36"/>
                    <a:pt x="10" y="33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1"/>
                    <a:pt x="17" y="2"/>
                  </a:cubicBezTo>
                  <a:cubicBezTo>
                    <a:pt x="25" y="3"/>
                    <a:pt x="28" y="1"/>
                    <a:pt x="29" y="1"/>
                  </a:cubicBezTo>
                  <a:cubicBezTo>
                    <a:pt x="30" y="2"/>
                    <a:pt x="30" y="2"/>
                    <a:pt x="30" y="3"/>
                  </a:cubicBezTo>
                  <a:lnTo>
                    <a:pt x="1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48"/>
            <p:cNvSpPr>
              <a:spLocks noEditPoints="1"/>
            </p:cNvSpPr>
            <p:nvPr/>
          </p:nvSpPr>
          <p:spPr bwMode="auto">
            <a:xfrm>
              <a:off x="-2174875" y="3597275"/>
              <a:ext cx="125412" cy="157163"/>
            </a:xfrm>
            <a:custGeom>
              <a:avLst/>
              <a:gdLst>
                <a:gd name="T0" fmla="*/ 17 w 33"/>
                <a:gd name="T1" fmla="*/ 1 h 42"/>
                <a:gd name="T2" fmla="*/ 32 w 33"/>
                <a:gd name="T3" fmla="*/ 20 h 42"/>
                <a:gd name="T4" fmla="*/ 4 w 33"/>
                <a:gd name="T5" fmla="*/ 42 h 42"/>
                <a:gd name="T6" fmla="*/ 4 w 33"/>
                <a:gd name="T7" fmla="*/ 42 h 42"/>
                <a:gd name="T8" fmla="*/ 22 w 33"/>
                <a:gd name="T9" fmla="*/ 24 h 42"/>
                <a:gd name="T10" fmla="*/ 13 w 33"/>
                <a:gd name="T11" fmla="*/ 26 h 42"/>
                <a:gd name="T12" fmla="*/ 0 w 33"/>
                <a:gd name="T13" fmla="*/ 12 h 42"/>
                <a:gd name="T14" fmla="*/ 17 w 33"/>
                <a:gd name="T15" fmla="*/ 1 h 42"/>
                <a:gd name="T16" fmla="*/ 15 w 33"/>
                <a:gd name="T17" fmla="*/ 25 h 42"/>
                <a:gd name="T18" fmla="*/ 22 w 33"/>
                <a:gd name="T19" fmla="*/ 22 h 42"/>
                <a:gd name="T20" fmla="*/ 23 w 33"/>
                <a:gd name="T21" fmla="*/ 17 h 42"/>
                <a:gd name="T22" fmla="*/ 17 w 33"/>
                <a:gd name="T23" fmla="*/ 2 h 42"/>
                <a:gd name="T24" fmla="*/ 9 w 33"/>
                <a:gd name="T25" fmla="*/ 13 h 42"/>
                <a:gd name="T26" fmla="*/ 15 w 33"/>
                <a:gd name="T27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42">
                  <a:moveTo>
                    <a:pt x="17" y="1"/>
                  </a:moveTo>
                  <a:cubicBezTo>
                    <a:pt x="27" y="2"/>
                    <a:pt x="33" y="10"/>
                    <a:pt x="32" y="20"/>
                  </a:cubicBezTo>
                  <a:cubicBezTo>
                    <a:pt x="30" y="38"/>
                    <a:pt x="7" y="42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17" y="39"/>
                    <a:pt x="22" y="24"/>
                  </a:cubicBezTo>
                  <a:cubicBezTo>
                    <a:pt x="19" y="26"/>
                    <a:pt x="17" y="26"/>
                    <a:pt x="13" y="26"/>
                  </a:cubicBezTo>
                  <a:cubicBezTo>
                    <a:pt x="3" y="25"/>
                    <a:pt x="0" y="18"/>
                    <a:pt x="0" y="12"/>
                  </a:cubicBezTo>
                  <a:cubicBezTo>
                    <a:pt x="1" y="5"/>
                    <a:pt x="7" y="0"/>
                    <a:pt x="17" y="1"/>
                  </a:cubicBezTo>
                  <a:close/>
                  <a:moveTo>
                    <a:pt x="15" y="25"/>
                  </a:moveTo>
                  <a:cubicBezTo>
                    <a:pt x="18" y="25"/>
                    <a:pt x="21" y="23"/>
                    <a:pt x="22" y="22"/>
                  </a:cubicBezTo>
                  <a:cubicBezTo>
                    <a:pt x="23" y="22"/>
                    <a:pt x="23" y="19"/>
                    <a:pt x="23" y="17"/>
                  </a:cubicBezTo>
                  <a:cubicBezTo>
                    <a:pt x="25" y="6"/>
                    <a:pt x="21" y="2"/>
                    <a:pt x="17" y="2"/>
                  </a:cubicBezTo>
                  <a:cubicBezTo>
                    <a:pt x="14" y="2"/>
                    <a:pt x="10" y="3"/>
                    <a:pt x="9" y="13"/>
                  </a:cubicBezTo>
                  <a:cubicBezTo>
                    <a:pt x="8" y="21"/>
                    <a:pt x="11" y="24"/>
                    <a:pt x="1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49"/>
            <p:cNvSpPr>
              <a:spLocks noEditPoints="1"/>
            </p:cNvSpPr>
            <p:nvPr/>
          </p:nvSpPr>
          <p:spPr bwMode="auto">
            <a:xfrm>
              <a:off x="-2012950" y="3600450"/>
              <a:ext cx="120650" cy="161925"/>
            </a:xfrm>
            <a:custGeom>
              <a:avLst/>
              <a:gdLst>
                <a:gd name="T0" fmla="*/ 6 w 32"/>
                <a:gd name="T1" fmla="*/ 22 h 43"/>
                <a:gd name="T2" fmla="*/ 1 w 32"/>
                <a:gd name="T3" fmla="*/ 13 h 43"/>
                <a:gd name="T4" fmla="*/ 14 w 32"/>
                <a:gd name="T5" fmla="*/ 0 h 43"/>
                <a:gd name="T6" fmla="*/ 27 w 32"/>
                <a:gd name="T7" fmla="*/ 9 h 43"/>
                <a:gd name="T8" fmla="*/ 23 w 32"/>
                <a:gd name="T9" fmla="*/ 18 h 43"/>
                <a:gd name="T10" fmla="*/ 32 w 32"/>
                <a:gd name="T11" fmla="*/ 29 h 43"/>
                <a:gd name="T12" fmla="*/ 16 w 32"/>
                <a:gd name="T13" fmla="*/ 43 h 43"/>
                <a:gd name="T14" fmla="*/ 1 w 32"/>
                <a:gd name="T15" fmla="*/ 32 h 43"/>
                <a:gd name="T16" fmla="*/ 6 w 32"/>
                <a:gd name="T17" fmla="*/ 22 h 43"/>
                <a:gd name="T18" fmla="*/ 16 w 32"/>
                <a:gd name="T19" fmla="*/ 42 h 43"/>
                <a:gd name="T20" fmla="*/ 24 w 32"/>
                <a:gd name="T21" fmla="*/ 32 h 43"/>
                <a:gd name="T22" fmla="*/ 16 w 32"/>
                <a:gd name="T23" fmla="*/ 25 h 43"/>
                <a:gd name="T24" fmla="*/ 8 w 32"/>
                <a:gd name="T25" fmla="*/ 22 h 43"/>
                <a:gd name="T26" fmla="*/ 5 w 32"/>
                <a:gd name="T27" fmla="*/ 31 h 43"/>
                <a:gd name="T28" fmla="*/ 16 w 32"/>
                <a:gd name="T29" fmla="*/ 42 h 43"/>
                <a:gd name="T30" fmla="*/ 15 w 32"/>
                <a:gd name="T31" fmla="*/ 1 h 43"/>
                <a:gd name="T32" fmla="*/ 8 w 32"/>
                <a:gd name="T33" fmla="*/ 9 h 43"/>
                <a:gd name="T34" fmla="*/ 22 w 32"/>
                <a:gd name="T35" fmla="*/ 18 h 43"/>
                <a:gd name="T36" fmla="*/ 24 w 32"/>
                <a:gd name="T37" fmla="*/ 10 h 43"/>
                <a:gd name="T38" fmla="*/ 15 w 32"/>
                <a:gd name="T3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43">
                  <a:moveTo>
                    <a:pt x="6" y="22"/>
                  </a:moveTo>
                  <a:cubicBezTo>
                    <a:pt x="3" y="19"/>
                    <a:pt x="1" y="16"/>
                    <a:pt x="1" y="13"/>
                  </a:cubicBezTo>
                  <a:cubicBezTo>
                    <a:pt x="0" y="7"/>
                    <a:pt x="6" y="1"/>
                    <a:pt x="14" y="0"/>
                  </a:cubicBezTo>
                  <a:cubicBezTo>
                    <a:pt x="21" y="0"/>
                    <a:pt x="27" y="3"/>
                    <a:pt x="27" y="9"/>
                  </a:cubicBezTo>
                  <a:cubicBezTo>
                    <a:pt x="28" y="12"/>
                    <a:pt x="26" y="16"/>
                    <a:pt x="23" y="18"/>
                  </a:cubicBezTo>
                  <a:cubicBezTo>
                    <a:pt x="28" y="19"/>
                    <a:pt x="31" y="23"/>
                    <a:pt x="32" y="29"/>
                  </a:cubicBezTo>
                  <a:cubicBezTo>
                    <a:pt x="32" y="36"/>
                    <a:pt x="26" y="42"/>
                    <a:pt x="16" y="43"/>
                  </a:cubicBezTo>
                  <a:cubicBezTo>
                    <a:pt x="7" y="43"/>
                    <a:pt x="1" y="39"/>
                    <a:pt x="1" y="32"/>
                  </a:cubicBezTo>
                  <a:cubicBezTo>
                    <a:pt x="0" y="29"/>
                    <a:pt x="2" y="25"/>
                    <a:pt x="6" y="22"/>
                  </a:cubicBezTo>
                  <a:close/>
                  <a:moveTo>
                    <a:pt x="16" y="42"/>
                  </a:moveTo>
                  <a:cubicBezTo>
                    <a:pt x="22" y="41"/>
                    <a:pt x="25" y="37"/>
                    <a:pt x="24" y="32"/>
                  </a:cubicBezTo>
                  <a:cubicBezTo>
                    <a:pt x="24" y="29"/>
                    <a:pt x="22" y="26"/>
                    <a:pt x="16" y="25"/>
                  </a:cubicBezTo>
                  <a:cubicBezTo>
                    <a:pt x="9" y="23"/>
                    <a:pt x="9" y="22"/>
                    <a:pt x="8" y="22"/>
                  </a:cubicBezTo>
                  <a:cubicBezTo>
                    <a:pt x="7" y="23"/>
                    <a:pt x="4" y="26"/>
                    <a:pt x="5" y="31"/>
                  </a:cubicBezTo>
                  <a:cubicBezTo>
                    <a:pt x="5" y="38"/>
                    <a:pt x="9" y="42"/>
                    <a:pt x="16" y="42"/>
                  </a:cubicBezTo>
                  <a:close/>
                  <a:moveTo>
                    <a:pt x="15" y="1"/>
                  </a:moveTo>
                  <a:cubicBezTo>
                    <a:pt x="10" y="2"/>
                    <a:pt x="8" y="5"/>
                    <a:pt x="8" y="9"/>
                  </a:cubicBezTo>
                  <a:cubicBezTo>
                    <a:pt x="9" y="15"/>
                    <a:pt x="18" y="17"/>
                    <a:pt x="22" y="18"/>
                  </a:cubicBezTo>
                  <a:cubicBezTo>
                    <a:pt x="24" y="16"/>
                    <a:pt x="25" y="14"/>
                    <a:pt x="24" y="10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50"/>
            <p:cNvSpPr/>
            <p:nvPr/>
          </p:nvSpPr>
          <p:spPr bwMode="auto">
            <a:xfrm>
              <a:off x="-1862138" y="3570288"/>
              <a:ext cx="133350" cy="169863"/>
            </a:xfrm>
            <a:custGeom>
              <a:avLst/>
              <a:gdLst>
                <a:gd name="T0" fmla="*/ 23 w 35"/>
                <a:gd name="T1" fmla="*/ 15 h 45"/>
                <a:gd name="T2" fmla="*/ 33 w 35"/>
                <a:gd name="T3" fmla="*/ 23 h 45"/>
                <a:gd name="T4" fmla="*/ 21 w 35"/>
                <a:gd name="T5" fmla="*/ 42 h 45"/>
                <a:gd name="T6" fmla="*/ 5 w 35"/>
                <a:gd name="T7" fmla="*/ 38 h 45"/>
                <a:gd name="T8" fmla="*/ 8 w 35"/>
                <a:gd name="T9" fmla="*/ 33 h 45"/>
                <a:gd name="T10" fmla="*/ 14 w 35"/>
                <a:gd name="T11" fmla="*/ 37 h 45"/>
                <a:gd name="T12" fmla="*/ 21 w 35"/>
                <a:gd name="T13" fmla="*/ 41 h 45"/>
                <a:gd name="T14" fmla="*/ 26 w 35"/>
                <a:gd name="T15" fmla="*/ 29 h 45"/>
                <a:gd name="T16" fmla="*/ 17 w 35"/>
                <a:gd name="T17" fmla="*/ 22 h 45"/>
                <a:gd name="T18" fmla="*/ 12 w 35"/>
                <a:gd name="T19" fmla="*/ 22 h 45"/>
                <a:gd name="T20" fmla="*/ 16 w 35"/>
                <a:gd name="T21" fmla="*/ 19 h 45"/>
                <a:gd name="T22" fmla="*/ 17 w 35"/>
                <a:gd name="T23" fmla="*/ 11 h 45"/>
                <a:gd name="T24" fmla="*/ 7 w 35"/>
                <a:gd name="T25" fmla="*/ 7 h 45"/>
                <a:gd name="T26" fmla="*/ 1 w 35"/>
                <a:gd name="T27" fmla="*/ 14 h 45"/>
                <a:gd name="T28" fmla="*/ 0 w 35"/>
                <a:gd name="T29" fmla="*/ 13 h 45"/>
                <a:gd name="T30" fmla="*/ 10 w 35"/>
                <a:gd name="T31" fmla="*/ 1 h 45"/>
                <a:gd name="T32" fmla="*/ 24 w 35"/>
                <a:gd name="T33" fmla="*/ 7 h 45"/>
                <a:gd name="T34" fmla="*/ 23 w 35"/>
                <a:gd name="T35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45">
                  <a:moveTo>
                    <a:pt x="23" y="15"/>
                  </a:moveTo>
                  <a:cubicBezTo>
                    <a:pt x="28" y="16"/>
                    <a:pt x="31" y="19"/>
                    <a:pt x="33" y="23"/>
                  </a:cubicBezTo>
                  <a:cubicBezTo>
                    <a:pt x="35" y="31"/>
                    <a:pt x="30" y="40"/>
                    <a:pt x="21" y="42"/>
                  </a:cubicBezTo>
                  <a:cubicBezTo>
                    <a:pt x="13" y="45"/>
                    <a:pt x="6" y="43"/>
                    <a:pt x="5" y="38"/>
                  </a:cubicBezTo>
                  <a:cubicBezTo>
                    <a:pt x="4" y="36"/>
                    <a:pt x="5" y="34"/>
                    <a:pt x="8" y="33"/>
                  </a:cubicBezTo>
                  <a:cubicBezTo>
                    <a:pt x="11" y="32"/>
                    <a:pt x="12" y="33"/>
                    <a:pt x="14" y="37"/>
                  </a:cubicBezTo>
                  <a:cubicBezTo>
                    <a:pt x="15" y="41"/>
                    <a:pt x="18" y="42"/>
                    <a:pt x="21" y="41"/>
                  </a:cubicBezTo>
                  <a:cubicBezTo>
                    <a:pt x="25" y="40"/>
                    <a:pt x="28" y="35"/>
                    <a:pt x="26" y="29"/>
                  </a:cubicBezTo>
                  <a:cubicBezTo>
                    <a:pt x="24" y="24"/>
                    <a:pt x="20" y="22"/>
                    <a:pt x="17" y="22"/>
                  </a:cubicBezTo>
                  <a:cubicBezTo>
                    <a:pt x="14" y="21"/>
                    <a:pt x="12" y="23"/>
                    <a:pt x="12" y="22"/>
                  </a:cubicBezTo>
                  <a:cubicBezTo>
                    <a:pt x="11" y="21"/>
                    <a:pt x="14" y="21"/>
                    <a:pt x="16" y="19"/>
                  </a:cubicBezTo>
                  <a:cubicBezTo>
                    <a:pt x="18" y="17"/>
                    <a:pt x="18" y="14"/>
                    <a:pt x="17" y="11"/>
                  </a:cubicBezTo>
                  <a:cubicBezTo>
                    <a:pt x="16" y="7"/>
                    <a:pt x="12" y="5"/>
                    <a:pt x="7" y="7"/>
                  </a:cubicBezTo>
                  <a:cubicBezTo>
                    <a:pt x="1" y="9"/>
                    <a:pt x="2" y="13"/>
                    <a:pt x="1" y="14"/>
                  </a:cubicBezTo>
                  <a:cubicBezTo>
                    <a:pt x="1" y="14"/>
                    <a:pt x="0" y="14"/>
                    <a:pt x="0" y="13"/>
                  </a:cubicBezTo>
                  <a:cubicBezTo>
                    <a:pt x="0" y="12"/>
                    <a:pt x="2" y="4"/>
                    <a:pt x="10" y="1"/>
                  </a:cubicBezTo>
                  <a:cubicBezTo>
                    <a:pt x="15" y="0"/>
                    <a:pt x="22" y="1"/>
                    <a:pt x="24" y="7"/>
                  </a:cubicBezTo>
                  <a:cubicBezTo>
                    <a:pt x="25" y="10"/>
                    <a:pt x="24" y="12"/>
                    <a:pt x="2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51"/>
            <p:cNvSpPr/>
            <p:nvPr/>
          </p:nvSpPr>
          <p:spPr bwMode="auto">
            <a:xfrm>
              <a:off x="-2193925" y="3008313"/>
              <a:ext cx="30162" cy="11113"/>
            </a:xfrm>
            <a:custGeom>
              <a:avLst/>
              <a:gdLst>
                <a:gd name="T0" fmla="*/ 2 w 8"/>
                <a:gd name="T1" fmla="*/ 3 h 3"/>
                <a:gd name="T2" fmla="*/ 4 w 8"/>
                <a:gd name="T3" fmla="*/ 3 h 3"/>
                <a:gd name="T4" fmla="*/ 7 w 8"/>
                <a:gd name="T5" fmla="*/ 2 h 3"/>
                <a:gd name="T6" fmla="*/ 8 w 8"/>
                <a:gd name="T7" fmla="*/ 2 h 3"/>
                <a:gd name="T8" fmla="*/ 4 w 8"/>
                <a:gd name="T9" fmla="*/ 0 h 3"/>
                <a:gd name="T10" fmla="*/ 0 w 8"/>
                <a:gd name="T11" fmla="*/ 2 h 3"/>
                <a:gd name="T12" fmla="*/ 2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2" y="3"/>
                  </a:move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1"/>
                    <a:pt x="5" y="0"/>
                    <a:pt x="4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52"/>
            <p:cNvSpPr/>
            <p:nvPr/>
          </p:nvSpPr>
          <p:spPr bwMode="auto">
            <a:xfrm>
              <a:off x="-2243138" y="3121025"/>
              <a:ext cx="114300" cy="19050"/>
            </a:xfrm>
            <a:custGeom>
              <a:avLst/>
              <a:gdLst>
                <a:gd name="T0" fmla="*/ 30 w 30"/>
                <a:gd name="T1" fmla="*/ 3 h 5"/>
                <a:gd name="T2" fmla="*/ 22 w 30"/>
                <a:gd name="T3" fmla="*/ 0 h 5"/>
                <a:gd name="T4" fmla="*/ 3 w 30"/>
                <a:gd name="T5" fmla="*/ 1 h 5"/>
                <a:gd name="T6" fmla="*/ 1 w 30"/>
                <a:gd name="T7" fmla="*/ 3 h 5"/>
                <a:gd name="T8" fmla="*/ 13 w 30"/>
                <a:gd name="T9" fmla="*/ 5 h 5"/>
                <a:gd name="T10" fmla="*/ 18 w 30"/>
                <a:gd name="T11" fmla="*/ 5 h 5"/>
                <a:gd name="T12" fmla="*/ 30 w 30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">
                  <a:moveTo>
                    <a:pt x="30" y="3"/>
                  </a:moveTo>
                  <a:cubicBezTo>
                    <a:pt x="30" y="0"/>
                    <a:pt x="29" y="1"/>
                    <a:pt x="22" y="0"/>
                  </a:cubicBezTo>
                  <a:cubicBezTo>
                    <a:pt x="18" y="0"/>
                    <a:pt x="6" y="0"/>
                    <a:pt x="3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0" y="5"/>
                    <a:pt x="13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6" y="4"/>
                    <a:pt x="28" y="5"/>
                    <a:pt x="3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53"/>
            <p:cNvSpPr>
              <a:spLocks noEditPoints="1"/>
            </p:cNvSpPr>
            <p:nvPr/>
          </p:nvSpPr>
          <p:spPr bwMode="auto">
            <a:xfrm>
              <a:off x="-2589213" y="2378075"/>
              <a:ext cx="1123950" cy="1123950"/>
            </a:xfrm>
            <a:custGeom>
              <a:avLst/>
              <a:gdLst>
                <a:gd name="T0" fmla="*/ 298 w 298"/>
                <a:gd name="T1" fmla="*/ 91 h 298"/>
                <a:gd name="T2" fmla="*/ 198 w 298"/>
                <a:gd name="T3" fmla="*/ 3 h 298"/>
                <a:gd name="T4" fmla="*/ 109 w 298"/>
                <a:gd name="T5" fmla="*/ 9 h 298"/>
                <a:gd name="T6" fmla="*/ 92 w 298"/>
                <a:gd name="T7" fmla="*/ 0 h 298"/>
                <a:gd name="T8" fmla="*/ 42 w 298"/>
                <a:gd name="T9" fmla="*/ 93 h 298"/>
                <a:gd name="T10" fmla="*/ 4 w 298"/>
                <a:gd name="T11" fmla="*/ 140 h 298"/>
                <a:gd name="T12" fmla="*/ 43 w 298"/>
                <a:gd name="T13" fmla="*/ 145 h 298"/>
                <a:gd name="T14" fmla="*/ 4 w 298"/>
                <a:gd name="T15" fmla="*/ 192 h 298"/>
                <a:gd name="T16" fmla="*/ 46 w 298"/>
                <a:gd name="T17" fmla="*/ 189 h 298"/>
                <a:gd name="T18" fmla="*/ 102 w 298"/>
                <a:gd name="T19" fmla="*/ 262 h 298"/>
                <a:gd name="T20" fmla="*/ 92 w 298"/>
                <a:gd name="T21" fmla="*/ 298 h 298"/>
                <a:gd name="T22" fmla="*/ 137 w 298"/>
                <a:gd name="T23" fmla="*/ 262 h 298"/>
                <a:gd name="T24" fmla="*/ 161 w 298"/>
                <a:gd name="T25" fmla="*/ 258 h 298"/>
                <a:gd name="T26" fmla="*/ 182 w 298"/>
                <a:gd name="T27" fmla="*/ 258 h 298"/>
                <a:gd name="T28" fmla="*/ 255 w 298"/>
                <a:gd name="T29" fmla="*/ 205 h 298"/>
                <a:gd name="T30" fmla="*/ 295 w 298"/>
                <a:gd name="T31" fmla="*/ 213 h 298"/>
                <a:gd name="T32" fmla="*/ 252 w 298"/>
                <a:gd name="T33" fmla="*/ 145 h 298"/>
                <a:gd name="T34" fmla="*/ 298 w 298"/>
                <a:gd name="T35" fmla="*/ 192 h 298"/>
                <a:gd name="T36" fmla="*/ 252 w 298"/>
                <a:gd name="T37" fmla="*/ 89 h 298"/>
                <a:gd name="T38" fmla="*/ 223 w 298"/>
                <a:gd name="T39" fmla="*/ 96 h 298"/>
                <a:gd name="T40" fmla="*/ 172 w 298"/>
                <a:gd name="T41" fmla="*/ 77 h 298"/>
                <a:gd name="T42" fmla="*/ 172 w 298"/>
                <a:gd name="T43" fmla="*/ 77 h 298"/>
                <a:gd name="T44" fmla="*/ 170 w 298"/>
                <a:gd name="T45" fmla="*/ 113 h 298"/>
                <a:gd name="T46" fmla="*/ 167 w 298"/>
                <a:gd name="T47" fmla="*/ 116 h 298"/>
                <a:gd name="T48" fmla="*/ 159 w 298"/>
                <a:gd name="T49" fmla="*/ 75 h 298"/>
                <a:gd name="T50" fmla="*/ 157 w 298"/>
                <a:gd name="T51" fmla="*/ 128 h 298"/>
                <a:gd name="T52" fmla="*/ 115 w 298"/>
                <a:gd name="T53" fmla="*/ 226 h 298"/>
                <a:gd name="T54" fmla="*/ 85 w 298"/>
                <a:gd name="T55" fmla="*/ 218 h 298"/>
                <a:gd name="T56" fmla="*/ 85 w 298"/>
                <a:gd name="T57" fmla="*/ 201 h 298"/>
                <a:gd name="T58" fmla="*/ 131 w 298"/>
                <a:gd name="T59" fmla="*/ 212 h 298"/>
                <a:gd name="T60" fmla="*/ 70 w 298"/>
                <a:gd name="T61" fmla="*/ 204 h 298"/>
                <a:gd name="T62" fmla="*/ 87 w 298"/>
                <a:gd name="T63" fmla="*/ 166 h 298"/>
                <a:gd name="T64" fmla="*/ 75 w 298"/>
                <a:gd name="T65" fmla="*/ 181 h 298"/>
                <a:gd name="T66" fmla="*/ 97 w 298"/>
                <a:gd name="T67" fmla="*/ 160 h 298"/>
                <a:gd name="T68" fmla="*/ 115 w 298"/>
                <a:gd name="T69" fmla="*/ 164 h 298"/>
                <a:gd name="T70" fmla="*/ 116 w 298"/>
                <a:gd name="T71" fmla="*/ 180 h 298"/>
                <a:gd name="T72" fmla="*/ 96 w 298"/>
                <a:gd name="T73" fmla="*/ 170 h 298"/>
                <a:gd name="T74" fmla="*/ 130 w 298"/>
                <a:gd name="T75" fmla="*/ 176 h 298"/>
                <a:gd name="T76" fmla="*/ 125 w 298"/>
                <a:gd name="T77" fmla="*/ 161 h 298"/>
                <a:gd name="T78" fmla="*/ 108 w 298"/>
                <a:gd name="T79" fmla="*/ 122 h 298"/>
                <a:gd name="T80" fmla="*/ 79 w 298"/>
                <a:gd name="T81" fmla="*/ 98 h 298"/>
                <a:gd name="T82" fmla="*/ 107 w 298"/>
                <a:gd name="T83" fmla="*/ 71 h 298"/>
                <a:gd name="T84" fmla="*/ 133 w 298"/>
                <a:gd name="T85" fmla="*/ 92 h 298"/>
                <a:gd name="T86" fmla="*/ 112 w 298"/>
                <a:gd name="T87" fmla="*/ 46 h 298"/>
                <a:gd name="T88" fmla="*/ 172 w 298"/>
                <a:gd name="T89" fmla="*/ 212 h 298"/>
                <a:gd name="T90" fmla="*/ 162 w 298"/>
                <a:gd name="T91" fmla="*/ 212 h 298"/>
                <a:gd name="T92" fmla="*/ 162 w 298"/>
                <a:gd name="T93" fmla="*/ 191 h 298"/>
                <a:gd name="T94" fmla="*/ 183 w 298"/>
                <a:gd name="T95" fmla="*/ 169 h 298"/>
                <a:gd name="T96" fmla="*/ 184 w 298"/>
                <a:gd name="T97" fmla="*/ 213 h 298"/>
                <a:gd name="T98" fmla="*/ 197 w 298"/>
                <a:gd name="T99" fmla="*/ 159 h 298"/>
                <a:gd name="T100" fmla="*/ 212 w 298"/>
                <a:gd name="T101" fmla="*/ 231 h 298"/>
                <a:gd name="T102" fmla="*/ 211 w 298"/>
                <a:gd name="T103" fmla="*/ 157 h 298"/>
                <a:gd name="T104" fmla="*/ 225 w 298"/>
                <a:gd name="T105" fmla="*/ 221 h 298"/>
                <a:gd name="T106" fmla="*/ 220 w 298"/>
                <a:gd name="T107" fmla="*/ 156 h 298"/>
                <a:gd name="T108" fmla="*/ 208 w 298"/>
                <a:gd name="T109" fmla="*/ 144 h 298"/>
                <a:gd name="T110" fmla="*/ 181 w 298"/>
                <a:gd name="T111" fmla="*/ 147 h 298"/>
                <a:gd name="T112" fmla="*/ 187 w 298"/>
                <a:gd name="T113" fmla="*/ 102 h 298"/>
                <a:gd name="T114" fmla="*/ 228 w 298"/>
                <a:gd name="T115" fmla="*/ 102 h 298"/>
                <a:gd name="T116" fmla="*/ 230 w 298"/>
                <a:gd name="T117" fmla="*/ 141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8" h="298">
                  <a:moveTo>
                    <a:pt x="252" y="85"/>
                  </a:moveTo>
                  <a:cubicBezTo>
                    <a:pt x="252" y="88"/>
                    <a:pt x="253" y="91"/>
                    <a:pt x="256" y="93"/>
                  </a:cubicBezTo>
                  <a:cubicBezTo>
                    <a:pt x="256" y="93"/>
                    <a:pt x="256" y="93"/>
                    <a:pt x="256" y="93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6" y="134"/>
                    <a:pt x="298" y="137"/>
                    <a:pt x="298" y="140"/>
                  </a:cubicBezTo>
                  <a:cubicBezTo>
                    <a:pt x="298" y="91"/>
                    <a:pt x="298" y="91"/>
                    <a:pt x="298" y="91"/>
                  </a:cubicBezTo>
                  <a:cubicBezTo>
                    <a:pt x="298" y="89"/>
                    <a:pt x="296" y="86"/>
                    <a:pt x="295" y="84"/>
                  </a:cubicBezTo>
                  <a:cubicBezTo>
                    <a:pt x="214" y="3"/>
                    <a:pt x="214" y="3"/>
                    <a:pt x="214" y="3"/>
                  </a:cubicBezTo>
                  <a:cubicBezTo>
                    <a:pt x="212" y="2"/>
                    <a:pt x="209" y="0"/>
                    <a:pt x="207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99" y="0"/>
                    <a:pt x="198" y="1"/>
                    <a:pt x="198" y="3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8" y="44"/>
                    <a:pt x="196" y="46"/>
                    <a:pt x="193" y="46"/>
                  </a:cubicBezTo>
                  <a:cubicBezTo>
                    <a:pt x="189" y="46"/>
                    <a:pt x="189" y="46"/>
                    <a:pt x="189" y="46"/>
                  </a:cubicBezTo>
                  <a:cubicBezTo>
                    <a:pt x="189" y="9"/>
                    <a:pt x="189" y="9"/>
                    <a:pt x="189" y="9"/>
                  </a:cubicBezTo>
                  <a:cubicBezTo>
                    <a:pt x="189" y="4"/>
                    <a:pt x="185" y="0"/>
                    <a:pt x="181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3" y="0"/>
                    <a:pt x="109" y="4"/>
                    <a:pt x="109" y="9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5" y="46"/>
                    <a:pt x="105" y="46"/>
                    <a:pt x="105" y="46"/>
                  </a:cubicBezTo>
                  <a:cubicBezTo>
                    <a:pt x="102" y="46"/>
                    <a:pt x="100" y="44"/>
                    <a:pt x="100" y="42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100" y="1"/>
                    <a:pt x="99" y="0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0"/>
                    <a:pt x="86" y="2"/>
                    <a:pt x="85" y="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6"/>
                    <a:pt x="0" y="89"/>
                    <a:pt x="0" y="91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7"/>
                    <a:pt x="2" y="134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5" y="91"/>
                    <a:pt x="46" y="88"/>
                    <a:pt x="46" y="85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3"/>
                    <a:pt x="46" y="93"/>
                    <a:pt x="46" y="93"/>
                  </a:cubicBezTo>
                  <a:cubicBezTo>
                    <a:pt x="46" y="96"/>
                    <a:pt x="45" y="99"/>
                    <a:pt x="43" y="101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2" y="142"/>
                    <a:pt x="0" y="145"/>
                    <a:pt x="0" y="14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89"/>
                    <a:pt x="2" y="186"/>
                    <a:pt x="4" y="184"/>
                  </a:cubicBezTo>
                  <a:cubicBezTo>
                    <a:pt x="4" y="184"/>
                    <a:pt x="4" y="184"/>
                    <a:pt x="4" y="18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5" y="143"/>
                    <a:pt x="46" y="140"/>
                    <a:pt x="46" y="137"/>
                  </a:cubicBezTo>
                  <a:cubicBezTo>
                    <a:pt x="46" y="141"/>
                    <a:pt x="46" y="141"/>
                    <a:pt x="46" y="141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46" y="148"/>
                    <a:pt x="45" y="151"/>
                    <a:pt x="43" y="153"/>
                  </a:cubicBezTo>
                  <a:cubicBezTo>
                    <a:pt x="43" y="153"/>
                    <a:pt x="43" y="153"/>
                    <a:pt x="43" y="153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2" y="194"/>
                    <a:pt x="0" y="197"/>
                    <a:pt x="0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09"/>
                    <a:pt x="2" y="212"/>
                    <a:pt x="3" y="213"/>
                  </a:cubicBezTo>
                  <a:cubicBezTo>
                    <a:pt x="15" y="225"/>
                    <a:pt x="15" y="225"/>
                    <a:pt x="15" y="225"/>
                  </a:cubicBezTo>
                  <a:cubicBezTo>
                    <a:pt x="42" y="197"/>
                    <a:pt x="42" y="197"/>
                    <a:pt x="42" y="197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45" y="195"/>
                    <a:pt x="46" y="192"/>
                    <a:pt x="46" y="189"/>
                  </a:cubicBezTo>
                  <a:cubicBezTo>
                    <a:pt x="46" y="193"/>
                    <a:pt x="46" y="193"/>
                    <a:pt x="46" y="193"/>
                  </a:cubicBezTo>
                  <a:cubicBezTo>
                    <a:pt x="46" y="197"/>
                    <a:pt x="46" y="197"/>
                    <a:pt x="46" y="197"/>
                  </a:cubicBezTo>
                  <a:cubicBezTo>
                    <a:pt x="46" y="200"/>
                    <a:pt x="45" y="203"/>
                    <a:pt x="43" y="205"/>
                  </a:cubicBezTo>
                  <a:cubicBezTo>
                    <a:pt x="43" y="205"/>
                    <a:pt x="43" y="205"/>
                    <a:pt x="43" y="205"/>
                  </a:cubicBezTo>
                  <a:cubicBezTo>
                    <a:pt x="19" y="229"/>
                    <a:pt x="19" y="229"/>
                    <a:pt x="19" y="229"/>
                  </a:cubicBezTo>
                  <a:cubicBezTo>
                    <a:pt x="84" y="294"/>
                    <a:pt x="84" y="294"/>
                    <a:pt x="84" y="294"/>
                  </a:cubicBezTo>
                  <a:cubicBezTo>
                    <a:pt x="102" y="262"/>
                    <a:pt x="102" y="262"/>
                    <a:pt x="102" y="262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6" y="258"/>
                    <a:pt x="116" y="258"/>
                    <a:pt x="116" y="258"/>
                  </a:cubicBezTo>
                  <a:cubicBezTo>
                    <a:pt x="113" y="258"/>
                    <a:pt x="110" y="260"/>
                    <a:pt x="108" y="262"/>
                  </a:cubicBezTo>
                  <a:cubicBezTo>
                    <a:pt x="108" y="262"/>
                    <a:pt x="108" y="262"/>
                    <a:pt x="108" y="262"/>
                  </a:cubicBezTo>
                  <a:cubicBezTo>
                    <a:pt x="89" y="297"/>
                    <a:pt x="89" y="297"/>
                    <a:pt x="89" y="297"/>
                  </a:cubicBezTo>
                  <a:cubicBezTo>
                    <a:pt x="90" y="297"/>
                    <a:pt x="91" y="298"/>
                    <a:pt x="92" y="298"/>
                  </a:cubicBezTo>
                  <a:cubicBezTo>
                    <a:pt x="125" y="298"/>
                    <a:pt x="125" y="298"/>
                    <a:pt x="125" y="298"/>
                  </a:cubicBezTo>
                  <a:cubicBezTo>
                    <a:pt x="131" y="262"/>
                    <a:pt x="131" y="262"/>
                    <a:pt x="131" y="262"/>
                  </a:cubicBezTo>
                  <a:cubicBezTo>
                    <a:pt x="132" y="260"/>
                    <a:pt x="134" y="258"/>
                    <a:pt x="137" y="258"/>
                  </a:cubicBezTo>
                  <a:cubicBezTo>
                    <a:pt x="137" y="258"/>
                    <a:pt x="137" y="258"/>
                    <a:pt x="137" y="258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43" y="258"/>
                    <a:pt x="143" y="258"/>
                    <a:pt x="143" y="258"/>
                  </a:cubicBezTo>
                  <a:cubicBezTo>
                    <a:pt x="140" y="258"/>
                    <a:pt x="138" y="260"/>
                    <a:pt x="137" y="26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67" y="298"/>
                    <a:pt x="167" y="298"/>
                    <a:pt x="167" y="298"/>
                  </a:cubicBezTo>
                  <a:cubicBezTo>
                    <a:pt x="161" y="262"/>
                    <a:pt x="161" y="262"/>
                    <a:pt x="161" y="262"/>
                  </a:cubicBezTo>
                  <a:cubicBezTo>
                    <a:pt x="160" y="260"/>
                    <a:pt x="158" y="258"/>
                    <a:pt x="155" y="258"/>
                  </a:cubicBezTo>
                  <a:cubicBezTo>
                    <a:pt x="160" y="258"/>
                    <a:pt x="160" y="258"/>
                    <a:pt x="160" y="258"/>
                  </a:cubicBezTo>
                  <a:cubicBezTo>
                    <a:pt x="161" y="258"/>
                    <a:pt x="161" y="258"/>
                    <a:pt x="161" y="258"/>
                  </a:cubicBezTo>
                  <a:cubicBezTo>
                    <a:pt x="161" y="258"/>
                    <a:pt x="161" y="258"/>
                    <a:pt x="161" y="258"/>
                  </a:cubicBezTo>
                  <a:cubicBezTo>
                    <a:pt x="164" y="258"/>
                    <a:pt x="166" y="260"/>
                    <a:pt x="167" y="262"/>
                  </a:cubicBezTo>
                  <a:cubicBezTo>
                    <a:pt x="173" y="298"/>
                    <a:pt x="173" y="298"/>
                    <a:pt x="173" y="298"/>
                  </a:cubicBezTo>
                  <a:cubicBezTo>
                    <a:pt x="207" y="298"/>
                    <a:pt x="207" y="298"/>
                    <a:pt x="207" y="298"/>
                  </a:cubicBezTo>
                  <a:cubicBezTo>
                    <a:pt x="207" y="298"/>
                    <a:pt x="208" y="297"/>
                    <a:pt x="209" y="297"/>
                  </a:cubicBezTo>
                  <a:cubicBezTo>
                    <a:pt x="190" y="262"/>
                    <a:pt x="190" y="262"/>
                    <a:pt x="190" y="262"/>
                  </a:cubicBezTo>
                  <a:cubicBezTo>
                    <a:pt x="190" y="262"/>
                    <a:pt x="190" y="262"/>
                    <a:pt x="190" y="262"/>
                  </a:cubicBezTo>
                  <a:cubicBezTo>
                    <a:pt x="188" y="260"/>
                    <a:pt x="185" y="258"/>
                    <a:pt x="182" y="258"/>
                  </a:cubicBezTo>
                  <a:cubicBezTo>
                    <a:pt x="186" y="258"/>
                    <a:pt x="186" y="258"/>
                    <a:pt x="186" y="258"/>
                  </a:cubicBezTo>
                  <a:cubicBezTo>
                    <a:pt x="189" y="258"/>
                    <a:pt x="189" y="258"/>
                    <a:pt x="189" y="258"/>
                  </a:cubicBezTo>
                  <a:cubicBezTo>
                    <a:pt x="192" y="258"/>
                    <a:pt x="195" y="259"/>
                    <a:pt x="197" y="262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55" y="205"/>
                    <a:pt x="255" y="205"/>
                    <a:pt x="255" y="205"/>
                  </a:cubicBezTo>
                  <a:cubicBezTo>
                    <a:pt x="255" y="205"/>
                    <a:pt x="255" y="205"/>
                    <a:pt x="255" y="205"/>
                  </a:cubicBezTo>
                  <a:cubicBezTo>
                    <a:pt x="253" y="203"/>
                    <a:pt x="252" y="200"/>
                    <a:pt x="252" y="197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52" y="189"/>
                    <a:pt x="252" y="189"/>
                    <a:pt x="252" y="189"/>
                  </a:cubicBezTo>
                  <a:cubicBezTo>
                    <a:pt x="252" y="192"/>
                    <a:pt x="253" y="195"/>
                    <a:pt x="256" y="197"/>
                  </a:cubicBezTo>
                  <a:cubicBezTo>
                    <a:pt x="256" y="197"/>
                    <a:pt x="256" y="197"/>
                    <a:pt x="256" y="197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95" y="213"/>
                    <a:pt x="295" y="213"/>
                    <a:pt x="295" y="213"/>
                  </a:cubicBezTo>
                  <a:cubicBezTo>
                    <a:pt x="296" y="212"/>
                    <a:pt x="298" y="209"/>
                    <a:pt x="298" y="206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298" y="197"/>
                    <a:pt x="296" y="194"/>
                    <a:pt x="294" y="192"/>
                  </a:cubicBezTo>
                  <a:cubicBezTo>
                    <a:pt x="294" y="192"/>
                    <a:pt x="294" y="192"/>
                    <a:pt x="294" y="192"/>
                  </a:cubicBezTo>
                  <a:cubicBezTo>
                    <a:pt x="255" y="153"/>
                    <a:pt x="255" y="153"/>
                    <a:pt x="255" y="153"/>
                  </a:cubicBezTo>
                  <a:cubicBezTo>
                    <a:pt x="255" y="153"/>
                    <a:pt x="255" y="153"/>
                    <a:pt x="255" y="153"/>
                  </a:cubicBezTo>
                  <a:cubicBezTo>
                    <a:pt x="253" y="151"/>
                    <a:pt x="252" y="148"/>
                    <a:pt x="252" y="145"/>
                  </a:cubicBezTo>
                  <a:cubicBezTo>
                    <a:pt x="252" y="141"/>
                    <a:pt x="252" y="141"/>
                    <a:pt x="252" y="141"/>
                  </a:cubicBezTo>
                  <a:cubicBezTo>
                    <a:pt x="252" y="137"/>
                    <a:pt x="252" y="137"/>
                    <a:pt x="252" y="137"/>
                  </a:cubicBezTo>
                  <a:cubicBezTo>
                    <a:pt x="252" y="140"/>
                    <a:pt x="253" y="143"/>
                    <a:pt x="256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6" y="186"/>
                    <a:pt x="298" y="189"/>
                    <a:pt x="298" y="192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298" y="145"/>
                    <a:pt x="296" y="142"/>
                    <a:pt x="294" y="140"/>
                  </a:cubicBezTo>
                  <a:cubicBezTo>
                    <a:pt x="294" y="140"/>
                    <a:pt x="294" y="140"/>
                    <a:pt x="294" y="140"/>
                  </a:cubicBezTo>
                  <a:cubicBezTo>
                    <a:pt x="255" y="101"/>
                    <a:pt x="255" y="101"/>
                    <a:pt x="255" y="101"/>
                  </a:cubicBezTo>
                  <a:cubicBezTo>
                    <a:pt x="255" y="101"/>
                    <a:pt x="255" y="101"/>
                    <a:pt x="255" y="101"/>
                  </a:cubicBezTo>
                  <a:cubicBezTo>
                    <a:pt x="253" y="99"/>
                    <a:pt x="252" y="96"/>
                    <a:pt x="252" y="93"/>
                  </a:cubicBezTo>
                  <a:cubicBezTo>
                    <a:pt x="252" y="89"/>
                    <a:pt x="252" y="89"/>
                    <a:pt x="252" y="89"/>
                  </a:cubicBezTo>
                  <a:lnTo>
                    <a:pt x="252" y="85"/>
                  </a:lnTo>
                  <a:close/>
                  <a:moveTo>
                    <a:pt x="181" y="87"/>
                  </a:moveTo>
                  <a:cubicBezTo>
                    <a:pt x="182" y="75"/>
                    <a:pt x="182" y="77"/>
                    <a:pt x="189" y="74"/>
                  </a:cubicBezTo>
                  <a:cubicBezTo>
                    <a:pt x="197" y="73"/>
                    <a:pt x="201" y="71"/>
                    <a:pt x="205" y="72"/>
                  </a:cubicBezTo>
                  <a:cubicBezTo>
                    <a:pt x="209" y="72"/>
                    <a:pt x="219" y="72"/>
                    <a:pt x="227" y="75"/>
                  </a:cubicBezTo>
                  <a:cubicBezTo>
                    <a:pt x="231" y="76"/>
                    <a:pt x="229" y="78"/>
                    <a:pt x="230" y="91"/>
                  </a:cubicBezTo>
                  <a:cubicBezTo>
                    <a:pt x="229" y="97"/>
                    <a:pt x="228" y="96"/>
                    <a:pt x="223" y="96"/>
                  </a:cubicBezTo>
                  <a:cubicBezTo>
                    <a:pt x="219" y="96"/>
                    <a:pt x="217" y="96"/>
                    <a:pt x="211" y="95"/>
                  </a:cubicBezTo>
                  <a:cubicBezTo>
                    <a:pt x="209" y="93"/>
                    <a:pt x="207" y="80"/>
                    <a:pt x="203" y="82"/>
                  </a:cubicBezTo>
                  <a:cubicBezTo>
                    <a:pt x="201" y="83"/>
                    <a:pt x="203" y="83"/>
                    <a:pt x="200" y="89"/>
                  </a:cubicBezTo>
                  <a:cubicBezTo>
                    <a:pt x="199" y="90"/>
                    <a:pt x="198" y="93"/>
                    <a:pt x="197" y="94"/>
                  </a:cubicBezTo>
                  <a:cubicBezTo>
                    <a:pt x="193" y="96"/>
                    <a:pt x="189" y="96"/>
                    <a:pt x="184" y="96"/>
                  </a:cubicBezTo>
                  <a:cubicBezTo>
                    <a:pt x="180" y="96"/>
                    <a:pt x="181" y="94"/>
                    <a:pt x="181" y="87"/>
                  </a:cubicBezTo>
                  <a:close/>
                  <a:moveTo>
                    <a:pt x="172" y="77"/>
                  </a:moveTo>
                  <a:cubicBezTo>
                    <a:pt x="173" y="75"/>
                    <a:pt x="172" y="74"/>
                    <a:pt x="174" y="74"/>
                  </a:cubicBezTo>
                  <a:cubicBezTo>
                    <a:pt x="178" y="74"/>
                    <a:pt x="178" y="75"/>
                    <a:pt x="178" y="77"/>
                  </a:cubicBezTo>
                  <a:cubicBezTo>
                    <a:pt x="178" y="79"/>
                    <a:pt x="178" y="85"/>
                    <a:pt x="178" y="90"/>
                  </a:cubicBezTo>
                  <a:cubicBezTo>
                    <a:pt x="178" y="93"/>
                    <a:pt x="178" y="99"/>
                    <a:pt x="175" y="100"/>
                  </a:cubicBezTo>
                  <a:cubicBezTo>
                    <a:pt x="173" y="100"/>
                    <a:pt x="171" y="100"/>
                    <a:pt x="171" y="97"/>
                  </a:cubicBezTo>
                  <a:cubicBezTo>
                    <a:pt x="171" y="96"/>
                    <a:pt x="172" y="93"/>
                    <a:pt x="173" y="91"/>
                  </a:cubicBezTo>
                  <a:cubicBezTo>
                    <a:pt x="173" y="88"/>
                    <a:pt x="173" y="80"/>
                    <a:pt x="172" y="77"/>
                  </a:cubicBezTo>
                  <a:close/>
                  <a:moveTo>
                    <a:pt x="174" y="108"/>
                  </a:moveTo>
                  <a:cubicBezTo>
                    <a:pt x="177" y="109"/>
                    <a:pt x="177" y="118"/>
                    <a:pt x="177" y="118"/>
                  </a:cubicBezTo>
                  <a:cubicBezTo>
                    <a:pt x="177" y="120"/>
                    <a:pt x="177" y="128"/>
                    <a:pt x="177" y="131"/>
                  </a:cubicBezTo>
                  <a:cubicBezTo>
                    <a:pt x="177" y="133"/>
                    <a:pt x="178" y="135"/>
                    <a:pt x="177" y="137"/>
                  </a:cubicBezTo>
                  <a:cubicBezTo>
                    <a:pt x="176" y="137"/>
                    <a:pt x="175" y="137"/>
                    <a:pt x="173" y="137"/>
                  </a:cubicBezTo>
                  <a:cubicBezTo>
                    <a:pt x="172" y="136"/>
                    <a:pt x="171" y="129"/>
                    <a:pt x="171" y="127"/>
                  </a:cubicBezTo>
                  <a:cubicBezTo>
                    <a:pt x="171" y="124"/>
                    <a:pt x="171" y="119"/>
                    <a:pt x="170" y="113"/>
                  </a:cubicBezTo>
                  <a:cubicBezTo>
                    <a:pt x="170" y="108"/>
                    <a:pt x="170" y="108"/>
                    <a:pt x="174" y="108"/>
                  </a:cubicBezTo>
                  <a:close/>
                  <a:moveTo>
                    <a:pt x="163" y="103"/>
                  </a:moveTo>
                  <a:cubicBezTo>
                    <a:pt x="163" y="99"/>
                    <a:pt x="164" y="85"/>
                    <a:pt x="164" y="81"/>
                  </a:cubicBezTo>
                  <a:cubicBezTo>
                    <a:pt x="164" y="79"/>
                    <a:pt x="163" y="76"/>
                    <a:pt x="164" y="73"/>
                  </a:cubicBezTo>
                  <a:cubicBezTo>
                    <a:pt x="164" y="72"/>
                    <a:pt x="166" y="72"/>
                    <a:pt x="168" y="72"/>
                  </a:cubicBezTo>
                  <a:cubicBezTo>
                    <a:pt x="171" y="71"/>
                    <a:pt x="170" y="82"/>
                    <a:pt x="170" y="82"/>
                  </a:cubicBezTo>
                  <a:cubicBezTo>
                    <a:pt x="170" y="92"/>
                    <a:pt x="167" y="111"/>
                    <a:pt x="167" y="116"/>
                  </a:cubicBezTo>
                  <a:cubicBezTo>
                    <a:pt x="166" y="124"/>
                    <a:pt x="170" y="146"/>
                    <a:pt x="168" y="148"/>
                  </a:cubicBezTo>
                  <a:cubicBezTo>
                    <a:pt x="167" y="149"/>
                    <a:pt x="164" y="149"/>
                    <a:pt x="164" y="148"/>
                  </a:cubicBezTo>
                  <a:cubicBezTo>
                    <a:pt x="162" y="142"/>
                    <a:pt x="162" y="133"/>
                    <a:pt x="161" y="125"/>
                  </a:cubicBezTo>
                  <a:cubicBezTo>
                    <a:pt x="161" y="116"/>
                    <a:pt x="162" y="107"/>
                    <a:pt x="163" y="103"/>
                  </a:cubicBezTo>
                  <a:close/>
                  <a:moveTo>
                    <a:pt x="154" y="90"/>
                  </a:moveTo>
                  <a:cubicBezTo>
                    <a:pt x="155" y="84"/>
                    <a:pt x="155" y="77"/>
                    <a:pt x="155" y="75"/>
                  </a:cubicBezTo>
                  <a:cubicBezTo>
                    <a:pt x="156" y="75"/>
                    <a:pt x="157" y="74"/>
                    <a:pt x="159" y="75"/>
                  </a:cubicBezTo>
                  <a:cubicBezTo>
                    <a:pt x="161" y="76"/>
                    <a:pt x="162" y="95"/>
                    <a:pt x="157" y="99"/>
                  </a:cubicBezTo>
                  <a:cubicBezTo>
                    <a:pt x="156" y="99"/>
                    <a:pt x="154" y="99"/>
                    <a:pt x="153" y="98"/>
                  </a:cubicBezTo>
                  <a:cubicBezTo>
                    <a:pt x="153" y="97"/>
                    <a:pt x="153" y="94"/>
                    <a:pt x="154" y="90"/>
                  </a:cubicBezTo>
                  <a:close/>
                  <a:moveTo>
                    <a:pt x="151" y="115"/>
                  </a:moveTo>
                  <a:cubicBezTo>
                    <a:pt x="151" y="108"/>
                    <a:pt x="152" y="106"/>
                    <a:pt x="154" y="104"/>
                  </a:cubicBezTo>
                  <a:cubicBezTo>
                    <a:pt x="155" y="103"/>
                    <a:pt x="158" y="105"/>
                    <a:pt x="158" y="105"/>
                  </a:cubicBezTo>
                  <a:cubicBezTo>
                    <a:pt x="159" y="108"/>
                    <a:pt x="158" y="122"/>
                    <a:pt x="157" y="128"/>
                  </a:cubicBezTo>
                  <a:cubicBezTo>
                    <a:pt x="157" y="134"/>
                    <a:pt x="159" y="140"/>
                    <a:pt x="157" y="141"/>
                  </a:cubicBezTo>
                  <a:cubicBezTo>
                    <a:pt x="154" y="142"/>
                    <a:pt x="152" y="141"/>
                    <a:pt x="152" y="139"/>
                  </a:cubicBezTo>
                  <a:cubicBezTo>
                    <a:pt x="151" y="132"/>
                    <a:pt x="151" y="115"/>
                    <a:pt x="151" y="115"/>
                  </a:cubicBezTo>
                  <a:close/>
                  <a:moveTo>
                    <a:pt x="145" y="210"/>
                  </a:moveTo>
                  <a:cubicBezTo>
                    <a:pt x="144" y="220"/>
                    <a:pt x="144" y="219"/>
                    <a:pt x="137" y="219"/>
                  </a:cubicBezTo>
                  <a:cubicBezTo>
                    <a:pt x="131" y="219"/>
                    <a:pt x="116" y="219"/>
                    <a:pt x="115" y="219"/>
                  </a:cubicBezTo>
                  <a:cubicBezTo>
                    <a:pt x="115" y="220"/>
                    <a:pt x="114" y="223"/>
                    <a:pt x="115" y="226"/>
                  </a:cubicBezTo>
                  <a:cubicBezTo>
                    <a:pt x="115" y="230"/>
                    <a:pt x="117" y="231"/>
                    <a:pt x="101" y="233"/>
                  </a:cubicBezTo>
                  <a:cubicBezTo>
                    <a:pt x="97" y="233"/>
                    <a:pt x="73" y="232"/>
                    <a:pt x="71" y="229"/>
                  </a:cubicBezTo>
                  <a:cubicBezTo>
                    <a:pt x="70" y="226"/>
                    <a:pt x="67" y="222"/>
                    <a:pt x="69" y="218"/>
                  </a:cubicBezTo>
                  <a:cubicBezTo>
                    <a:pt x="72" y="220"/>
                    <a:pt x="76" y="222"/>
                    <a:pt x="83" y="225"/>
                  </a:cubicBezTo>
                  <a:cubicBezTo>
                    <a:pt x="89" y="226"/>
                    <a:pt x="98" y="227"/>
                    <a:pt x="103" y="225"/>
                  </a:cubicBezTo>
                  <a:cubicBezTo>
                    <a:pt x="107" y="224"/>
                    <a:pt x="107" y="223"/>
                    <a:pt x="106" y="219"/>
                  </a:cubicBezTo>
                  <a:cubicBezTo>
                    <a:pt x="95" y="219"/>
                    <a:pt x="89" y="218"/>
                    <a:pt x="85" y="218"/>
                  </a:cubicBezTo>
                  <a:cubicBezTo>
                    <a:pt x="79" y="217"/>
                    <a:pt x="79" y="217"/>
                    <a:pt x="79" y="214"/>
                  </a:cubicBezTo>
                  <a:cubicBezTo>
                    <a:pt x="80" y="212"/>
                    <a:pt x="80" y="211"/>
                    <a:pt x="84" y="211"/>
                  </a:cubicBezTo>
                  <a:cubicBezTo>
                    <a:pt x="87" y="212"/>
                    <a:pt x="91" y="212"/>
                    <a:pt x="98" y="212"/>
                  </a:cubicBezTo>
                  <a:cubicBezTo>
                    <a:pt x="103" y="212"/>
                    <a:pt x="106" y="212"/>
                    <a:pt x="106" y="212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207"/>
                    <a:pt x="98" y="207"/>
                    <a:pt x="94" y="207"/>
                  </a:cubicBezTo>
                  <a:cubicBezTo>
                    <a:pt x="84" y="207"/>
                    <a:pt x="86" y="205"/>
                    <a:pt x="85" y="201"/>
                  </a:cubicBezTo>
                  <a:cubicBezTo>
                    <a:pt x="86" y="192"/>
                    <a:pt x="86" y="193"/>
                    <a:pt x="94" y="193"/>
                  </a:cubicBezTo>
                  <a:cubicBezTo>
                    <a:pt x="100" y="193"/>
                    <a:pt x="119" y="192"/>
                    <a:pt x="123" y="193"/>
                  </a:cubicBezTo>
                  <a:cubicBezTo>
                    <a:pt x="131" y="193"/>
                    <a:pt x="130" y="194"/>
                    <a:pt x="130" y="200"/>
                  </a:cubicBezTo>
                  <a:cubicBezTo>
                    <a:pt x="129" y="204"/>
                    <a:pt x="130" y="206"/>
                    <a:pt x="123" y="207"/>
                  </a:cubicBezTo>
                  <a:cubicBezTo>
                    <a:pt x="122" y="207"/>
                    <a:pt x="115" y="207"/>
                    <a:pt x="115" y="207"/>
                  </a:cubicBezTo>
                  <a:cubicBezTo>
                    <a:pt x="115" y="212"/>
                    <a:pt x="115" y="212"/>
                    <a:pt x="115" y="212"/>
                  </a:cubicBezTo>
                  <a:cubicBezTo>
                    <a:pt x="131" y="212"/>
                    <a:pt x="131" y="212"/>
                    <a:pt x="131" y="212"/>
                  </a:cubicBezTo>
                  <a:cubicBezTo>
                    <a:pt x="131" y="212"/>
                    <a:pt x="137" y="212"/>
                    <a:pt x="137" y="207"/>
                  </a:cubicBezTo>
                  <a:cubicBezTo>
                    <a:pt x="137" y="202"/>
                    <a:pt x="138" y="195"/>
                    <a:pt x="138" y="195"/>
                  </a:cubicBezTo>
                  <a:cubicBezTo>
                    <a:pt x="138" y="195"/>
                    <a:pt x="138" y="190"/>
                    <a:pt x="133" y="190"/>
                  </a:cubicBezTo>
                  <a:cubicBezTo>
                    <a:pt x="128" y="190"/>
                    <a:pt x="100" y="189"/>
                    <a:pt x="88" y="189"/>
                  </a:cubicBezTo>
                  <a:cubicBezTo>
                    <a:pt x="80" y="189"/>
                    <a:pt x="79" y="191"/>
                    <a:pt x="79" y="194"/>
                  </a:cubicBezTo>
                  <a:cubicBezTo>
                    <a:pt x="78" y="197"/>
                    <a:pt x="77" y="211"/>
                    <a:pt x="75" y="211"/>
                  </a:cubicBezTo>
                  <a:cubicBezTo>
                    <a:pt x="68" y="209"/>
                    <a:pt x="70" y="208"/>
                    <a:pt x="70" y="204"/>
                  </a:cubicBezTo>
                  <a:cubicBezTo>
                    <a:pt x="70" y="199"/>
                    <a:pt x="71" y="194"/>
                    <a:pt x="72" y="189"/>
                  </a:cubicBezTo>
                  <a:cubicBezTo>
                    <a:pt x="73" y="185"/>
                    <a:pt x="74" y="183"/>
                    <a:pt x="95" y="183"/>
                  </a:cubicBezTo>
                  <a:cubicBezTo>
                    <a:pt x="105" y="183"/>
                    <a:pt x="135" y="183"/>
                    <a:pt x="135" y="183"/>
                  </a:cubicBezTo>
                  <a:cubicBezTo>
                    <a:pt x="141" y="184"/>
                    <a:pt x="144" y="183"/>
                    <a:pt x="145" y="190"/>
                  </a:cubicBezTo>
                  <a:cubicBezTo>
                    <a:pt x="145" y="199"/>
                    <a:pt x="145" y="202"/>
                    <a:pt x="145" y="210"/>
                  </a:cubicBezTo>
                  <a:close/>
                  <a:moveTo>
                    <a:pt x="79" y="165"/>
                  </a:moveTo>
                  <a:cubicBezTo>
                    <a:pt x="79" y="167"/>
                    <a:pt x="82" y="167"/>
                    <a:pt x="87" y="166"/>
                  </a:cubicBezTo>
                  <a:cubicBezTo>
                    <a:pt x="92" y="166"/>
                    <a:pt x="91" y="165"/>
                    <a:pt x="92" y="169"/>
                  </a:cubicBezTo>
                  <a:cubicBezTo>
                    <a:pt x="92" y="171"/>
                    <a:pt x="92" y="171"/>
                    <a:pt x="89" y="171"/>
                  </a:cubicBezTo>
                  <a:cubicBezTo>
                    <a:pt x="78" y="172"/>
                    <a:pt x="79" y="171"/>
                    <a:pt x="79" y="174"/>
                  </a:cubicBezTo>
                  <a:cubicBezTo>
                    <a:pt x="79" y="176"/>
                    <a:pt x="81" y="175"/>
                    <a:pt x="87" y="175"/>
                  </a:cubicBezTo>
                  <a:cubicBezTo>
                    <a:pt x="91" y="175"/>
                    <a:pt x="92" y="174"/>
                    <a:pt x="92" y="177"/>
                  </a:cubicBezTo>
                  <a:cubicBezTo>
                    <a:pt x="92" y="179"/>
                    <a:pt x="92" y="180"/>
                    <a:pt x="92" y="180"/>
                  </a:cubicBezTo>
                  <a:cubicBezTo>
                    <a:pt x="89" y="180"/>
                    <a:pt x="77" y="181"/>
                    <a:pt x="75" y="181"/>
                  </a:cubicBezTo>
                  <a:cubicBezTo>
                    <a:pt x="72" y="180"/>
                    <a:pt x="72" y="181"/>
                    <a:pt x="72" y="174"/>
                  </a:cubicBezTo>
                  <a:cubicBezTo>
                    <a:pt x="72" y="169"/>
                    <a:pt x="72" y="164"/>
                    <a:pt x="74" y="159"/>
                  </a:cubicBezTo>
                  <a:cubicBezTo>
                    <a:pt x="75" y="156"/>
                    <a:pt x="75" y="157"/>
                    <a:pt x="87" y="157"/>
                  </a:cubicBezTo>
                  <a:cubicBezTo>
                    <a:pt x="93" y="157"/>
                    <a:pt x="92" y="156"/>
                    <a:pt x="93" y="160"/>
                  </a:cubicBezTo>
                  <a:cubicBezTo>
                    <a:pt x="93" y="162"/>
                    <a:pt x="93" y="162"/>
                    <a:pt x="83" y="163"/>
                  </a:cubicBezTo>
                  <a:cubicBezTo>
                    <a:pt x="79" y="163"/>
                    <a:pt x="79" y="162"/>
                    <a:pt x="79" y="165"/>
                  </a:cubicBezTo>
                  <a:close/>
                  <a:moveTo>
                    <a:pt x="97" y="160"/>
                  </a:moveTo>
                  <a:cubicBezTo>
                    <a:pt x="96" y="159"/>
                    <a:pt x="98" y="156"/>
                    <a:pt x="99" y="156"/>
                  </a:cubicBezTo>
                  <a:cubicBezTo>
                    <a:pt x="101" y="156"/>
                    <a:pt x="105" y="159"/>
                    <a:pt x="106" y="159"/>
                  </a:cubicBezTo>
                  <a:cubicBezTo>
                    <a:pt x="106" y="159"/>
                    <a:pt x="107" y="160"/>
                    <a:pt x="109" y="161"/>
                  </a:cubicBezTo>
                  <a:cubicBezTo>
                    <a:pt x="110" y="160"/>
                    <a:pt x="110" y="160"/>
                    <a:pt x="110" y="160"/>
                  </a:cubicBezTo>
                  <a:cubicBezTo>
                    <a:pt x="112" y="159"/>
                    <a:pt x="118" y="156"/>
                    <a:pt x="119" y="156"/>
                  </a:cubicBezTo>
                  <a:cubicBezTo>
                    <a:pt x="120" y="156"/>
                    <a:pt x="122" y="160"/>
                    <a:pt x="120" y="160"/>
                  </a:cubicBezTo>
                  <a:cubicBezTo>
                    <a:pt x="119" y="162"/>
                    <a:pt x="116" y="163"/>
                    <a:pt x="115" y="164"/>
                  </a:cubicBezTo>
                  <a:cubicBezTo>
                    <a:pt x="117" y="165"/>
                    <a:pt x="118" y="166"/>
                    <a:pt x="118" y="166"/>
                  </a:cubicBezTo>
                  <a:cubicBezTo>
                    <a:pt x="121" y="167"/>
                    <a:pt x="121" y="168"/>
                    <a:pt x="121" y="170"/>
                  </a:cubicBezTo>
                  <a:cubicBezTo>
                    <a:pt x="121" y="171"/>
                    <a:pt x="120" y="171"/>
                    <a:pt x="119" y="172"/>
                  </a:cubicBezTo>
                  <a:cubicBezTo>
                    <a:pt x="118" y="172"/>
                    <a:pt x="117" y="173"/>
                    <a:pt x="115" y="174"/>
                  </a:cubicBezTo>
                  <a:cubicBezTo>
                    <a:pt x="116" y="174"/>
                    <a:pt x="117" y="175"/>
                    <a:pt x="118" y="175"/>
                  </a:cubicBezTo>
                  <a:cubicBezTo>
                    <a:pt x="123" y="178"/>
                    <a:pt x="123" y="177"/>
                    <a:pt x="121" y="180"/>
                  </a:cubicBezTo>
                  <a:cubicBezTo>
                    <a:pt x="120" y="182"/>
                    <a:pt x="117" y="181"/>
                    <a:pt x="116" y="180"/>
                  </a:cubicBezTo>
                  <a:cubicBezTo>
                    <a:pt x="116" y="180"/>
                    <a:pt x="112" y="179"/>
                    <a:pt x="109" y="177"/>
                  </a:cubicBezTo>
                  <a:cubicBezTo>
                    <a:pt x="107" y="178"/>
                    <a:pt x="104" y="179"/>
                    <a:pt x="102" y="180"/>
                  </a:cubicBezTo>
                  <a:cubicBezTo>
                    <a:pt x="99" y="182"/>
                    <a:pt x="98" y="182"/>
                    <a:pt x="97" y="180"/>
                  </a:cubicBezTo>
                  <a:cubicBezTo>
                    <a:pt x="95" y="177"/>
                    <a:pt x="96" y="178"/>
                    <a:pt x="99" y="176"/>
                  </a:cubicBezTo>
                  <a:cubicBezTo>
                    <a:pt x="100" y="175"/>
                    <a:pt x="101" y="175"/>
                    <a:pt x="103" y="174"/>
                  </a:cubicBezTo>
                  <a:cubicBezTo>
                    <a:pt x="101" y="173"/>
                    <a:pt x="100" y="173"/>
                    <a:pt x="98" y="171"/>
                  </a:cubicBezTo>
                  <a:cubicBezTo>
                    <a:pt x="97" y="171"/>
                    <a:pt x="96" y="170"/>
                    <a:pt x="96" y="170"/>
                  </a:cubicBezTo>
                  <a:cubicBezTo>
                    <a:pt x="96" y="168"/>
                    <a:pt x="95" y="167"/>
                    <a:pt x="99" y="165"/>
                  </a:cubicBezTo>
                  <a:cubicBezTo>
                    <a:pt x="100" y="165"/>
                    <a:pt x="101" y="164"/>
                    <a:pt x="102" y="164"/>
                  </a:cubicBezTo>
                  <a:cubicBezTo>
                    <a:pt x="100" y="163"/>
                    <a:pt x="97" y="161"/>
                    <a:pt x="97" y="160"/>
                  </a:cubicBezTo>
                  <a:close/>
                  <a:moveTo>
                    <a:pt x="143" y="180"/>
                  </a:moveTo>
                  <a:cubicBezTo>
                    <a:pt x="141" y="180"/>
                    <a:pt x="127" y="181"/>
                    <a:pt x="127" y="181"/>
                  </a:cubicBezTo>
                  <a:cubicBezTo>
                    <a:pt x="125" y="181"/>
                    <a:pt x="125" y="181"/>
                    <a:pt x="125" y="179"/>
                  </a:cubicBezTo>
                  <a:cubicBezTo>
                    <a:pt x="125" y="176"/>
                    <a:pt x="125" y="176"/>
                    <a:pt x="130" y="176"/>
                  </a:cubicBezTo>
                  <a:cubicBezTo>
                    <a:pt x="134" y="176"/>
                    <a:pt x="138" y="176"/>
                    <a:pt x="138" y="174"/>
                  </a:cubicBezTo>
                  <a:cubicBezTo>
                    <a:pt x="138" y="172"/>
                    <a:pt x="137" y="171"/>
                    <a:pt x="130" y="172"/>
                  </a:cubicBezTo>
                  <a:cubicBezTo>
                    <a:pt x="126" y="172"/>
                    <a:pt x="126" y="172"/>
                    <a:pt x="126" y="171"/>
                  </a:cubicBezTo>
                  <a:cubicBezTo>
                    <a:pt x="125" y="168"/>
                    <a:pt x="125" y="167"/>
                    <a:pt x="128" y="166"/>
                  </a:cubicBezTo>
                  <a:cubicBezTo>
                    <a:pt x="134" y="166"/>
                    <a:pt x="138" y="166"/>
                    <a:pt x="138" y="165"/>
                  </a:cubicBezTo>
                  <a:cubicBezTo>
                    <a:pt x="139" y="163"/>
                    <a:pt x="138" y="162"/>
                    <a:pt x="134" y="162"/>
                  </a:cubicBezTo>
                  <a:cubicBezTo>
                    <a:pt x="125" y="163"/>
                    <a:pt x="125" y="164"/>
                    <a:pt x="125" y="161"/>
                  </a:cubicBezTo>
                  <a:cubicBezTo>
                    <a:pt x="125" y="158"/>
                    <a:pt x="124" y="158"/>
                    <a:pt x="131" y="157"/>
                  </a:cubicBezTo>
                  <a:cubicBezTo>
                    <a:pt x="138" y="157"/>
                    <a:pt x="143" y="156"/>
                    <a:pt x="144" y="159"/>
                  </a:cubicBezTo>
                  <a:cubicBezTo>
                    <a:pt x="145" y="163"/>
                    <a:pt x="145" y="168"/>
                    <a:pt x="145" y="175"/>
                  </a:cubicBezTo>
                  <a:cubicBezTo>
                    <a:pt x="145" y="180"/>
                    <a:pt x="145" y="180"/>
                    <a:pt x="143" y="180"/>
                  </a:cubicBezTo>
                  <a:close/>
                  <a:moveTo>
                    <a:pt x="142" y="151"/>
                  </a:moveTo>
                  <a:cubicBezTo>
                    <a:pt x="140" y="152"/>
                    <a:pt x="131" y="140"/>
                    <a:pt x="125" y="132"/>
                  </a:cubicBezTo>
                  <a:cubicBezTo>
                    <a:pt x="122" y="129"/>
                    <a:pt x="115" y="123"/>
                    <a:pt x="108" y="122"/>
                  </a:cubicBezTo>
                  <a:cubicBezTo>
                    <a:pt x="97" y="122"/>
                    <a:pt x="83" y="140"/>
                    <a:pt x="79" y="146"/>
                  </a:cubicBezTo>
                  <a:cubicBezTo>
                    <a:pt x="77" y="149"/>
                    <a:pt x="75" y="152"/>
                    <a:pt x="72" y="151"/>
                  </a:cubicBezTo>
                  <a:cubicBezTo>
                    <a:pt x="69" y="149"/>
                    <a:pt x="69" y="149"/>
                    <a:pt x="71" y="144"/>
                  </a:cubicBezTo>
                  <a:cubicBezTo>
                    <a:pt x="74" y="137"/>
                    <a:pt x="87" y="123"/>
                    <a:pt x="93" y="119"/>
                  </a:cubicBezTo>
                  <a:cubicBezTo>
                    <a:pt x="98" y="113"/>
                    <a:pt x="100" y="113"/>
                    <a:pt x="102" y="106"/>
                  </a:cubicBezTo>
                  <a:cubicBezTo>
                    <a:pt x="103" y="94"/>
                    <a:pt x="102" y="91"/>
                    <a:pt x="99" y="91"/>
                  </a:cubicBezTo>
                  <a:cubicBezTo>
                    <a:pt x="95" y="90"/>
                    <a:pt x="80" y="88"/>
                    <a:pt x="79" y="98"/>
                  </a:cubicBezTo>
                  <a:cubicBezTo>
                    <a:pt x="79" y="106"/>
                    <a:pt x="79" y="109"/>
                    <a:pt x="79" y="113"/>
                  </a:cubicBezTo>
                  <a:cubicBezTo>
                    <a:pt x="79" y="118"/>
                    <a:pt x="78" y="117"/>
                    <a:pt x="74" y="117"/>
                  </a:cubicBezTo>
                  <a:cubicBezTo>
                    <a:pt x="71" y="117"/>
                    <a:pt x="72" y="100"/>
                    <a:pt x="72" y="89"/>
                  </a:cubicBezTo>
                  <a:cubicBezTo>
                    <a:pt x="74" y="83"/>
                    <a:pt x="78" y="84"/>
                    <a:pt x="85" y="83"/>
                  </a:cubicBezTo>
                  <a:cubicBezTo>
                    <a:pt x="88" y="84"/>
                    <a:pt x="92" y="83"/>
                    <a:pt x="95" y="83"/>
                  </a:cubicBezTo>
                  <a:cubicBezTo>
                    <a:pt x="100" y="83"/>
                    <a:pt x="102" y="81"/>
                    <a:pt x="102" y="76"/>
                  </a:cubicBezTo>
                  <a:cubicBezTo>
                    <a:pt x="102" y="72"/>
                    <a:pt x="103" y="71"/>
                    <a:pt x="107" y="71"/>
                  </a:cubicBezTo>
                  <a:cubicBezTo>
                    <a:pt x="110" y="70"/>
                    <a:pt x="110" y="73"/>
                    <a:pt x="111" y="76"/>
                  </a:cubicBezTo>
                  <a:cubicBezTo>
                    <a:pt x="112" y="82"/>
                    <a:pt x="110" y="82"/>
                    <a:pt x="118" y="83"/>
                  </a:cubicBezTo>
                  <a:cubicBezTo>
                    <a:pt x="125" y="83"/>
                    <a:pt x="130" y="83"/>
                    <a:pt x="133" y="83"/>
                  </a:cubicBezTo>
                  <a:cubicBezTo>
                    <a:pt x="139" y="84"/>
                    <a:pt x="143" y="83"/>
                    <a:pt x="143" y="93"/>
                  </a:cubicBezTo>
                  <a:cubicBezTo>
                    <a:pt x="143" y="101"/>
                    <a:pt x="145" y="109"/>
                    <a:pt x="143" y="112"/>
                  </a:cubicBezTo>
                  <a:cubicBezTo>
                    <a:pt x="142" y="114"/>
                    <a:pt x="139" y="115"/>
                    <a:pt x="137" y="115"/>
                  </a:cubicBezTo>
                  <a:cubicBezTo>
                    <a:pt x="134" y="113"/>
                    <a:pt x="140" y="95"/>
                    <a:pt x="133" y="92"/>
                  </a:cubicBezTo>
                  <a:cubicBezTo>
                    <a:pt x="128" y="90"/>
                    <a:pt x="117" y="90"/>
                    <a:pt x="113" y="91"/>
                  </a:cubicBezTo>
                  <a:cubicBezTo>
                    <a:pt x="110" y="93"/>
                    <a:pt x="111" y="100"/>
                    <a:pt x="111" y="104"/>
                  </a:cubicBezTo>
                  <a:cubicBezTo>
                    <a:pt x="111" y="108"/>
                    <a:pt x="111" y="112"/>
                    <a:pt x="119" y="117"/>
                  </a:cubicBezTo>
                  <a:cubicBezTo>
                    <a:pt x="126" y="123"/>
                    <a:pt x="134" y="130"/>
                    <a:pt x="141" y="138"/>
                  </a:cubicBezTo>
                  <a:cubicBezTo>
                    <a:pt x="145" y="143"/>
                    <a:pt x="149" y="149"/>
                    <a:pt x="142" y="151"/>
                  </a:cubicBezTo>
                  <a:close/>
                  <a:moveTo>
                    <a:pt x="146" y="46"/>
                  </a:moveTo>
                  <a:cubicBezTo>
                    <a:pt x="112" y="46"/>
                    <a:pt x="112" y="46"/>
                    <a:pt x="112" y="46"/>
                  </a:cubicBezTo>
                  <a:cubicBezTo>
                    <a:pt x="112" y="41"/>
                    <a:pt x="116" y="37"/>
                    <a:pt x="120" y="37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4" y="37"/>
                    <a:pt x="146" y="39"/>
                    <a:pt x="146" y="42"/>
                  </a:cubicBezTo>
                  <a:lnTo>
                    <a:pt x="146" y="46"/>
                  </a:lnTo>
                  <a:close/>
                  <a:moveTo>
                    <a:pt x="179" y="194"/>
                  </a:moveTo>
                  <a:cubicBezTo>
                    <a:pt x="178" y="196"/>
                    <a:pt x="173" y="196"/>
                    <a:pt x="172" y="198"/>
                  </a:cubicBezTo>
                  <a:cubicBezTo>
                    <a:pt x="171" y="199"/>
                    <a:pt x="171" y="211"/>
                    <a:pt x="172" y="212"/>
                  </a:cubicBezTo>
                  <a:cubicBezTo>
                    <a:pt x="173" y="213"/>
                    <a:pt x="175" y="212"/>
                    <a:pt x="178" y="212"/>
                  </a:cubicBezTo>
                  <a:cubicBezTo>
                    <a:pt x="181" y="212"/>
                    <a:pt x="182" y="220"/>
                    <a:pt x="180" y="220"/>
                  </a:cubicBezTo>
                  <a:cubicBezTo>
                    <a:pt x="178" y="220"/>
                    <a:pt x="170" y="221"/>
                    <a:pt x="166" y="222"/>
                  </a:cubicBezTo>
                  <a:cubicBezTo>
                    <a:pt x="162" y="222"/>
                    <a:pt x="160" y="223"/>
                    <a:pt x="155" y="222"/>
                  </a:cubicBezTo>
                  <a:cubicBezTo>
                    <a:pt x="152" y="222"/>
                    <a:pt x="152" y="220"/>
                    <a:pt x="151" y="218"/>
                  </a:cubicBezTo>
                  <a:cubicBezTo>
                    <a:pt x="151" y="214"/>
                    <a:pt x="151" y="213"/>
                    <a:pt x="154" y="214"/>
                  </a:cubicBezTo>
                  <a:cubicBezTo>
                    <a:pt x="157" y="214"/>
                    <a:pt x="159" y="214"/>
                    <a:pt x="162" y="212"/>
                  </a:cubicBezTo>
                  <a:cubicBezTo>
                    <a:pt x="164" y="210"/>
                    <a:pt x="163" y="206"/>
                    <a:pt x="163" y="203"/>
                  </a:cubicBezTo>
                  <a:cubicBezTo>
                    <a:pt x="163" y="200"/>
                    <a:pt x="164" y="197"/>
                    <a:pt x="160" y="198"/>
                  </a:cubicBezTo>
                  <a:cubicBezTo>
                    <a:pt x="154" y="199"/>
                    <a:pt x="154" y="200"/>
                    <a:pt x="154" y="191"/>
                  </a:cubicBezTo>
                  <a:cubicBezTo>
                    <a:pt x="154" y="187"/>
                    <a:pt x="154" y="184"/>
                    <a:pt x="154" y="181"/>
                  </a:cubicBezTo>
                  <a:cubicBezTo>
                    <a:pt x="154" y="177"/>
                    <a:pt x="153" y="174"/>
                    <a:pt x="159" y="173"/>
                  </a:cubicBezTo>
                  <a:cubicBezTo>
                    <a:pt x="162" y="173"/>
                    <a:pt x="160" y="180"/>
                    <a:pt x="160" y="184"/>
                  </a:cubicBezTo>
                  <a:cubicBezTo>
                    <a:pt x="160" y="187"/>
                    <a:pt x="160" y="191"/>
                    <a:pt x="162" y="191"/>
                  </a:cubicBezTo>
                  <a:cubicBezTo>
                    <a:pt x="167" y="191"/>
                    <a:pt x="164" y="181"/>
                    <a:pt x="164" y="171"/>
                  </a:cubicBezTo>
                  <a:cubicBezTo>
                    <a:pt x="164" y="165"/>
                    <a:pt x="163" y="163"/>
                    <a:pt x="168" y="162"/>
                  </a:cubicBezTo>
                  <a:cubicBezTo>
                    <a:pt x="172" y="161"/>
                    <a:pt x="171" y="163"/>
                    <a:pt x="171" y="168"/>
                  </a:cubicBezTo>
                  <a:cubicBezTo>
                    <a:pt x="171" y="172"/>
                    <a:pt x="171" y="189"/>
                    <a:pt x="173" y="189"/>
                  </a:cubicBezTo>
                  <a:cubicBezTo>
                    <a:pt x="177" y="188"/>
                    <a:pt x="176" y="175"/>
                    <a:pt x="176" y="172"/>
                  </a:cubicBezTo>
                  <a:cubicBezTo>
                    <a:pt x="176" y="168"/>
                    <a:pt x="175" y="167"/>
                    <a:pt x="179" y="166"/>
                  </a:cubicBezTo>
                  <a:cubicBezTo>
                    <a:pt x="182" y="166"/>
                    <a:pt x="182" y="166"/>
                    <a:pt x="183" y="169"/>
                  </a:cubicBezTo>
                  <a:cubicBezTo>
                    <a:pt x="183" y="173"/>
                    <a:pt x="183" y="176"/>
                    <a:pt x="183" y="179"/>
                  </a:cubicBezTo>
                  <a:cubicBezTo>
                    <a:pt x="183" y="182"/>
                    <a:pt x="183" y="184"/>
                    <a:pt x="182" y="188"/>
                  </a:cubicBezTo>
                  <a:cubicBezTo>
                    <a:pt x="182" y="192"/>
                    <a:pt x="180" y="193"/>
                    <a:pt x="179" y="194"/>
                  </a:cubicBezTo>
                  <a:close/>
                  <a:moveTo>
                    <a:pt x="197" y="232"/>
                  </a:moveTo>
                  <a:cubicBezTo>
                    <a:pt x="195" y="233"/>
                    <a:pt x="194" y="233"/>
                    <a:pt x="191" y="232"/>
                  </a:cubicBezTo>
                  <a:cubicBezTo>
                    <a:pt x="189" y="232"/>
                    <a:pt x="188" y="230"/>
                    <a:pt x="187" y="225"/>
                  </a:cubicBezTo>
                  <a:cubicBezTo>
                    <a:pt x="186" y="222"/>
                    <a:pt x="185" y="219"/>
                    <a:pt x="184" y="213"/>
                  </a:cubicBezTo>
                  <a:cubicBezTo>
                    <a:pt x="183" y="206"/>
                    <a:pt x="182" y="200"/>
                    <a:pt x="184" y="197"/>
                  </a:cubicBezTo>
                  <a:cubicBezTo>
                    <a:pt x="184" y="194"/>
                    <a:pt x="186" y="190"/>
                    <a:pt x="188" y="187"/>
                  </a:cubicBezTo>
                  <a:cubicBezTo>
                    <a:pt x="189" y="184"/>
                    <a:pt x="190" y="182"/>
                    <a:pt x="191" y="177"/>
                  </a:cubicBezTo>
                  <a:cubicBezTo>
                    <a:pt x="192" y="171"/>
                    <a:pt x="192" y="171"/>
                    <a:pt x="191" y="167"/>
                  </a:cubicBezTo>
                  <a:cubicBezTo>
                    <a:pt x="191" y="165"/>
                    <a:pt x="190" y="163"/>
                    <a:pt x="189" y="160"/>
                  </a:cubicBezTo>
                  <a:cubicBezTo>
                    <a:pt x="188" y="157"/>
                    <a:pt x="187" y="156"/>
                    <a:pt x="190" y="155"/>
                  </a:cubicBezTo>
                  <a:cubicBezTo>
                    <a:pt x="195" y="155"/>
                    <a:pt x="195" y="155"/>
                    <a:pt x="197" y="159"/>
                  </a:cubicBezTo>
                  <a:cubicBezTo>
                    <a:pt x="200" y="164"/>
                    <a:pt x="200" y="167"/>
                    <a:pt x="200" y="168"/>
                  </a:cubicBezTo>
                  <a:cubicBezTo>
                    <a:pt x="200" y="173"/>
                    <a:pt x="200" y="177"/>
                    <a:pt x="196" y="186"/>
                  </a:cubicBezTo>
                  <a:cubicBezTo>
                    <a:pt x="192" y="194"/>
                    <a:pt x="191" y="197"/>
                    <a:pt x="191" y="204"/>
                  </a:cubicBezTo>
                  <a:cubicBezTo>
                    <a:pt x="192" y="213"/>
                    <a:pt x="194" y="221"/>
                    <a:pt x="195" y="224"/>
                  </a:cubicBezTo>
                  <a:cubicBezTo>
                    <a:pt x="196" y="227"/>
                    <a:pt x="198" y="232"/>
                    <a:pt x="197" y="232"/>
                  </a:cubicBezTo>
                  <a:close/>
                  <a:moveTo>
                    <a:pt x="209" y="221"/>
                  </a:moveTo>
                  <a:cubicBezTo>
                    <a:pt x="211" y="226"/>
                    <a:pt x="214" y="231"/>
                    <a:pt x="212" y="231"/>
                  </a:cubicBezTo>
                  <a:cubicBezTo>
                    <a:pt x="210" y="232"/>
                    <a:pt x="207" y="232"/>
                    <a:pt x="206" y="231"/>
                  </a:cubicBezTo>
                  <a:cubicBezTo>
                    <a:pt x="204" y="228"/>
                    <a:pt x="202" y="224"/>
                    <a:pt x="200" y="217"/>
                  </a:cubicBezTo>
                  <a:cubicBezTo>
                    <a:pt x="199" y="209"/>
                    <a:pt x="199" y="204"/>
                    <a:pt x="199" y="198"/>
                  </a:cubicBezTo>
                  <a:cubicBezTo>
                    <a:pt x="202" y="187"/>
                    <a:pt x="207" y="184"/>
                    <a:pt x="208" y="175"/>
                  </a:cubicBezTo>
                  <a:cubicBezTo>
                    <a:pt x="208" y="170"/>
                    <a:pt x="208" y="168"/>
                    <a:pt x="207" y="166"/>
                  </a:cubicBezTo>
                  <a:cubicBezTo>
                    <a:pt x="205" y="162"/>
                    <a:pt x="201" y="156"/>
                    <a:pt x="206" y="156"/>
                  </a:cubicBezTo>
                  <a:cubicBezTo>
                    <a:pt x="210" y="156"/>
                    <a:pt x="210" y="156"/>
                    <a:pt x="211" y="157"/>
                  </a:cubicBezTo>
                  <a:cubicBezTo>
                    <a:pt x="213" y="159"/>
                    <a:pt x="216" y="166"/>
                    <a:pt x="216" y="170"/>
                  </a:cubicBezTo>
                  <a:cubicBezTo>
                    <a:pt x="217" y="177"/>
                    <a:pt x="214" y="183"/>
                    <a:pt x="212" y="188"/>
                  </a:cubicBezTo>
                  <a:cubicBezTo>
                    <a:pt x="209" y="195"/>
                    <a:pt x="207" y="198"/>
                    <a:pt x="207" y="204"/>
                  </a:cubicBezTo>
                  <a:cubicBezTo>
                    <a:pt x="207" y="208"/>
                    <a:pt x="207" y="214"/>
                    <a:pt x="209" y="221"/>
                  </a:cubicBezTo>
                  <a:close/>
                  <a:moveTo>
                    <a:pt x="229" y="182"/>
                  </a:moveTo>
                  <a:cubicBezTo>
                    <a:pt x="226" y="193"/>
                    <a:pt x="224" y="191"/>
                    <a:pt x="222" y="203"/>
                  </a:cubicBezTo>
                  <a:cubicBezTo>
                    <a:pt x="222" y="207"/>
                    <a:pt x="224" y="217"/>
                    <a:pt x="225" y="221"/>
                  </a:cubicBezTo>
                  <a:cubicBezTo>
                    <a:pt x="226" y="224"/>
                    <a:pt x="229" y="231"/>
                    <a:pt x="227" y="231"/>
                  </a:cubicBezTo>
                  <a:cubicBezTo>
                    <a:pt x="226" y="232"/>
                    <a:pt x="222" y="231"/>
                    <a:pt x="221" y="230"/>
                  </a:cubicBezTo>
                  <a:cubicBezTo>
                    <a:pt x="219" y="228"/>
                    <a:pt x="217" y="222"/>
                    <a:pt x="217" y="219"/>
                  </a:cubicBezTo>
                  <a:cubicBezTo>
                    <a:pt x="215" y="213"/>
                    <a:pt x="212" y="201"/>
                    <a:pt x="217" y="192"/>
                  </a:cubicBezTo>
                  <a:cubicBezTo>
                    <a:pt x="219" y="189"/>
                    <a:pt x="221" y="185"/>
                    <a:pt x="222" y="177"/>
                  </a:cubicBezTo>
                  <a:cubicBezTo>
                    <a:pt x="222" y="167"/>
                    <a:pt x="222" y="166"/>
                    <a:pt x="220" y="161"/>
                  </a:cubicBezTo>
                  <a:cubicBezTo>
                    <a:pt x="219" y="158"/>
                    <a:pt x="218" y="156"/>
                    <a:pt x="220" y="156"/>
                  </a:cubicBezTo>
                  <a:cubicBezTo>
                    <a:pt x="228" y="156"/>
                    <a:pt x="227" y="158"/>
                    <a:pt x="229" y="163"/>
                  </a:cubicBezTo>
                  <a:cubicBezTo>
                    <a:pt x="230" y="169"/>
                    <a:pt x="230" y="172"/>
                    <a:pt x="229" y="182"/>
                  </a:cubicBezTo>
                  <a:close/>
                  <a:moveTo>
                    <a:pt x="227" y="147"/>
                  </a:moveTo>
                  <a:cubicBezTo>
                    <a:pt x="223" y="148"/>
                    <a:pt x="223" y="146"/>
                    <a:pt x="223" y="140"/>
                  </a:cubicBezTo>
                  <a:cubicBezTo>
                    <a:pt x="223" y="137"/>
                    <a:pt x="223" y="125"/>
                    <a:pt x="218" y="123"/>
                  </a:cubicBezTo>
                  <a:cubicBezTo>
                    <a:pt x="214" y="121"/>
                    <a:pt x="210" y="121"/>
                    <a:pt x="209" y="122"/>
                  </a:cubicBezTo>
                  <a:cubicBezTo>
                    <a:pt x="208" y="123"/>
                    <a:pt x="208" y="144"/>
                    <a:pt x="208" y="144"/>
                  </a:cubicBezTo>
                  <a:cubicBezTo>
                    <a:pt x="208" y="149"/>
                    <a:pt x="206" y="148"/>
                    <a:pt x="204" y="148"/>
                  </a:cubicBezTo>
                  <a:cubicBezTo>
                    <a:pt x="200" y="147"/>
                    <a:pt x="200" y="144"/>
                    <a:pt x="200" y="140"/>
                  </a:cubicBezTo>
                  <a:cubicBezTo>
                    <a:pt x="200" y="137"/>
                    <a:pt x="200" y="122"/>
                    <a:pt x="200" y="122"/>
                  </a:cubicBezTo>
                  <a:cubicBezTo>
                    <a:pt x="199" y="121"/>
                    <a:pt x="191" y="120"/>
                    <a:pt x="189" y="129"/>
                  </a:cubicBezTo>
                  <a:cubicBezTo>
                    <a:pt x="188" y="137"/>
                    <a:pt x="187" y="142"/>
                    <a:pt x="187" y="144"/>
                  </a:cubicBezTo>
                  <a:cubicBezTo>
                    <a:pt x="187" y="145"/>
                    <a:pt x="187" y="146"/>
                    <a:pt x="186" y="147"/>
                  </a:cubicBezTo>
                  <a:cubicBezTo>
                    <a:pt x="184" y="147"/>
                    <a:pt x="181" y="148"/>
                    <a:pt x="181" y="147"/>
                  </a:cubicBezTo>
                  <a:cubicBezTo>
                    <a:pt x="180" y="144"/>
                    <a:pt x="181" y="139"/>
                    <a:pt x="181" y="134"/>
                  </a:cubicBezTo>
                  <a:cubicBezTo>
                    <a:pt x="182" y="129"/>
                    <a:pt x="183" y="125"/>
                    <a:pt x="185" y="121"/>
                  </a:cubicBezTo>
                  <a:cubicBezTo>
                    <a:pt x="186" y="117"/>
                    <a:pt x="194" y="115"/>
                    <a:pt x="199" y="113"/>
                  </a:cubicBezTo>
                  <a:cubicBezTo>
                    <a:pt x="201" y="113"/>
                    <a:pt x="201" y="108"/>
                    <a:pt x="200" y="108"/>
                  </a:cubicBezTo>
                  <a:cubicBezTo>
                    <a:pt x="198" y="108"/>
                    <a:pt x="193" y="109"/>
                    <a:pt x="189" y="109"/>
                  </a:cubicBezTo>
                  <a:cubicBezTo>
                    <a:pt x="187" y="109"/>
                    <a:pt x="185" y="111"/>
                    <a:pt x="183" y="107"/>
                  </a:cubicBezTo>
                  <a:cubicBezTo>
                    <a:pt x="182" y="105"/>
                    <a:pt x="181" y="103"/>
                    <a:pt x="187" y="102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2"/>
                    <a:pt x="200" y="102"/>
                    <a:pt x="200" y="101"/>
                  </a:cubicBezTo>
                  <a:cubicBezTo>
                    <a:pt x="200" y="99"/>
                    <a:pt x="201" y="97"/>
                    <a:pt x="202" y="95"/>
                  </a:cubicBezTo>
                  <a:cubicBezTo>
                    <a:pt x="202" y="94"/>
                    <a:pt x="204" y="94"/>
                    <a:pt x="206" y="95"/>
                  </a:cubicBezTo>
                  <a:cubicBezTo>
                    <a:pt x="209" y="95"/>
                    <a:pt x="208" y="95"/>
                    <a:pt x="208" y="99"/>
                  </a:cubicBezTo>
                  <a:cubicBezTo>
                    <a:pt x="208" y="101"/>
                    <a:pt x="208" y="101"/>
                    <a:pt x="217" y="101"/>
                  </a:cubicBezTo>
                  <a:cubicBezTo>
                    <a:pt x="224" y="101"/>
                    <a:pt x="228" y="100"/>
                    <a:pt x="228" y="102"/>
                  </a:cubicBezTo>
                  <a:cubicBezTo>
                    <a:pt x="228" y="104"/>
                    <a:pt x="228" y="106"/>
                    <a:pt x="228" y="107"/>
                  </a:cubicBezTo>
                  <a:cubicBezTo>
                    <a:pt x="227" y="108"/>
                    <a:pt x="225" y="108"/>
                    <a:pt x="222" y="108"/>
                  </a:cubicBezTo>
                  <a:cubicBezTo>
                    <a:pt x="217" y="108"/>
                    <a:pt x="210" y="108"/>
                    <a:pt x="209" y="108"/>
                  </a:cubicBezTo>
                  <a:cubicBezTo>
                    <a:pt x="208" y="109"/>
                    <a:pt x="208" y="110"/>
                    <a:pt x="208" y="111"/>
                  </a:cubicBezTo>
                  <a:cubicBezTo>
                    <a:pt x="209" y="112"/>
                    <a:pt x="208" y="113"/>
                    <a:pt x="212" y="114"/>
                  </a:cubicBezTo>
                  <a:cubicBezTo>
                    <a:pt x="227" y="118"/>
                    <a:pt x="227" y="117"/>
                    <a:pt x="229" y="126"/>
                  </a:cubicBezTo>
                  <a:cubicBezTo>
                    <a:pt x="230" y="134"/>
                    <a:pt x="230" y="138"/>
                    <a:pt x="230" y="141"/>
                  </a:cubicBezTo>
                  <a:cubicBezTo>
                    <a:pt x="230" y="144"/>
                    <a:pt x="231" y="145"/>
                    <a:pt x="227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54"/>
            <p:cNvSpPr/>
            <p:nvPr/>
          </p:nvSpPr>
          <p:spPr bwMode="auto">
            <a:xfrm>
              <a:off x="-1785938" y="2676525"/>
              <a:ext cx="41275" cy="38100"/>
            </a:xfrm>
            <a:custGeom>
              <a:avLst/>
              <a:gdLst>
                <a:gd name="T0" fmla="*/ 6 w 11"/>
                <a:gd name="T1" fmla="*/ 10 h 10"/>
                <a:gd name="T2" fmla="*/ 9 w 11"/>
                <a:gd name="T3" fmla="*/ 9 h 10"/>
                <a:gd name="T4" fmla="*/ 10 w 11"/>
                <a:gd name="T5" fmla="*/ 2 h 10"/>
                <a:gd name="T6" fmla="*/ 2 w 11"/>
                <a:gd name="T7" fmla="*/ 0 h 10"/>
                <a:gd name="T8" fmla="*/ 0 w 11"/>
                <a:gd name="T9" fmla="*/ 3 h 10"/>
                <a:gd name="T10" fmla="*/ 6 w 11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6" y="10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11" y="9"/>
                    <a:pt x="11" y="6"/>
                    <a:pt x="10" y="2"/>
                  </a:cubicBezTo>
                  <a:cubicBezTo>
                    <a:pt x="8" y="0"/>
                    <a:pt x="5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1" y="10"/>
                    <a:pt x="2" y="9"/>
                    <a:pt x="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55"/>
            <p:cNvSpPr/>
            <p:nvPr/>
          </p:nvSpPr>
          <p:spPr bwMode="auto">
            <a:xfrm>
              <a:off x="-1884363" y="2679700"/>
              <a:ext cx="33337" cy="34925"/>
            </a:xfrm>
            <a:custGeom>
              <a:avLst/>
              <a:gdLst>
                <a:gd name="T0" fmla="*/ 1 w 9"/>
                <a:gd name="T1" fmla="*/ 9 h 9"/>
                <a:gd name="T2" fmla="*/ 4 w 9"/>
                <a:gd name="T3" fmla="*/ 9 h 9"/>
                <a:gd name="T4" fmla="*/ 9 w 9"/>
                <a:gd name="T5" fmla="*/ 1 h 9"/>
                <a:gd name="T6" fmla="*/ 4 w 9"/>
                <a:gd name="T7" fmla="*/ 1 h 9"/>
                <a:gd name="T8" fmla="*/ 1 w 9"/>
                <a:gd name="T9" fmla="*/ 3 h 9"/>
                <a:gd name="T10" fmla="*/ 1 w 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9" y="8"/>
                    <a:pt x="9" y="6"/>
                    <a:pt x="9" y="1"/>
                  </a:cubicBezTo>
                  <a:cubicBezTo>
                    <a:pt x="9" y="0"/>
                    <a:pt x="7" y="0"/>
                    <a:pt x="4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0" y="5"/>
                    <a:pt x="0" y="8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9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3" grpId="0" animBg="1"/>
      <p:bldP spid="54" grpId="0" animBg="1"/>
      <p:bldP spid="56" grpId="0"/>
      <p:bldP spid="58" grpId="0"/>
      <p:bldP spid="64" grpId="0" animBg="1"/>
      <p:bldP spid="70" grpId="0" animBg="1"/>
      <p:bldP spid="100" grpId="0" animBg="1"/>
      <p:bldP spid="101" grpId="0" animBg="1"/>
      <p:bldP spid="102" grpId="0"/>
      <p:bldP spid="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10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</a:t>
            </a:r>
            <a:r>
              <a:rPr lang="zh-CN" altLang="en-US" sz="2400" b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sz="2400" b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Rectangle 2"/>
          <p:cNvSpPr/>
          <p:nvPr/>
        </p:nvSpPr>
        <p:spPr>
          <a:xfrm>
            <a:off x="7537747" y="1740272"/>
            <a:ext cx="3442990" cy="2332788"/>
          </a:xfrm>
          <a:prstGeom prst="rect">
            <a:avLst/>
          </a:prstGeom>
          <a:blipFill>
            <a:blip r:embed="rId3" cstate="print"/>
            <a:srcRect/>
            <a:stretch>
              <a:fillRect l="8176" r="-3574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1" name="Rectangle 2"/>
          <p:cNvSpPr/>
          <p:nvPr/>
        </p:nvSpPr>
        <p:spPr>
          <a:xfrm>
            <a:off x="1273051" y="1740272"/>
            <a:ext cx="3168352" cy="2332788"/>
          </a:xfrm>
          <a:prstGeom prst="rect">
            <a:avLst/>
          </a:prstGeom>
          <a:blipFill>
            <a:blip r:embed="rId4" cstate="print"/>
            <a:srcRect/>
            <a:stretch>
              <a:fillRect l="-3587" t="-4012" r="3587" b="-71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3" name="弧形 112"/>
          <p:cNvSpPr/>
          <p:nvPr/>
        </p:nvSpPr>
        <p:spPr>
          <a:xfrm>
            <a:off x="4297387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Rectangle 2"/>
          <p:cNvSpPr/>
          <p:nvPr/>
        </p:nvSpPr>
        <p:spPr>
          <a:xfrm>
            <a:off x="4297387" y="1740272"/>
            <a:ext cx="3600400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7059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5" name="TextBox 59"/>
          <p:cNvSpPr txBox="1">
            <a:spLocks noChangeArrowheads="1"/>
          </p:cNvSpPr>
          <p:nvPr/>
        </p:nvSpPr>
        <p:spPr bwMode="auto">
          <a:xfrm flipH="1">
            <a:off x="4441403" y="2132856"/>
            <a:ext cx="2630914" cy="393320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</a:t>
            </a: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</p:txBody>
      </p:sp>
      <p:sp>
        <p:nvSpPr>
          <p:cNvPr id="116" name="矩形 47"/>
          <p:cNvSpPr>
            <a:spLocks noChangeArrowheads="1"/>
          </p:cNvSpPr>
          <p:nvPr/>
        </p:nvSpPr>
        <p:spPr bwMode="auto">
          <a:xfrm>
            <a:off x="4441798" y="2477127"/>
            <a:ext cx="3154563" cy="14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的描述说明。在此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。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在此录入上述图表的描述说明。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1357322" y="4638965"/>
            <a:ext cx="526544" cy="474739"/>
            <a:chOff x="5424755" y="1340768"/>
            <a:chExt cx="670560" cy="604586"/>
          </a:xfrm>
        </p:grpSpPr>
        <p:grpSp>
          <p:nvGrpSpPr>
            <p:cNvPr id="118" name="组合 117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20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9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2" name="文本框 9"/>
          <p:cNvSpPr txBox="1"/>
          <p:nvPr/>
        </p:nvSpPr>
        <p:spPr>
          <a:xfrm>
            <a:off x="1993131" y="465313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128" name="直接连接符 127"/>
          <p:cNvCxnSpPr/>
          <p:nvPr/>
        </p:nvCxnSpPr>
        <p:spPr>
          <a:xfrm>
            <a:off x="2065139" y="5013176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组合 128"/>
          <p:cNvGrpSpPr/>
          <p:nvPr/>
        </p:nvGrpSpPr>
        <p:grpSpPr>
          <a:xfrm>
            <a:off x="10375371" y="4882752"/>
            <a:ext cx="258720" cy="233265"/>
            <a:chOff x="3720691" y="2824413"/>
            <a:chExt cx="1341120" cy="1209172"/>
          </a:xfrm>
        </p:grpSpPr>
        <p:sp>
          <p:nvSpPr>
            <p:cNvPr id="13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968549" y="516073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133" name="组合 132"/>
          <p:cNvGrpSpPr/>
          <p:nvPr/>
        </p:nvGrpSpPr>
        <p:grpSpPr>
          <a:xfrm>
            <a:off x="11003779" y="1556073"/>
            <a:ext cx="278384" cy="184511"/>
            <a:chOff x="9482595" y="2565731"/>
            <a:chExt cx="278384" cy="184511"/>
          </a:xfrm>
        </p:grpSpPr>
        <p:sp>
          <p:nvSpPr>
            <p:cNvPr id="134" name="椭圆 13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9" grpId="0"/>
      <p:bldP spid="110" grpId="0" animBg="1"/>
      <p:bldP spid="111" grpId="0" animBg="1"/>
      <p:bldP spid="113" grpId="0" animBg="1"/>
      <p:bldP spid="114" grpId="0" animBg="1"/>
      <p:bldP spid="115" grpId="0"/>
      <p:bldP spid="116" grpId="0"/>
      <p:bldP spid="122" grpId="0"/>
      <p:bldP spid="1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11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肘形连接符 13"/>
          <p:cNvCxnSpPr/>
          <p:nvPr/>
        </p:nvCxnSpPr>
        <p:spPr>
          <a:xfrm flipV="1">
            <a:off x="3721323" y="2108935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/>
          <p:cNvCxnSpPr/>
          <p:nvPr/>
        </p:nvCxnSpPr>
        <p:spPr>
          <a:xfrm>
            <a:off x="3721323" y="3185644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5"/>
          <p:cNvCxnSpPr/>
          <p:nvPr/>
        </p:nvCxnSpPr>
        <p:spPr>
          <a:xfrm flipV="1">
            <a:off x="4340267" y="3096734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6"/>
          <p:cNvCxnSpPr/>
          <p:nvPr/>
        </p:nvCxnSpPr>
        <p:spPr>
          <a:xfrm>
            <a:off x="4297387" y="4173486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633091" y="2393556"/>
            <a:ext cx="2952328" cy="1843589"/>
            <a:chOff x="1633091" y="2393556"/>
            <a:chExt cx="2952328" cy="1843589"/>
          </a:xfrm>
        </p:grpSpPr>
        <p:sp>
          <p:nvSpPr>
            <p:cNvPr id="19" name="Freeform 9"/>
            <p:cNvSpPr/>
            <p:nvPr/>
          </p:nvSpPr>
          <p:spPr bwMode="auto">
            <a:xfrm flipH="1">
              <a:off x="1633091" y="2393556"/>
              <a:ext cx="2952328" cy="1843589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5520" tIns="37760" rIns="75520" bIns="377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 flipH="1">
              <a:off x="1709291" y="2441139"/>
              <a:ext cx="2799928" cy="1748422"/>
            </a:xfrm>
            <a:custGeom>
              <a:avLst/>
              <a:gdLst>
                <a:gd name="T0" fmla="*/ 262 w 320"/>
                <a:gd name="T1" fmla="*/ 70 h 200"/>
                <a:gd name="T2" fmla="*/ 163 w 320"/>
                <a:gd name="T3" fmla="*/ 0 h 200"/>
                <a:gd name="T4" fmla="*/ 63 w 320"/>
                <a:gd name="T5" fmla="*/ 94 h 200"/>
                <a:gd name="T6" fmla="*/ 54 w 320"/>
                <a:gd name="T7" fmla="*/ 93 h 200"/>
                <a:gd name="T8" fmla="*/ 0 w 320"/>
                <a:gd name="T9" fmla="*/ 146 h 200"/>
                <a:gd name="T10" fmla="*/ 43 w 320"/>
                <a:gd name="T11" fmla="*/ 200 h 200"/>
                <a:gd name="T12" fmla="*/ 251 w 320"/>
                <a:gd name="T13" fmla="*/ 200 h 200"/>
                <a:gd name="T14" fmla="*/ 320 w 320"/>
                <a:gd name="T15" fmla="*/ 134 h 200"/>
                <a:gd name="T16" fmla="*/ 262 w 320"/>
                <a:gd name="T17" fmla="*/ 7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00">
                  <a:moveTo>
                    <a:pt x="262" y="70"/>
                  </a:moveTo>
                  <a:cubicBezTo>
                    <a:pt x="249" y="29"/>
                    <a:pt x="209" y="0"/>
                    <a:pt x="163" y="0"/>
                  </a:cubicBezTo>
                  <a:cubicBezTo>
                    <a:pt x="108" y="0"/>
                    <a:pt x="66" y="41"/>
                    <a:pt x="63" y="94"/>
                  </a:cubicBezTo>
                  <a:cubicBezTo>
                    <a:pt x="60" y="94"/>
                    <a:pt x="57" y="93"/>
                    <a:pt x="54" y="93"/>
                  </a:cubicBezTo>
                  <a:cubicBezTo>
                    <a:pt x="24" y="93"/>
                    <a:pt x="0" y="117"/>
                    <a:pt x="0" y="146"/>
                  </a:cubicBezTo>
                  <a:cubicBezTo>
                    <a:pt x="0" y="171"/>
                    <a:pt x="19" y="195"/>
                    <a:pt x="43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87" y="200"/>
                    <a:pt x="320" y="170"/>
                    <a:pt x="320" y="134"/>
                  </a:cubicBezTo>
                  <a:cubicBezTo>
                    <a:pt x="320" y="101"/>
                    <a:pt x="295" y="74"/>
                    <a:pt x="262" y="70"/>
                  </a:cubicBez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5520" tIns="37760" rIns="75520" bIns="3776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55015">
                <a:defRPr/>
              </a:pPr>
              <a:endParaRPr lang="zh-CN" altLang="en-US" sz="150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1" name="KSO_Shape"/>
          <p:cNvSpPr/>
          <p:nvPr/>
        </p:nvSpPr>
        <p:spPr bwMode="auto">
          <a:xfrm>
            <a:off x="2683259" y="2998179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93131" y="3752424"/>
            <a:ext cx="212783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1876288" y="4437112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6385619" y="1784031"/>
            <a:ext cx="670560" cy="604586"/>
            <a:chOff x="5424755" y="1340768"/>
            <a:chExt cx="670560" cy="604586"/>
          </a:xfrm>
        </p:grpSpPr>
        <p:grpSp>
          <p:nvGrpSpPr>
            <p:cNvPr id="25" name="组合 2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38155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7238155" y="1951798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7105699" y="2795859"/>
            <a:ext cx="670560" cy="604586"/>
            <a:chOff x="5424755" y="1340768"/>
            <a:chExt cx="670560" cy="604586"/>
          </a:xfrm>
        </p:grpSpPr>
        <p:grpSp>
          <p:nvGrpSpPr>
            <p:cNvPr id="34" name="组合 3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7958235" y="26406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7958235" y="2963626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6457627" y="3659955"/>
            <a:ext cx="670560" cy="604586"/>
            <a:chOff x="5424755" y="1340768"/>
            <a:chExt cx="670560" cy="604586"/>
          </a:xfrm>
        </p:grpSpPr>
        <p:grpSp>
          <p:nvGrpSpPr>
            <p:cNvPr id="43" name="组合 4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7310163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310163" y="3827722"/>
            <a:ext cx="31079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7105699" y="4596059"/>
            <a:ext cx="670560" cy="604586"/>
            <a:chOff x="5424755" y="1340768"/>
            <a:chExt cx="670560" cy="604586"/>
          </a:xfrm>
        </p:grpSpPr>
        <p:grpSp>
          <p:nvGrpSpPr>
            <p:cNvPr id="52" name="组合 51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7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3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7958235" y="44408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7958235" y="4763826"/>
            <a:ext cx="31079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3649315" y="2308385"/>
            <a:ext cx="278384" cy="184511"/>
            <a:chOff x="9482595" y="2565731"/>
            <a:chExt cx="278384" cy="184511"/>
          </a:xfrm>
        </p:grpSpPr>
        <p:sp>
          <p:nvSpPr>
            <p:cNvPr id="61" name="椭圆 6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21" grpId="0" animBg="1"/>
      <p:bldP spid="22" grpId="0"/>
      <p:bldP spid="23" grpId="0"/>
      <p:bldP spid="31" grpId="0"/>
      <p:bldP spid="32" grpId="0"/>
      <p:bldP spid="40" grpId="0"/>
      <p:bldP spid="41" grpId="0"/>
      <p:bldP spid="49" grpId="0"/>
      <p:bldP spid="50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国内外相关文献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12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81163" y="1844824"/>
            <a:ext cx="936104" cy="844004"/>
            <a:chOff x="3720691" y="2824413"/>
            <a:chExt cx="1341120" cy="1209172"/>
          </a:xfrm>
        </p:grpSpPr>
        <p:sp>
          <p:nvSpPr>
            <p:cNvPr id="1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55"/>
          <p:cNvSpPr>
            <a:spLocks noEditPoints="1"/>
          </p:cNvSpPr>
          <p:nvPr/>
        </p:nvSpPr>
        <p:spPr bwMode="auto">
          <a:xfrm>
            <a:off x="2605763" y="2100118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457704" y="2857797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98"/>
          <p:cNvSpPr txBox="1"/>
          <p:nvPr/>
        </p:nvSpPr>
        <p:spPr>
          <a:xfrm>
            <a:off x="4350795" y="2426933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503"/>
          <p:cNvSpPr txBox="1"/>
          <p:nvPr/>
        </p:nvSpPr>
        <p:spPr>
          <a:xfrm>
            <a:off x="2332480" y="2947845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281163" y="3933056"/>
            <a:ext cx="936104" cy="844004"/>
            <a:chOff x="3720691" y="2824413"/>
            <a:chExt cx="1341120" cy="1209172"/>
          </a:xfrm>
        </p:grpSpPr>
        <p:sp>
          <p:nvSpPr>
            <p:cNvPr id="2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55"/>
          <p:cNvSpPr>
            <a:spLocks noEditPoints="1"/>
          </p:cNvSpPr>
          <p:nvPr/>
        </p:nvSpPr>
        <p:spPr bwMode="auto">
          <a:xfrm>
            <a:off x="2605763" y="4188350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457704" y="4946029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98"/>
          <p:cNvSpPr txBox="1"/>
          <p:nvPr/>
        </p:nvSpPr>
        <p:spPr>
          <a:xfrm>
            <a:off x="4350795" y="4515165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2332480" y="5036077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01643" y="1844824"/>
            <a:ext cx="936104" cy="844004"/>
            <a:chOff x="3720691" y="2824413"/>
            <a:chExt cx="1341120" cy="1209172"/>
          </a:xfrm>
        </p:grpSpPr>
        <p:sp>
          <p:nvSpPr>
            <p:cNvPr id="2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1" name="直接连接符 30"/>
          <p:cNvCxnSpPr/>
          <p:nvPr/>
        </p:nvCxnSpPr>
        <p:spPr>
          <a:xfrm>
            <a:off x="6778184" y="2857797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98"/>
          <p:cNvSpPr txBox="1"/>
          <p:nvPr/>
        </p:nvSpPr>
        <p:spPr>
          <a:xfrm>
            <a:off x="8671275" y="2426933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503"/>
          <p:cNvSpPr txBox="1"/>
          <p:nvPr/>
        </p:nvSpPr>
        <p:spPr>
          <a:xfrm>
            <a:off x="6652960" y="2947845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流程图: 联系 20"/>
          <p:cNvSpPr/>
          <p:nvPr/>
        </p:nvSpPr>
        <p:spPr>
          <a:xfrm>
            <a:off x="6925737" y="2100118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6601643" y="3933056"/>
            <a:ext cx="936104" cy="844004"/>
            <a:chOff x="3720691" y="2824413"/>
            <a:chExt cx="1341120" cy="1209172"/>
          </a:xfrm>
        </p:grpSpPr>
        <p:sp>
          <p:nvSpPr>
            <p:cNvPr id="3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6778184" y="4946029"/>
            <a:ext cx="3428191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98"/>
          <p:cNvSpPr txBox="1"/>
          <p:nvPr/>
        </p:nvSpPr>
        <p:spPr>
          <a:xfrm>
            <a:off x="8671275" y="4515165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Box 503"/>
          <p:cNvSpPr txBox="1"/>
          <p:nvPr/>
        </p:nvSpPr>
        <p:spPr>
          <a:xfrm>
            <a:off x="6652960" y="5036077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流程图: 联系 20"/>
          <p:cNvSpPr/>
          <p:nvPr/>
        </p:nvSpPr>
        <p:spPr>
          <a:xfrm>
            <a:off x="6925737" y="4188350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0130035" y="2308385"/>
            <a:ext cx="278384" cy="184511"/>
            <a:chOff x="9482595" y="2565731"/>
            <a:chExt cx="278384" cy="184511"/>
          </a:xfrm>
        </p:grpSpPr>
        <p:sp>
          <p:nvSpPr>
            <p:cNvPr id="43" name="椭圆 4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89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89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79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79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67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17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59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7" grpId="0" animBg="1"/>
      <p:bldP spid="19" grpId="0"/>
      <p:bldP spid="20" grpId="0"/>
      <p:bldP spid="24" grpId="0" animBg="1"/>
      <p:bldP spid="26" grpId="0"/>
      <p:bldP spid="27" grpId="0"/>
      <p:bldP spid="32" grpId="0"/>
      <p:bldP spid="33" grpId="0"/>
      <p:bldP spid="34" grpId="0" animBg="1"/>
      <p:bldP spid="39" grpId="0"/>
      <p:bldP spid="40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13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923069" y="3429000"/>
            <a:ext cx="1440160" cy="276449"/>
          </a:xfrm>
          <a:custGeom>
            <a:avLst/>
            <a:gdLst>
              <a:gd name="connsiteX0" fmla="*/ 0 w 2304962"/>
              <a:gd name="connsiteY0" fmla="*/ 0 h 442454"/>
              <a:gd name="connsiteX1" fmla="*/ 459306 w 2304962"/>
              <a:gd name="connsiteY1" fmla="*/ 442451 h 442454"/>
              <a:gd name="connsiteX2" fmla="*/ 905972 w 2304962"/>
              <a:gd name="connsiteY2" fmla="*/ 8427 h 442454"/>
              <a:gd name="connsiteX3" fmla="*/ 1369493 w 2304962"/>
              <a:gd name="connsiteY3" fmla="*/ 434023 h 442454"/>
              <a:gd name="connsiteX4" fmla="*/ 1841441 w 2304962"/>
              <a:gd name="connsiteY4" fmla="*/ 4213 h 442454"/>
              <a:gd name="connsiteX5" fmla="*/ 2304962 w 2304962"/>
              <a:gd name="connsiteY5" fmla="*/ 429810 h 44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962" h="442454">
                <a:moveTo>
                  <a:pt x="0" y="0"/>
                </a:moveTo>
                <a:cubicBezTo>
                  <a:pt x="154155" y="220523"/>
                  <a:pt x="308311" y="441047"/>
                  <a:pt x="459306" y="442451"/>
                </a:cubicBezTo>
                <a:cubicBezTo>
                  <a:pt x="610301" y="443855"/>
                  <a:pt x="754274" y="9832"/>
                  <a:pt x="905972" y="8427"/>
                </a:cubicBezTo>
                <a:cubicBezTo>
                  <a:pt x="1057670" y="7022"/>
                  <a:pt x="1213582" y="434725"/>
                  <a:pt x="1369493" y="434023"/>
                </a:cubicBezTo>
                <a:cubicBezTo>
                  <a:pt x="1525404" y="433321"/>
                  <a:pt x="1685530" y="4915"/>
                  <a:pt x="1841441" y="4213"/>
                </a:cubicBezTo>
                <a:cubicBezTo>
                  <a:pt x="1997352" y="3511"/>
                  <a:pt x="2223495" y="345534"/>
                  <a:pt x="2304962" y="429810"/>
                </a:cubicBezTo>
              </a:path>
            </a:pathLst>
          </a:custGeom>
          <a:noFill/>
          <a:ln w="76200">
            <a:solidFill>
              <a:srgbClr val="414455">
                <a:alpha val="3803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065139" y="3001648"/>
            <a:ext cx="1152128" cy="1038774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7" name="TextBox 7"/>
            <p:cNvSpPr>
              <a:spLocks noChangeArrowheads="1"/>
            </p:cNvSpPr>
            <p:nvPr/>
          </p:nvSpPr>
          <p:spPr bwMode="auto">
            <a:xfrm>
              <a:off x="5472003" y="1476608"/>
              <a:ext cx="576064" cy="32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</a:t>
              </a:r>
              <a:endParaRPr lang="en-US" altLang="zh-CN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标题</a:t>
              </a:r>
              <a:endParaRPr lang="zh-CN" altLang="en-US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115426" y="2643694"/>
            <a:ext cx="1917723" cy="1729044"/>
            <a:chOff x="4702856" y="2924944"/>
            <a:chExt cx="1401009" cy="1263169"/>
          </a:xfrm>
        </p:grpSpPr>
        <p:grpSp>
          <p:nvGrpSpPr>
            <p:cNvPr id="23" name="组合 22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8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4883891" y="3130414"/>
              <a:ext cx="1159817" cy="822941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在此录入上述图表的描述说明，录入上述图表的描述说明。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59373" y="1856039"/>
            <a:ext cx="670560" cy="604586"/>
            <a:chOff x="5424755" y="1340768"/>
            <a:chExt cx="670560" cy="604586"/>
          </a:xfrm>
        </p:grpSpPr>
        <p:grpSp>
          <p:nvGrpSpPr>
            <p:cNvPr id="30" name="组合 2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511909" y="170080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6511909" y="2023806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235437" y="2723851"/>
            <a:ext cx="670560" cy="604586"/>
            <a:chOff x="5424755" y="1340768"/>
            <a:chExt cx="670560" cy="604586"/>
          </a:xfrm>
        </p:grpSpPr>
        <p:grpSp>
          <p:nvGrpSpPr>
            <p:cNvPr id="39" name="组合 3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7087973" y="25686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7087973" y="2891618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6235437" y="3659955"/>
            <a:ext cx="670560" cy="604586"/>
            <a:chOff x="5424755" y="1340768"/>
            <a:chExt cx="670560" cy="604586"/>
          </a:xfrm>
        </p:grpSpPr>
        <p:grpSp>
          <p:nvGrpSpPr>
            <p:cNvPr id="48" name="组合 4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7087973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7087973" y="3827722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5659373" y="4524051"/>
            <a:ext cx="670560" cy="604586"/>
            <a:chOff x="5424755" y="1340768"/>
            <a:chExt cx="670560" cy="604586"/>
          </a:xfrm>
        </p:grpSpPr>
        <p:grpSp>
          <p:nvGrpSpPr>
            <p:cNvPr id="57" name="组合 5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="1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="1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="1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6511909" y="43688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6511909" y="4691818"/>
            <a:ext cx="296388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3076733" y="2924944"/>
            <a:ext cx="278384" cy="184511"/>
            <a:chOff x="9482595" y="2565731"/>
            <a:chExt cx="278384" cy="184511"/>
          </a:xfrm>
        </p:grpSpPr>
        <p:sp>
          <p:nvSpPr>
            <p:cNvPr id="66" name="椭圆 6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4" grpId="0" animBg="1"/>
      <p:bldP spid="14" grpId="1" animBg="1"/>
      <p:bldP spid="14" grpId="2" animBg="1"/>
      <p:bldP spid="14" grpId="3" animBg="1"/>
      <p:bldP spid="36" grpId="0"/>
      <p:bldP spid="37" grpId="0"/>
      <p:bldP spid="45" grpId="0"/>
      <p:bldP spid="46" grpId="0"/>
      <p:bldP spid="54" grpId="0"/>
      <p:bldP spid="55" grpId="0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14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816722" y="2338035"/>
            <a:ext cx="1401009" cy="1263169"/>
            <a:chOff x="4702856" y="2924944"/>
            <a:chExt cx="1401009" cy="1263169"/>
          </a:xfrm>
        </p:grpSpPr>
        <p:grpSp>
          <p:nvGrpSpPr>
            <p:cNvPr id="15" name="组合 14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4801443" y="3356992"/>
              <a:ext cx="1296145" cy="369324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69195" y="2826334"/>
            <a:ext cx="1602768" cy="1445077"/>
            <a:chOff x="4702856" y="2924944"/>
            <a:chExt cx="1401009" cy="1263169"/>
          </a:xfrm>
        </p:grpSpPr>
        <p:grpSp>
          <p:nvGrpSpPr>
            <p:cNvPr id="22" name="组合 21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4801443" y="3356992"/>
              <a:ext cx="1296145" cy="32283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42820" y="1772816"/>
            <a:ext cx="1917723" cy="1729045"/>
            <a:chOff x="4702856" y="2924944"/>
            <a:chExt cx="1401009" cy="1263169"/>
          </a:xfrm>
        </p:grpSpPr>
        <p:grpSp>
          <p:nvGrpSpPr>
            <p:cNvPr id="29" name="组合 28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4768950" y="3444222"/>
              <a:ext cx="1296145" cy="26981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3477767" y="3699082"/>
            <a:ext cx="2338172" cy="567411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5815939" y="4266493"/>
            <a:ext cx="4252983" cy="0"/>
          </a:xfrm>
          <a:prstGeom prst="line">
            <a:avLst/>
          </a:prstGeom>
          <a:ln>
            <a:solidFill>
              <a:srgbClr val="414455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6"/>
          <p:cNvSpPr/>
          <p:nvPr/>
        </p:nvSpPr>
        <p:spPr bwMode="auto">
          <a:xfrm>
            <a:off x="8769298" y="2557870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7"/>
          <p:cNvSpPr/>
          <p:nvPr/>
        </p:nvSpPr>
        <p:spPr bwMode="auto">
          <a:xfrm>
            <a:off x="6196535" y="3573035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Freeform 15"/>
          <p:cNvSpPr/>
          <p:nvPr/>
        </p:nvSpPr>
        <p:spPr bwMode="auto">
          <a:xfrm>
            <a:off x="7476634" y="3172410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843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14"/>
          <p:cNvSpPr txBox="1"/>
          <p:nvPr/>
        </p:nvSpPr>
        <p:spPr>
          <a:xfrm>
            <a:off x="6199698" y="3167210"/>
            <a:ext cx="96532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20%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1" name="TextBox 18"/>
          <p:cNvSpPr txBox="1"/>
          <p:nvPr/>
        </p:nvSpPr>
        <p:spPr>
          <a:xfrm>
            <a:off x="7499950" y="2671542"/>
            <a:ext cx="96853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50%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2" name="TextBox 19"/>
          <p:cNvSpPr txBox="1"/>
          <p:nvPr/>
        </p:nvSpPr>
        <p:spPr>
          <a:xfrm>
            <a:off x="8789224" y="2079173"/>
            <a:ext cx="97174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80%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3" name="TextBox 29"/>
          <p:cNvSpPr txBox="1"/>
          <p:nvPr/>
        </p:nvSpPr>
        <p:spPr>
          <a:xfrm flipH="1">
            <a:off x="5815939" y="4528626"/>
            <a:ext cx="27869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414455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44" name="TextBox 30"/>
          <p:cNvSpPr txBox="1"/>
          <p:nvPr/>
        </p:nvSpPr>
        <p:spPr>
          <a:xfrm>
            <a:off x="5815938" y="4770550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089475" y="1876337"/>
            <a:ext cx="278384" cy="184511"/>
            <a:chOff x="9482595" y="2565731"/>
            <a:chExt cx="278384" cy="184511"/>
          </a:xfrm>
        </p:grpSpPr>
        <p:sp>
          <p:nvSpPr>
            <p:cNvPr id="46" name="椭圆 4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9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15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7" name="Freeform 261"/>
          <p:cNvSpPr/>
          <p:nvPr/>
        </p:nvSpPr>
        <p:spPr bwMode="auto">
          <a:xfrm>
            <a:off x="735519" y="373644"/>
            <a:ext cx="293818" cy="293818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671725" y="1587314"/>
            <a:ext cx="1224136" cy="1224136"/>
            <a:chOff x="1057027" y="2420888"/>
            <a:chExt cx="864096" cy="864096"/>
          </a:xfrm>
        </p:grpSpPr>
        <p:sp>
          <p:nvSpPr>
            <p:cNvPr id="49" name="椭圆 48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Oval 12"/>
          <p:cNvSpPr/>
          <p:nvPr/>
        </p:nvSpPr>
        <p:spPr>
          <a:xfrm>
            <a:off x="2497187" y="1412776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2" name="Arc 14"/>
          <p:cNvSpPr/>
          <p:nvPr/>
        </p:nvSpPr>
        <p:spPr>
          <a:xfrm rot="249144">
            <a:off x="2507118" y="1412776"/>
            <a:ext cx="1573212" cy="1573212"/>
          </a:xfrm>
          <a:prstGeom prst="arc">
            <a:avLst>
              <a:gd name="adj1" fmla="val 16018236"/>
              <a:gd name="adj2" fmla="val 7971649"/>
            </a:avLst>
          </a:prstGeom>
          <a:noFill/>
          <a:ln w="101600" cap="rnd" cmpd="sng">
            <a:solidFill>
              <a:srgbClr val="414455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文本框 9"/>
          <p:cNvSpPr txBox="1"/>
          <p:nvPr/>
        </p:nvSpPr>
        <p:spPr>
          <a:xfrm>
            <a:off x="2729106" y="2060848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209155" y="2924325"/>
            <a:ext cx="258720" cy="233265"/>
            <a:chOff x="3720691" y="2824413"/>
            <a:chExt cx="1341120" cy="1209172"/>
          </a:xfrm>
        </p:grpSpPr>
        <p:sp>
          <p:nvSpPr>
            <p:cNvPr id="5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2292044" y="317418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2291357" y="3497182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480037" y="1570199"/>
            <a:ext cx="1224136" cy="1224136"/>
            <a:chOff x="1057027" y="2420888"/>
            <a:chExt cx="864096" cy="864096"/>
          </a:xfrm>
        </p:grpSpPr>
        <p:sp>
          <p:nvSpPr>
            <p:cNvPr id="60" name="椭圆 59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2" name="Oval 12"/>
          <p:cNvSpPr/>
          <p:nvPr/>
        </p:nvSpPr>
        <p:spPr>
          <a:xfrm>
            <a:off x="5305499" y="1395661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3" name="Arc 14"/>
          <p:cNvSpPr/>
          <p:nvPr/>
        </p:nvSpPr>
        <p:spPr>
          <a:xfrm rot="249144">
            <a:off x="5315430" y="1395661"/>
            <a:ext cx="1573212" cy="1573212"/>
          </a:xfrm>
          <a:prstGeom prst="arc">
            <a:avLst>
              <a:gd name="adj1" fmla="val 16018236"/>
              <a:gd name="adj2" fmla="val 12749509"/>
            </a:avLst>
          </a:prstGeom>
          <a:noFill/>
          <a:ln w="101600" cap="rnd" cmpd="sng">
            <a:solidFill>
              <a:srgbClr val="414455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文本框 9"/>
          <p:cNvSpPr txBox="1"/>
          <p:nvPr/>
        </p:nvSpPr>
        <p:spPr>
          <a:xfrm>
            <a:off x="5537418" y="2043733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017467" y="2907210"/>
            <a:ext cx="258720" cy="233265"/>
            <a:chOff x="3720691" y="2824413"/>
            <a:chExt cx="1341120" cy="1209172"/>
          </a:xfrm>
        </p:grpSpPr>
        <p:sp>
          <p:nvSpPr>
            <p:cNvPr id="6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5100356" y="315706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5099669" y="3480067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8308478" y="1570199"/>
            <a:ext cx="1224136" cy="1224136"/>
            <a:chOff x="1057027" y="2420888"/>
            <a:chExt cx="864096" cy="864096"/>
          </a:xfrm>
        </p:grpSpPr>
        <p:sp>
          <p:nvSpPr>
            <p:cNvPr id="75" name="椭圆 7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7" name="Oval 12"/>
          <p:cNvSpPr/>
          <p:nvPr/>
        </p:nvSpPr>
        <p:spPr>
          <a:xfrm>
            <a:off x="8133940" y="1395661"/>
            <a:ext cx="1573212" cy="1573212"/>
          </a:xfrm>
          <a:prstGeom prst="ellipse">
            <a:avLst/>
          </a:prstGeom>
          <a:noFill/>
          <a:ln w="101600" cap="rnd" cmpd="sng">
            <a:solidFill>
              <a:schemeClr val="tx1">
                <a:lumMod val="95000"/>
                <a:lumOff val="5000"/>
                <a:alpha val="10196"/>
              </a:scheme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8" name="Arc 14"/>
          <p:cNvSpPr/>
          <p:nvPr/>
        </p:nvSpPr>
        <p:spPr>
          <a:xfrm rot="249144">
            <a:off x="8143871" y="1395661"/>
            <a:ext cx="1573212" cy="1573212"/>
          </a:xfrm>
          <a:prstGeom prst="arc">
            <a:avLst>
              <a:gd name="adj1" fmla="val 16018236"/>
              <a:gd name="adj2" fmla="val 5714737"/>
            </a:avLst>
          </a:prstGeom>
          <a:noFill/>
          <a:ln w="101600" cap="rnd" cmpd="sng">
            <a:solidFill>
              <a:srgbClr val="414455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文本框 9"/>
          <p:cNvSpPr txBox="1"/>
          <p:nvPr/>
        </p:nvSpPr>
        <p:spPr>
          <a:xfrm>
            <a:off x="8365859" y="2043733"/>
            <a:ext cx="106422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45%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7845908" y="2907210"/>
            <a:ext cx="258720" cy="233265"/>
            <a:chOff x="3720691" y="2824413"/>
            <a:chExt cx="1341120" cy="1209172"/>
          </a:xfrm>
        </p:grpSpPr>
        <p:sp>
          <p:nvSpPr>
            <p:cNvPr id="8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8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C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7928797" y="315706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7928110" y="3480067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1357322" y="4782981"/>
            <a:ext cx="526544" cy="474739"/>
            <a:chOff x="5424755" y="1340768"/>
            <a:chExt cx="670560" cy="604586"/>
          </a:xfrm>
        </p:grpSpPr>
        <p:grpSp>
          <p:nvGrpSpPr>
            <p:cNvPr id="87" name="组合 8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8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1" name="文本框 9"/>
          <p:cNvSpPr txBox="1"/>
          <p:nvPr/>
        </p:nvSpPr>
        <p:spPr>
          <a:xfrm>
            <a:off x="1993131" y="479715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92" name="直接连接符 91"/>
          <p:cNvCxnSpPr/>
          <p:nvPr/>
        </p:nvCxnSpPr>
        <p:spPr>
          <a:xfrm>
            <a:off x="2065139" y="5157192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/>
          <p:cNvGrpSpPr/>
          <p:nvPr/>
        </p:nvGrpSpPr>
        <p:grpSpPr>
          <a:xfrm>
            <a:off x="10375371" y="5026768"/>
            <a:ext cx="258720" cy="233265"/>
            <a:chOff x="3720691" y="2824413"/>
            <a:chExt cx="1341120" cy="1209172"/>
          </a:xfrm>
        </p:grpSpPr>
        <p:sp>
          <p:nvSpPr>
            <p:cNvPr id="9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968549" y="530474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97" name="组合 96"/>
          <p:cNvGrpSpPr/>
          <p:nvPr/>
        </p:nvGrpSpPr>
        <p:grpSpPr>
          <a:xfrm>
            <a:off x="9419603" y="1300273"/>
            <a:ext cx="278384" cy="184511"/>
            <a:chOff x="9482595" y="2565731"/>
            <a:chExt cx="278384" cy="184511"/>
          </a:xfrm>
        </p:grpSpPr>
        <p:sp>
          <p:nvSpPr>
            <p:cNvPr id="98" name="椭圆 9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51" grpId="0" animBg="1"/>
      <p:bldP spid="52" grpId="0" animBg="1"/>
      <p:bldP spid="53" grpId="0"/>
      <p:bldP spid="57" grpId="0"/>
      <p:bldP spid="58" grpId="0"/>
      <p:bldP spid="62" grpId="0" animBg="1"/>
      <p:bldP spid="63" grpId="0" animBg="1"/>
      <p:bldP spid="64" grpId="0"/>
      <p:bldP spid="69" grpId="0"/>
      <p:bldP spid="73" grpId="0"/>
      <p:bldP spid="77" grpId="0" animBg="1"/>
      <p:bldP spid="78" grpId="0" animBg="1"/>
      <p:bldP spid="79" grpId="0"/>
      <p:bldP spid="84" grpId="0"/>
      <p:bldP spid="85" grpId="0"/>
      <p:bldP spid="91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3255899" y="3091185"/>
            <a:ext cx="897472" cy="769863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6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33691" y="3515773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实验难点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9914011" y="3515773"/>
            <a:ext cx="1724707" cy="215444"/>
            <a:chOff x="4369395" y="3284984"/>
            <a:chExt cx="1724707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0" name="任意多边形 59"/>
          <p:cNvSpPr/>
          <p:nvPr/>
        </p:nvSpPr>
        <p:spPr>
          <a:xfrm>
            <a:off x="-32084" y="2979130"/>
            <a:ext cx="12240125" cy="1271902"/>
          </a:xfrm>
          <a:custGeom>
            <a:avLst/>
            <a:gdLst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-1" fmla="*/ 0 w 12721389"/>
              <a:gd name="connsiteY0-2" fmla="*/ 532365 h 1078137"/>
              <a:gd name="connsiteX1-3" fmla="*/ 3593431 w 12721389"/>
              <a:gd name="connsiteY1-4" fmla="*/ 51102 h 1078137"/>
              <a:gd name="connsiteX2-5" fmla="*/ 7908758 w 12721389"/>
              <a:gd name="connsiteY2-6" fmla="*/ 1077797 h 1078137"/>
              <a:gd name="connsiteX3-7" fmla="*/ 11774905 w 12721389"/>
              <a:gd name="connsiteY3-8" fmla="*/ 163397 h 1078137"/>
              <a:gd name="connsiteX4-9" fmla="*/ 12721389 w 12721389"/>
              <a:gd name="connsiteY4-10" fmla="*/ 35060 h 1078137"/>
              <a:gd name="connsiteX0-11" fmla="*/ 0 w 12721389"/>
              <a:gd name="connsiteY0-12" fmla="*/ 503854 h 1049626"/>
              <a:gd name="connsiteX1-13" fmla="*/ 3593431 w 12721389"/>
              <a:gd name="connsiteY1-14" fmla="*/ 22591 h 1049626"/>
              <a:gd name="connsiteX2-15" fmla="*/ 7908758 w 12721389"/>
              <a:gd name="connsiteY2-16" fmla="*/ 1049286 h 1049626"/>
              <a:gd name="connsiteX3-17" fmla="*/ 11774905 w 12721389"/>
              <a:gd name="connsiteY3-18" fmla="*/ 134886 h 1049626"/>
              <a:gd name="connsiteX4-19" fmla="*/ 12721389 w 12721389"/>
              <a:gd name="connsiteY4-20" fmla="*/ 6549 h 1049626"/>
              <a:gd name="connsiteX0-21" fmla="*/ 0 w 12368463"/>
              <a:gd name="connsiteY0-22" fmla="*/ 498433 h 1044197"/>
              <a:gd name="connsiteX1-23" fmla="*/ 3593431 w 12368463"/>
              <a:gd name="connsiteY1-24" fmla="*/ 17170 h 1044197"/>
              <a:gd name="connsiteX2-25" fmla="*/ 7908758 w 12368463"/>
              <a:gd name="connsiteY2-26" fmla="*/ 1043865 h 1044197"/>
              <a:gd name="connsiteX3-27" fmla="*/ 11774905 w 12368463"/>
              <a:gd name="connsiteY3-28" fmla="*/ 129465 h 1044197"/>
              <a:gd name="connsiteX4-29" fmla="*/ 12368463 w 12368463"/>
              <a:gd name="connsiteY4-30" fmla="*/ 113423 h 1044197"/>
              <a:gd name="connsiteX0-31" fmla="*/ 0 w 12368463"/>
              <a:gd name="connsiteY0-32" fmla="*/ 498433 h 1044197"/>
              <a:gd name="connsiteX1-33" fmla="*/ 3593431 w 12368463"/>
              <a:gd name="connsiteY1-34" fmla="*/ 17170 h 1044197"/>
              <a:gd name="connsiteX2-35" fmla="*/ 7908758 w 12368463"/>
              <a:gd name="connsiteY2-36" fmla="*/ 1043865 h 1044197"/>
              <a:gd name="connsiteX3-37" fmla="*/ 11774905 w 12368463"/>
              <a:gd name="connsiteY3-38" fmla="*/ 129465 h 1044197"/>
              <a:gd name="connsiteX4-39" fmla="*/ 12368463 w 12368463"/>
              <a:gd name="connsiteY4-40" fmla="*/ 113423 h 1044197"/>
              <a:gd name="connsiteX0-41" fmla="*/ 0 w 12368463"/>
              <a:gd name="connsiteY0-42" fmla="*/ 498433 h 1045860"/>
              <a:gd name="connsiteX1-43" fmla="*/ 3593431 w 12368463"/>
              <a:gd name="connsiteY1-44" fmla="*/ 17170 h 1045860"/>
              <a:gd name="connsiteX2-45" fmla="*/ 7908758 w 12368463"/>
              <a:gd name="connsiteY2-46" fmla="*/ 1043865 h 1045860"/>
              <a:gd name="connsiteX3-47" fmla="*/ 11357810 w 12368463"/>
              <a:gd name="connsiteY3-48" fmla="*/ 273844 h 1045860"/>
              <a:gd name="connsiteX4-49" fmla="*/ 12368463 w 12368463"/>
              <a:gd name="connsiteY4-50" fmla="*/ 113423 h 1045860"/>
              <a:gd name="connsiteX0-51" fmla="*/ 0 w 12368463"/>
              <a:gd name="connsiteY0-52" fmla="*/ 503294 h 1146765"/>
              <a:gd name="connsiteX1-53" fmla="*/ 3593431 w 12368463"/>
              <a:gd name="connsiteY1-54" fmla="*/ 22031 h 1146765"/>
              <a:gd name="connsiteX2-55" fmla="*/ 8855242 w 12368463"/>
              <a:gd name="connsiteY2-56" fmla="*/ 1144979 h 1146765"/>
              <a:gd name="connsiteX3-57" fmla="*/ 11357810 w 12368463"/>
              <a:gd name="connsiteY3-58" fmla="*/ 278705 h 1146765"/>
              <a:gd name="connsiteX4-59" fmla="*/ 12368463 w 12368463"/>
              <a:gd name="connsiteY4-60" fmla="*/ 118284 h 1146765"/>
              <a:gd name="connsiteX0-61" fmla="*/ 0 w 12368463"/>
              <a:gd name="connsiteY0-62" fmla="*/ 503294 h 1157827"/>
              <a:gd name="connsiteX1-63" fmla="*/ 3593431 w 12368463"/>
              <a:gd name="connsiteY1-64" fmla="*/ 22031 h 1157827"/>
              <a:gd name="connsiteX2-65" fmla="*/ 8855242 w 12368463"/>
              <a:gd name="connsiteY2-66" fmla="*/ 1144979 h 1157827"/>
              <a:gd name="connsiteX3-67" fmla="*/ 11357810 w 12368463"/>
              <a:gd name="connsiteY3-68" fmla="*/ 599547 h 1157827"/>
              <a:gd name="connsiteX4-69" fmla="*/ 12368463 w 12368463"/>
              <a:gd name="connsiteY4-70" fmla="*/ 118284 h 1157827"/>
              <a:gd name="connsiteX0-71" fmla="*/ 0 w 12368463"/>
              <a:gd name="connsiteY0-72" fmla="*/ 503294 h 1161527"/>
              <a:gd name="connsiteX1-73" fmla="*/ 3593431 w 12368463"/>
              <a:gd name="connsiteY1-74" fmla="*/ 22031 h 1161527"/>
              <a:gd name="connsiteX2-75" fmla="*/ 8855242 w 12368463"/>
              <a:gd name="connsiteY2-76" fmla="*/ 1144979 h 1161527"/>
              <a:gd name="connsiteX3-77" fmla="*/ 11357810 w 12368463"/>
              <a:gd name="connsiteY3-78" fmla="*/ 599547 h 1161527"/>
              <a:gd name="connsiteX4-79" fmla="*/ 12368463 w 12368463"/>
              <a:gd name="connsiteY4-80" fmla="*/ 118284 h 1161527"/>
              <a:gd name="connsiteX0-81" fmla="*/ 0 w 12609094"/>
              <a:gd name="connsiteY0-82" fmla="*/ 503294 h 1157530"/>
              <a:gd name="connsiteX1-83" fmla="*/ 3593431 w 12609094"/>
              <a:gd name="connsiteY1-84" fmla="*/ 22031 h 1157530"/>
              <a:gd name="connsiteX2-85" fmla="*/ 8855242 w 12609094"/>
              <a:gd name="connsiteY2-86" fmla="*/ 1144979 h 1157530"/>
              <a:gd name="connsiteX3-87" fmla="*/ 11357810 w 12609094"/>
              <a:gd name="connsiteY3-88" fmla="*/ 599547 h 1157530"/>
              <a:gd name="connsiteX4-89" fmla="*/ 12609094 w 12609094"/>
              <a:gd name="connsiteY4-90" fmla="*/ 198494 h 1157530"/>
              <a:gd name="connsiteX0-91" fmla="*/ 0 w 12609094"/>
              <a:gd name="connsiteY0-92" fmla="*/ 503294 h 1157530"/>
              <a:gd name="connsiteX1-93" fmla="*/ 3593431 w 12609094"/>
              <a:gd name="connsiteY1-94" fmla="*/ 22031 h 1157530"/>
              <a:gd name="connsiteX2-95" fmla="*/ 8855242 w 12609094"/>
              <a:gd name="connsiteY2-96" fmla="*/ 1144979 h 1157530"/>
              <a:gd name="connsiteX3-97" fmla="*/ 11357810 w 12609094"/>
              <a:gd name="connsiteY3-98" fmla="*/ 599547 h 1157530"/>
              <a:gd name="connsiteX4-99" fmla="*/ 12609094 w 12609094"/>
              <a:gd name="connsiteY4-100" fmla="*/ 198494 h 1157530"/>
              <a:gd name="connsiteX0-101" fmla="*/ 0 w 12609094"/>
              <a:gd name="connsiteY0-102" fmla="*/ 503294 h 1157530"/>
              <a:gd name="connsiteX1-103" fmla="*/ 3593431 w 12609094"/>
              <a:gd name="connsiteY1-104" fmla="*/ 22031 h 1157530"/>
              <a:gd name="connsiteX2-105" fmla="*/ 8678779 w 12609094"/>
              <a:gd name="connsiteY2-106" fmla="*/ 1144979 h 1157530"/>
              <a:gd name="connsiteX3-107" fmla="*/ 11357810 w 12609094"/>
              <a:gd name="connsiteY3-108" fmla="*/ 599547 h 1157530"/>
              <a:gd name="connsiteX4-109" fmla="*/ 12609094 w 12609094"/>
              <a:gd name="connsiteY4-110" fmla="*/ 198494 h 1157530"/>
              <a:gd name="connsiteX0-111" fmla="*/ 0 w 12609094"/>
              <a:gd name="connsiteY0-112" fmla="*/ 503294 h 1145790"/>
              <a:gd name="connsiteX1-113" fmla="*/ 3593431 w 12609094"/>
              <a:gd name="connsiteY1-114" fmla="*/ 22031 h 1145790"/>
              <a:gd name="connsiteX2-115" fmla="*/ 8678779 w 12609094"/>
              <a:gd name="connsiteY2-116" fmla="*/ 1144979 h 1145790"/>
              <a:gd name="connsiteX3-117" fmla="*/ 12609094 w 12609094"/>
              <a:gd name="connsiteY3-118" fmla="*/ 198494 h 1145790"/>
              <a:gd name="connsiteX0-119" fmla="*/ 0 w 12609094"/>
              <a:gd name="connsiteY0-120" fmla="*/ 458098 h 1100219"/>
              <a:gd name="connsiteX1-121" fmla="*/ 4010526 w 12609094"/>
              <a:gd name="connsiteY1-122" fmla="*/ 24961 h 1100219"/>
              <a:gd name="connsiteX2-123" fmla="*/ 8678779 w 12609094"/>
              <a:gd name="connsiteY2-124" fmla="*/ 1099783 h 1100219"/>
              <a:gd name="connsiteX3-125" fmla="*/ 12609094 w 12609094"/>
              <a:gd name="connsiteY3-126" fmla="*/ 153298 h 1100219"/>
              <a:gd name="connsiteX0-127" fmla="*/ 0 w 12609094"/>
              <a:gd name="connsiteY0-128" fmla="*/ 459006 h 1117160"/>
              <a:gd name="connsiteX1-129" fmla="*/ 4010526 w 12609094"/>
              <a:gd name="connsiteY1-130" fmla="*/ 25869 h 1117160"/>
              <a:gd name="connsiteX2-131" fmla="*/ 8999621 w 12609094"/>
              <a:gd name="connsiteY2-132" fmla="*/ 1116733 h 1117160"/>
              <a:gd name="connsiteX3-133" fmla="*/ 12609094 w 12609094"/>
              <a:gd name="connsiteY3-134" fmla="*/ 154206 h 1117160"/>
              <a:gd name="connsiteX0-135" fmla="*/ 0 w 12288251"/>
              <a:gd name="connsiteY0-136" fmla="*/ 459006 h 1118949"/>
              <a:gd name="connsiteX1-137" fmla="*/ 4010526 w 12288251"/>
              <a:gd name="connsiteY1-138" fmla="*/ 25869 h 1118949"/>
              <a:gd name="connsiteX2-139" fmla="*/ 8999621 w 12288251"/>
              <a:gd name="connsiteY2-140" fmla="*/ 1116733 h 1118949"/>
              <a:gd name="connsiteX3-141" fmla="*/ 12288251 w 12288251"/>
              <a:gd name="connsiteY3-142" fmla="*/ 298585 h 1118949"/>
              <a:gd name="connsiteX0-143" fmla="*/ 0 w 12288251"/>
              <a:gd name="connsiteY0-144" fmla="*/ 459006 h 1119678"/>
              <a:gd name="connsiteX1-145" fmla="*/ 4010526 w 12288251"/>
              <a:gd name="connsiteY1-146" fmla="*/ 25869 h 1119678"/>
              <a:gd name="connsiteX2-147" fmla="*/ 8999621 w 12288251"/>
              <a:gd name="connsiteY2-148" fmla="*/ 1116733 h 1119678"/>
              <a:gd name="connsiteX3-149" fmla="*/ 12288251 w 12288251"/>
              <a:gd name="connsiteY3-150" fmla="*/ 298585 h 1119678"/>
              <a:gd name="connsiteX0-151" fmla="*/ 0 w 12336378"/>
              <a:gd name="connsiteY0-152" fmla="*/ 459006 h 1119678"/>
              <a:gd name="connsiteX1-153" fmla="*/ 4010526 w 12336378"/>
              <a:gd name="connsiteY1-154" fmla="*/ 25869 h 1119678"/>
              <a:gd name="connsiteX2-155" fmla="*/ 8999621 w 12336378"/>
              <a:gd name="connsiteY2-156" fmla="*/ 1116733 h 1119678"/>
              <a:gd name="connsiteX3-157" fmla="*/ 12336378 w 12336378"/>
              <a:gd name="connsiteY3-158" fmla="*/ 298585 h 1119678"/>
              <a:gd name="connsiteX0-159" fmla="*/ 0 w 12336378"/>
              <a:gd name="connsiteY0-160" fmla="*/ 459006 h 1119864"/>
              <a:gd name="connsiteX1-161" fmla="*/ 4010526 w 12336378"/>
              <a:gd name="connsiteY1-162" fmla="*/ 25869 h 1119864"/>
              <a:gd name="connsiteX2-163" fmla="*/ 8999621 w 12336378"/>
              <a:gd name="connsiteY2-164" fmla="*/ 1116733 h 1119864"/>
              <a:gd name="connsiteX3-165" fmla="*/ 12336378 w 12336378"/>
              <a:gd name="connsiteY3-166" fmla="*/ 298585 h 1119864"/>
              <a:gd name="connsiteX0-167" fmla="*/ 0 w 12336378"/>
              <a:gd name="connsiteY0-168" fmla="*/ 459920 h 1136723"/>
              <a:gd name="connsiteX1-169" fmla="*/ 4010526 w 12336378"/>
              <a:gd name="connsiteY1-170" fmla="*/ 26783 h 1136723"/>
              <a:gd name="connsiteX2-171" fmla="*/ 9160042 w 12336378"/>
              <a:gd name="connsiteY2-172" fmla="*/ 1133689 h 1136723"/>
              <a:gd name="connsiteX3-173" fmla="*/ 12336378 w 12336378"/>
              <a:gd name="connsiteY3-174" fmla="*/ 299499 h 1136723"/>
              <a:gd name="connsiteX0-175" fmla="*/ 0 w 12336378"/>
              <a:gd name="connsiteY0-176" fmla="*/ 489883 h 1167372"/>
              <a:gd name="connsiteX1-177" fmla="*/ 3930315 w 12336378"/>
              <a:gd name="connsiteY1-178" fmla="*/ 24662 h 1167372"/>
              <a:gd name="connsiteX2-179" fmla="*/ 9160042 w 12336378"/>
              <a:gd name="connsiteY2-180" fmla="*/ 1163652 h 1167372"/>
              <a:gd name="connsiteX3-181" fmla="*/ 12336378 w 12336378"/>
              <a:gd name="connsiteY3-182" fmla="*/ 329462 h 1167372"/>
              <a:gd name="connsiteX0-183" fmla="*/ 0 w 12336378"/>
              <a:gd name="connsiteY0-184" fmla="*/ 489883 h 1167372"/>
              <a:gd name="connsiteX1-185" fmla="*/ 3930315 w 12336378"/>
              <a:gd name="connsiteY1-186" fmla="*/ 24662 h 1167372"/>
              <a:gd name="connsiteX2-187" fmla="*/ 9160042 w 12336378"/>
              <a:gd name="connsiteY2-188" fmla="*/ 1163652 h 1167372"/>
              <a:gd name="connsiteX3-189" fmla="*/ 12336378 w 12336378"/>
              <a:gd name="connsiteY3-190" fmla="*/ 329462 h 1167372"/>
              <a:gd name="connsiteX0-191" fmla="*/ 0 w 12336378"/>
              <a:gd name="connsiteY0-192" fmla="*/ 489883 h 1166384"/>
              <a:gd name="connsiteX1-193" fmla="*/ 3930315 w 12336378"/>
              <a:gd name="connsiteY1-194" fmla="*/ 24662 h 1166384"/>
              <a:gd name="connsiteX2-195" fmla="*/ 9160042 w 12336378"/>
              <a:gd name="connsiteY2-196" fmla="*/ 1163652 h 1166384"/>
              <a:gd name="connsiteX3-197" fmla="*/ 12336378 w 12336378"/>
              <a:gd name="connsiteY3-198" fmla="*/ 329462 h 1166384"/>
              <a:gd name="connsiteX0-199" fmla="*/ 0 w 12256167"/>
              <a:gd name="connsiteY0-200" fmla="*/ 489883 h 1168885"/>
              <a:gd name="connsiteX1-201" fmla="*/ 3930315 w 12256167"/>
              <a:gd name="connsiteY1-202" fmla="*/ 24662 h 1168885"/>
              <a:gd name="connsiteX2-203" fmla="*/ 9160042 w 12256167"/>
              <a:gd name="connsiteY2-204" fmla="*/ 1163652 h 1168885"/>
              <a:gd name="connsiteX3-205" fmla="*/ 12256167 w 12256167"/>
              <a:gd name="connsiteY3-206" fmla="*/ 425715 h 1168885"/>
              <a:gd name="connsiteX0-207" fmla="*/ 0 w 12240125"/>
              <a:gd name="connsiteY0-208" fmla="*/ 238646 h 1254532"/>
              <a:gd name="connsiteX1-209" fmla="*/ 3914273 w 12240125"/>
              <a:gd name="connsiteY1-210" fmla="*/ 110309 h 1254532"/>
              <a:gd name="connsiteX2-211" fmla="*/ 9144000 w 12240125"/>
              <a:gd name="connsiteY2-212" fmla="*/ 1249299 h 1254532"/>
              <a:gd name="connsiteX3-213" fmla="*/ 12240125 w 12240125"/>
              <a:gd name="connsiteY3-214" fmla="*/ 511362 h 1254532"/>
              <a:gd name="connsiteX0-215" fmla="*/ 0 w 12240125"/>
              <a:gd name="connsiteY0-216" fmla="*/ 259219 h 1275890"/>
              <a:gd name="connsiteX1-217" fmla="*/ 3978441 w 12240125"/>
              <a:gd name="connsiteY1-218" fmla="*/ 98798 h 1275890"/>
              <a:gd name="connsiteX2-219" fmla="*/ 9144000 w 12240125"/>
              <a:gd name="connsiteY2-220" fmla="*/ 1269872 h 1275890"/>
              <a:gd name="connsiteX3-221" fmla="*/ 12240125 w 12240125"/>
              <a:gd name="connsiteY3-222" fmla="*/ 531935 h 1275890"/>
              <a:gd name="connsiteX0-223" fmla="*/ 0 w 12240125"/>
              <a:gd name="connsiteY0-224" fmla="*/ 259219 h 1271902"/>
              <a:gd name="connsiteX1-225" fmla="*/ 3978441 w 12240125"/>
              <a:gd name="connsiteY1-226" fmla="*/ 98798 h 1271902"/>
              <a:gd name="connsiteX2-227" fmla="*/ 9144000 w 12240125"/>
              <a:gd name="connsiteY2-228" fmla="*/ 1269872 h 1271902"/>
              <a:gd name="connsiteX3-229" fmla="*/ 12240125 w 12240125"/>
              <a:gd name="connsiteY3-230" fmla="*/ 531935 h 1271902"/>
              <a:gd name="connsiteX0-231" fmla="*/ 0 w 12240125"/>
              <a:gd name="connsiteY0-232" fmla="*/ 259219 h 1271902"/>
              <a:gd name="connsiteX1-233" fmla="*/ 3978441 w 12240125"/>
              <a:gd name="connsiteY1-234" fmla="*/ 98798 h 1271902"/>
              <a:gd name="connsiteX2-235" fmla="*/ 8999621 w 12240125"/>
              <a:gd name="connsiteY2-236" fmla="*/ 1269872 h 1271902"/>
              <a:gd name="connsiteX3-237" fmla="*/ 12240125 w 12240125"/>
              <a:gd name="connsiteY3-238" fmla="*/ 531935 h 12719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240125" h="1271902">
                <a:moveTo>
                  <a:pt x="0" y="259219"/>
                </a:moveTo>
                <a:cubicBezTo>
                  <a:pt x="1137652" y="-26865"/>
                  <a:pt x="2478504" y="-69644"/>
                  <a:pt x="3978441" y="98798"/>
                </a:cubicBezTo>
                <a:cubicBezTo>
                  <a:pt x="5478378" y="267240"/>
                  <a:pt x="7606632" y="1229768"/>
                  <a:pt x="8999621" y="1269872"/>
                </a:cubicBezTo>
                <a:cubicBezTo>
                  <a:pt x="10392610" y="1309976"/>
                  <a:pt x="11902573" y="745162"/>
                  <a:pt x="12240125" y="531935"/>
                </a:cubicBezTo>
              </a:path>
            </a:pathLst>
          </a:custGeom>
          <a:noFill/>
          <a:ln w="9525">
            <a:solidFill>
              <a:srgbClr val="4144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1630877" y="2694337"/>
            <a:ext cx="670560" cy="604586"/>
            <a:chOff x="5424755" y="1340768"/>
            <a:chExt cx="670560" cy="604586"/>
          </a:xfrm>
        </p:grpSpPr>
        <p:grpSp>
          <p:nvGrpSpPr>
            <p:cNvPr id="62" name="组合 6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6" name="Freeform 126"/>
          <p:cNvSpPr>
            <a:spLocks noChangeAspect="1" noEditPoints="1"/>
          </p:cNvSpPr>
          <p:nvPr/>
        </p:nvSpPr>
        <p:spPr bwMode="auto">
          <a:xfrm>
            <a:off x="1830731" y="2835689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700183" y="2708920"/>
            <a:ext cx="670560" cy="604586"/>
            <a:chOff x="5424755" y="1340768"/>
            <a:chExt cx="670560" cy="604586"/>
          </a:xfrm>
        </p:grpSpPr>
        <p:grpSp>
          <p:nvGrpSpPr>
            <p:cNvPr id="69" name="组合 6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810229" y="3256462"/>
            <a:ext cx="670560" cy="604586"/>
            <a:chOff x="5424755" y="1340768"/>
            <a:chExt cx="670560" cy="604586"/>
          </a:xfrm>
        </p:grpSpPr>
        <p:grpSp>
          <p:nvGrpSpPr>
            <p:cNvPr id="77" name="组合 7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7731957" y="3760518"/>
            <a:ext cx="670560" cy="604586"/>
            <a:chOff x="5424755" y="1340768"/>
            <a:chExt cx="670560" cy="604586"/>
          </a:xfrm>
        </p:grpSpPr>
        <p:grpSp>
          <p:nvGrpSpPr>
            <p:cNvPr id="83" name="组合 8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85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9748181" y="3904534"/>
            <a:ext cx="670560" cy="604586"/>
            <a:chOff x="5424755" y="1340768"/>
            <a:chExt cx="670560" cy="604586"/>
          </a:xfrm>
        </p:grpSpPr>
        <p:grpSp>
          <p:nvGrpSpPr>
            <p:cNvPr id="88" name="组合 87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90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9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Freeform 261"/>
          <p:cNvSpPr/>
          <p:nvPr/>
        </p:nvSpPr>
        <p:spPr bwMode="auto">
          <a:xfrm>
            <a:off x="3871050" y="2880543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3" name="组合 92"/>
          <p:cNvGrpSpPr>
            <a:grpSpLocks noChangeAspect="1"/>
          </p:cNvGrpSpPr>
          <p:nvPr/>
        </p:nvGrpSpPr>
        <p:grpSpPr>
          <a:xfrm>
            <a:off x="5971185" y="3416249"/>
            <a:ext cx="354291" cy="303915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94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97" name="Freeform 9"/>
          <p:cNvSpPr>
            <a:spLocks noEditPoints="1"/>
          </p:cNvSpPr>
          <p:nvPr/>
        </p:nvSpPr>
        <p:spPr bwMode="auto">
          <a:xfrm rot="19469485">
            <a:off x="7872583" y="3861222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Freeform 206"/>
          <p:cNvSpPr>
            <a:spLocks noChangeAspect="1" noEditPoints="1"/>
          </p:cNvSpPr>
          <p:nvPr/>
        </p:nvSpPr>
        <p:spPr bwMode="auto">
          <a:xfrm>
            <a:off x="9933972" y="4026081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838789" y="346105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100" name="矩形 99"/>
          <p:cNvSpPr/>
          <p:nvPr/>
        </p:nvSpPr>
        <p:spPr>
          <a:xfrm>
            <a:off x="2930583" y="3508653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101" name="矩形 100"/>
          <p:cNvSpPr/>
          <p:nvPr/>
        </p:nvSpPr>
        <p:spPr>
          <a:xfrm>
            <a:off x="5018141" y="4012709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102" name="矩形 101"/>
          <p:cNvSpPr/>
          <p:nvPr/>
        </p:nvSpPr>
        <p:spPr>
          <a:xfrm>
            <a:off x="6962357" y="2668968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103" name="矩形 102"/>
          <p:cNvSpPr/>
          <p:nvPr/>
        </p:nvSpPr>
        <p:spPr>
          <a:xfrm>
            <a:off x="8978581" y="2788573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</a:t>
            </a: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输入详细文字介绍，</a:t>
            </a:r>
            <a:endParaRPr lang="en-US" altLang="zh-CN" sz="1400" kern="100" dirty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grpSp>
        <p:nvGrpSpPr>
          <p:cNvPr id="104" name="组合 103"/>
          <p:cNvGrpSpPr/>
          <p:nvPr/>
        </p:nvGrpSpPr>
        <p:grpSpPr>
          <a:xfrm>
            <a:off x="10706099" y="2668425"/>
            <a:ext cx="278384" cy="184511"/>
            <a:chOff x="9482595" y="2565731"/>
            <a:chExt cx="278384" cy="184511"/>
          </a:xfrm>
        </p:grpSpPr>
        <p:sp>
          <p:nvSpPr>
            <p:cNvPr id="105" name="椭圆 104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6" grpId="0" animBg="1"/>
      <p:bldP spid="92" grpId="0" animBg="1"/>
      <p:bldP spid="97" grpId="0" animBg="1"/>
      <p:bldP spid="98" grpId="0" animBg="1"/>
      <p:bldP spid="99" grpId="0"/>
      <p:bldP spid="100" grpId="0"/>
      <p:bldP spid="101" grpId="0"/>
      <p:bldP spid="102" grpId="0"/>
      <p:bldP spid="10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100490" y="1383687"/>
            <a:ext cx="4013321" cy="4966128"/>
            <a:chOff x="865232" y="1286330"/>
            <a:chExt cx="4013321" cy="4966128"/>
          </a:xfrm>
        </p:grpSpPr>
        <p:pic>
          <p:nvPicPr>
            <p:cNvPr id="87" name="Picture 3"/>
            <p:cNvPicPr>
              <a:picLocks noChangeAspect="1"/>
            </p:cNvPicPr>
            <p:nvPr/>
          </p:nvPicPr>
          <p:blipFill rotWithShape="1">
            <a:blip r:embed="rId3" cstate="print"/>
            <a:srcRect l="5354" t="8440" r="6203" b="10137"/>
            <a:stretch>
              <a:fillRect/>
            </a:stretch>
          </p:blipFill>
          <p:spPr>
            <a:xfrm>
              <a:off x="865232" y="1286330"/>
              <a:ext cx="4013321" cy="4966128"/>
            </a:xfrm>
            <a:prstGeom prst="rect">
              <a:avLst/>
            </a:prstGeom>
          </p:spPr>
        </p:pic>
        <p:sp>
          <p:nvSpPr>
            <p:cNvPr id="88" name="Rectangle 4"/>
            <p:cNvSpPr/>
            <p:nvPr/>
          </p:nvSpPr>
          <p:spPr>
            <a:xfrm>
              <a:off x="1454929" y="1875864"/>
              <a:ext cx="2838784" cy="3697941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414455"/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393731" y="2430721"/>
            <a:ext cx="1152128" cy="1038774"/>
            <a:chOff x="5424755" y="1340768"/>
            <a:chExt cx="670560" cy="604586"/>
          </a:xfrm>
        </p:grpSpPr>
        <p:grpSp>
          <p:nvGrpSpPr>
            <p:cNvPr id="90" name="组合 8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1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8680628" y="2461383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7" name="矩形 47"/>
          <p:cNvSpPr>
            <a:spLocks noChangeArrowheads="1"/>
          </p:cNvSpPr>
          <p:nvPr/>
        </p:nvSpPr>
        <p:spPr bwMode="auto">
          <a:xfrm>
            <a:off x="8679940" y="2784381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3721323" y="3798873"/>
            <a:ext cx="1152128" cy="1038774"/>
            <a:chOff x="5424755" y="1340768"/>
            <a:chExt cx="670560" cy="604586"/>
          </a:xfrm>
        </p:grpSpPr>
        <p:grpSp>
          <p:nvGrpSpPr>
            <p:cNvPr id="99" name="组合 9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0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769683" y="3757527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68995" y="4080525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7835427" y="1340768"/>
            <a:ext cx="278384" cy="184511"/>
            <a:chOff x="9482595" y="2565731"/>
            <a:chExt cx="278384" cy="184511"/>
          </a:xfrm>
        </p:grpSpPr>
        <p:sp>
          <p:nvSpPr>
            <p:cNvPr id="108" name="椭圆 10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393731" y="4374937"/>
            <a:ext cx="1152128" cy="1038774"/>
            <a:chOff x="5424755" y="1340768"/>
            <a:chExt cx="670560" cy="604586"/>
          </a:xfrm>
        </p:grpSpPr>
        <p:grpSp>
          <p:nvGrpSpPr>
            <p:cNvPr id="111" name="组合 11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1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1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1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2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7" name="矩形 116"/>
          <p:cNvSpPr/>
          <p:nvPr/>
        </p:nvSpPr>
        <p:spPr>
          <a:xfrm>
            <a:off x="8680628" y="4405599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8" name="矩形 47"/>
          <p:cNvSpPr>
            <a:spLocks noChangeArrowheads="1"/>
          </p:cNvSpPr>
          <p:nvPr/>
        </p:nvSpPr>
        <p:spPr bwMode="auto">
          <a:xfrm>
            <a:off x="8679940" y="4728597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4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4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4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" grpId="0"/>
          <p:bldP spid="97" grpId="0"/>
          <p:bldP spid="105" grpId="0"/>
          <p:bldP spid="106" grpId="0"/>
          <p:bldP spid="117" grpId="0"/>
          <p:bldP spid="1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4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4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4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4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" grpId="0"/>
          <p:bldP spid="97" grpId="0"/>
          <p:bldP spid="105" grpId="0"/>
          <p:bldP spid="106" grpId="0"/>
          <p:bldP spid="117" grpId="0"/>
          <p:bldP spid="11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19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7" name="矩形 5"/>
          <p:cNvSpPr/>
          <p:nvPr/>
        </p:nvSpPr>
        <p:spPr>
          <a:xfrm rot="14179741">
            <a:off x="5784230" y="3012713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41445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5"/>
          <p:cNvSpPr/>
          <p:nvPr/>
        </p:nvSpPr>
        <p:spPr>
          <a:xfrm rot="19358775">
            <a:off x="6700023" y="3205061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41445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5"/>
          <p:cNvSpPr/>
          <p:nvPr/>
        </p:nvSpPr>
        <p:spPr>
          <a:xfrm rot="18719445">
            <a:off x="4667137" y="2894546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41445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4009355" y="2348880"/>
            <a:ext cx="1080120" cy="1080120"/>
            <a:chOff x="1057027" y="2420888"/>
            <a:chExt cx="864096" cy="864096"/>
          </a:xfrm>
        </p:grpSpPr>
        <p:sp>
          <p:nvSpPr>
            <p:cNvPr id="21" name="椭圆 20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Freeform 92"/>
          <p:cNvSpPr>
            <a:spLocks noEditPoints="1"/>
          </p:cNvSpPr>
          <p:nvPr/>
        </p:nvSpPr>
        <p:spPr bwMode="auto">
          <a:xfrm>
            <a:off x="4369395" y="2766812"/>
            <a:ext cx="365887" cy="374156"/>
          </a:xfrm>
          <a:custGeom>
            <a:avLst/>
            <a:gdLst>
              <a:gd name="T0" fmla="*/ 161 w 195"/>
              <a:gd name="T1" fmla="*/ 101 h 200"/>
              <a:gd name="T2" fmla="*/ 152 w 195"/>
              <a:gd name="T3" fmla="*/ 99 h 200"/>
              <a:gd name="T4" fmla="*/ 159 w 195"/>
              <a:gd name="T5" fmla="*/ 87 h 200"/>
              <a:gd name="T6" fmla="*/ 161 w 195"/>
              <a:gd name="T7" fmla="*/ 87 h 200"/>
              <a:gd name="T8" fmla="*/ 184 w 195"/>
              <a:gd name="T9" fmla="*/ 46 h 200"/>
              <a:gd name="T10" fmla="*/ 164 w 195"/>
              <a:gd name="T11" fmla="*/ 23 h 200"/>
              <a:gd name="T12" fmla="*/ 164 w 195"/>
              <a:gd name="T13" fmla="*/ 9 h 200"/>
              <a:gd name="T14" fmla="*/ 195 w 195"/>
              <a:gd name="T15" fmla="*/ 46 h 200"/>
              <a:gd name="T16" fmla="*/ 161 w 195"/>
              <a:gd name="T17" fmla="*/ 101 h 200"/>
              <a:gd name="T18" fmla="*/ 98 w 195"/>
              <a:gd name="T19" fmla="*/ 130 h 200"/>
              <a:gd name="T20" fmla="*/ 36 w 195"/>
              <a:gd name="T21" fmla="*/ 40 h 200"/>
              <a:gd name="T22" fmla="*/ 36 w 195"/>
              <a:gd name="T23" fmla="*/ 0 h 200"/>
              <a:gd name="T24" fmla="*/ 160 w 195"/>
              <a:gd name="T25" fmla="*/ 0 h 200"/>
              <a:gd name="T26" fmla="*/ 160 w 195"/>
              <a:gd name="T27" fmla="*/ 40 h 200"/>
              <a:gd name="T28" fmla="*/ 98 w 195"/>
              <a:gd name="T29" fmla="*/ 130 h 200"/>
              <a:gd name="T30" fmla="*/ 67 w 195"/>
              <a:gd name="T31" fmla="*/ 12 h 200"/>
              <a:gd name="T32" fmla="*/ 52 w 195"/>
              <a:gd name="T33" fmla="*/ 12 h 200"/>
              <a:gd name="T34" fmla="*/ 99 w 195"/>
              <a:gd name="T35" fmla="*/ 119 h 200"/>
              <a:gd name="T36" fmla="*/ 67 w 195"/>
              <a:gd name="T37" fmla="*/ 12 h 200"/>
              <a:gd name="T38" fmla="*/ 34 w 195"/>
              <a:gd name="T39" fmla="*/ 87 h 200"/>
              <a:gd name="T40" fmla="*/ 36 w 195"/>
              <a:gd name="T41" fmla="*/ 87 h 200"/>
              <a:gd name="T42" fmla="*/ 43 w 195"/>
              <a:gd name="T43" fmla="*/ 99 h 200"/>
              <a:gd name="T44" fmla="*/ 34 w 195"/>
              <a:gd name="T45" fmla="*/ 101 h 200"/>
              <a:gd name="T46" fmla="*/ 0 w 195"/>
              <a:gd name="T47" fmla="*/ 46 h 200"/>
              <a:gd name="T48" fmla="*/ 31 w 195"/>
              <a:gd name="T49" fmla="*/ 9 h 200"/>
              <a:gd name="T50" fmla="*/ 31 w 195"/>
              <a:gd name="T51" fmla="*/ 23 h 200"/>
              <a:gd name="T52" fmla="*/ 11 w 195"/>
              <a:gd name="T53" fmla="*/ 46 h 200"/>
              <a:gd name="T54" fmla="*/ 34 w 195"/>
              <a:gd name="T55" fmla="*/ 87 h 200"/>
              <a:gd name="T56" fmla="*/ 87 w 195"/>
              <a:gd name="T57" fmla="*/ 147 h 200"/>
              <a:gd name="T58" fmla="*/ 97 w 195"/>
              <a:gd name="T59" fmla="*/ 136 h 200"/>
              <a:gd name="T60" fmla="*/ 108 w 195"/>
              <a:gd name="T61" fmla="*/ 147 h 200"/>
              <a:gd name="T62" fmla="*/ 97 w 195"/>
              <a:gd name="T63" fmla="*/ 157 h 200"/>
              <a:gd name="T64" fmla="*/ 87 w 195"/>
              <a:gd name="T65" fmla="*/ 147 h 200"/>
              <a:gd name="T66" fmla="*/ 128 w 195"/>
              <a:gd name="T67" fmla="*/ 170 h 200"/>
              <a:gd name="T68" fmla="*/ 118 w 195"/>
              <a:gd name="T69" fmla="*/ 180 h 200"/>
              <a:gd name="T70" fmla="*/ 78 w 195"/>
              <a:gd name="T71" fmla="*/ 180 h 200"/>
              <a:gd name="T72" fmla="*/ 68 w 195"/>
              <a:gd name="T73" fmla="*/ 170 h 200"/>
              <a:gd name="T74" fmla="*/ 78 w 195"/>
              <a:gd name="T75" fmla="*/ 160 h 200"/>
              <a:gd name="T76" fmla="*/ 118 w 195"/>
              <a:gd name="T77" fmla="*/ 160 h 200"/>
              <a:gd name="T78" fmla="*/ 128 w 195"/>
              <a:gd name="T79" fmla="*/ 170 h 200"/>
              <a:gd name="T80" fmla="*/ 58 w 195"/>
              <a:gd name="T81" fmla="*/ 184 h 200"/>
              <a:gd name="T82" fmla="*/ 134 w 195"/>
              <a:gd name="T83" fmla="*/ 184 h 200"/>
              <a:gd name="T84" fmla="*/ 144 w 195"/>
              <a:gd name="T85" fmla="*/ 200 h 200"/>
              <a:gd name="T86" fmla="*/ 48 w 195"/>
              <a:gd name="T87" fmla="*/ 200 h 200"/>
              <a:gd name="T88" fmla="*/ 58 w 195"/>
              <a:gd name="T89" fmla="*/ 18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200">
                <a:moveTo>
                  <a:pt x="161" y="101"/>
                </a:moveTo>
                <a:cubicBezTo>
                  <a:pt x="158" y="101"/>
                  <a:pt x="155" y="100"/>
                  <a:pt x="152" y="99"/>
                </a:cubicBezTo>
                <a:cubicBezTo>
                  <a:pt x="155" y="96"/>
                  <a:pt x="157" y="92"/>
                  <a:pt x="159" y="87"/>
                </a:cubicBezTo>
                <a:cubicBezTo>
                  <a:pt x="159" y="87"/>
                  <a:pt x="160" y="87"/>
                  <a:pt x="161" y="87"/>
                </a:cubicBezTo>
                <a:cubicBezTo>
                  <a:pt x="176" y="87"/>
                  <a:pt x="184" y="64"/>
                  <a:pt x="184" y="46"/>
                </a:cubicBezTo>
                <a:cubicBezTo>
                  <a:pt x="184" y="31"/>
                  <a:pt x="175" y="23"/>
                  <a:pt x="164" y="23"/>
                </a:cubicBezTo>
                <a:cubicBezTo>
                  <a:pt x="164" y="18"/>
                  <a:pt x="164" y="13"/>
                  <a:pt x="164" y="9"/>
                </a:cubicBezTo>
                <a:cubicBezTo>
                  <a:pt x="181" y="9"/>
                  <a:pt x="195" y="23"/>
                  <a:pt x="195" y="46"/>
                </a:cubicBezTo>
                <a:cubicBezTo>
                  <a:pt x="195" y="71"/>
                  <a:pt x="182" y="101"/>
                  <a:pt x="161" y="101"/>
                </a:cubicBezTo>
                <a:close/>
                <a:moveTo>
                  <a:pt x="98" y="130"/>
                </a:moveTo>
                <a:cubicBezTo>
                  <a:pt x="65" y="130"/>
                  <a:pt x="36" y="90"/>
                  <a:pt x="36" y="40"/>
                </a:cubicBezTo>
                <a:cubicBezTo>
                  <a:pt x="36" y="37"/>
                  <a:pt x="36" y="3"/>
                  <a:pt x="36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3"/>
                  <a:pt x="160" y="37"/>
                  <a:pt x="160" y="40"/>
                </a:cubicBezTo>
                <a:cubicBezTo>
                  <a:pt x="160" y="90"/>
                  <a:pt x="131" y="130"/>
                  <a:pt x="98" y="130"/>
                </a:cubicBezTo>
                <a:close/>
                <a:moveTo>
                  <a:pt x="67" y="12"/>
                </a:move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50" y="116"/>
                  <a:pt x="99" y="119"/>
                </a:cubicBezTo>
                <a:cubicBezTo>
                  <a:pt x="62" y="92"/>
                  <a:pt x="67" y="12"/>
                  <a:pt x="67" y="12"/>
                </a:cubicBezTo>
                <a:close/>
                <a:moveTo>
                  <a:pt x="34" y="87"/>
                </a:moveTo>
                <a:cubicBezTo>
                  <a:pt x="35" y="87"/>
                  <a:pt x="36" y="87"/>
                  <a:pt x="36" y="87"/>
                </a:cubicBezTo>
                <a:cubicBezTo>
                  <a:pt x="38" y="92"/>
                  <a:pt x="40" y="96"/>
                  <a:pt x="43" y="99"/>
                </a:cubicBezTo>
                <a:cubicBezTo>
                  <a:pt x="40" y="100"/>
                  <a:pt x="37" y="101"/>
                  <a:pt x="34" y="101"/>
                </a:cubicBezTo>
                <a:cubicBezTo>
                  <a:pt x="13" y="101"/>
                  <a:pt x="0" y="71"/>
                  <a:pt x="0" y="46"/>
                </a:cubicBezTo>
                <a:cubicBezTo>
                  <a:pt x="0" y="23"/>
                  <a:pt x="14" y="9"/>
                  <a:pt x="31" y="9"/>
                </a:cubicBezTo>
                <a:cubicBezTo>
                  <a:pt x="31" y="13"/>
                  <a:pt x="31" y="18"/>
                  <a:pt x="31" y="23"/>
                </a:cubicBezTo>
                <a:cubicBezTo>
                  <a:pt x="20" y="23"/>
                  <a:pt x="11" y="31"/>
                  <a:pt x="11" y="46"/>
                </a:cubicBezTo>
                <a:cubicBezTo>
                  <a:pt x="11" y="64"/>
                  <a:pt x="19" y="87"/>
                  <a:pt x="34" y="87"/>
                </a:cubicBezTo>
                <a:close/>
                <a:moveTo>
                  <a:pt x="87" y="147"/>
                </a:moveTo>
                <a:cubicBezTo>
                  <a:pt x="87" y="141"/>
                  <a:pt x="91" y="136"/>
                  <a:pt x="97" y="136"/>
                </a:cubicBezTo>
                <a:cubicBezTo>
                  <a:pt x="103" y="136"/>
                  <a:pt x="108" y="141"/>
                  <a:pt x="108" y="147"/>
                </a:cubicBezTo>
                <a:cubicBezTo>
                  <a:pt x="108" y="153"/>
                  <a:pt x="103" y="157"/>
                  <a:pt x="97" y="157"/>
                </a:cubicBezTo>
                <a:cubicBezTo>
                  <a:pt x="91" y="157"/>
                  <a:pt x="87" y="153"/>
                  <a:pt x="87" y="147"/>
                </a:cubicBezTo>
                <a:close/>
                <a:moveTo>
                  <a:pt x="128" y="170"/>
                </a:moveTo>
                <a:cubicBezTo>
                  <a:pt x="128" y="176"/>
                  <a:pt x="123" y="180"/>
                  <a:pt x="118" y="180"/>
                </a:cubicBezTo>
                <a:cubicBezTo>
                  <a:pt x="78" y="180"/>
                  <a:pt x="78" y="180"/>
                  <a:pt x="78" y="180"/>
                </a:cubicBezTo>
                <a:cubicBezTo>
                  <a:pt x="72" y="180"/>
                  <a:pt x="68" y="176"/>
                  <a:pt x="68" y="170"/>
                </a:cubicBezTo>
                <a:cubicBezTo>
                  <a:pt x="68" y="165"/>
                  <a:pt x="72" y="160"/>
                  <a:pt x="78" y="160"/>
                </a:cubicBezTo>
                <a:cubicBezTo>
                  <a:pt x="118" y="160"/>
                  <a:pt x="118" y="160"/>
                  <a:pt x="118" y="160"/>
                </a:cubicBezTo>
                <a:cubicBezTo>
                  <a:pt x="123" y="160"/>
                  <a:pt x="128" y="165"/>
                  <a:pt x="128" y="170"/>
                </a:cubicBezTo>
                <a:close/>
                <a:moveTo>
                  <a:pt x="58" y="184"/>
                </a:moveTo>
                <a:cubicBezTo>
                  <a:pt x="134" y="184"/>
                  <a:pt x="134" y="184"/>
                  <a:pt x="134" y="184"/>
                </a:cubicBezTo>
                <a:cubicBezTo>
                  <a:pt x="143" y="184"/>
                  <a:pt x="144" y="195"/>
                  <a:pt x="144" y="200"/>
                </a:cubicBezTo>
                <a:cubicBezTo>
                  <a:pt x="102" y="200"/>
                  <a:pt x="88" y="200"/>
                  <a:pt x="48" y="200"/>
                </a:cubicBezTo>
                <a:cubicBezTo>
                  <a:pt x="48" y="195"/>
                  <a:pt x="48" y="184"/>
                  <a:pt x="58" y="184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346936" y="2086044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标题 4"/>
          <p:cNvSpPr txBox="1"/>
          <p:nvPr/>
        </p:nvSpPr>
        <p:spPr>
          <a:xfrm>
            <a:off x="4321229" y="2096746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01</a:t>
            </a:r>
          </a:p>
        </p:txBody>
      </p:sp>
      <p:sp>
        <p:nvSpPr>
          <p:cNvPr id="26" name="矩形 25"/>
          <p:cNvSpPr/>
          <p:nvPr/>
        </p:nvSpPr>
        <p:spPr>
          <a:xfrm>
            <a:off x="1767859" y="2492896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1767172" y="2887902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017467" y="3195933"/>
            <a:ext cx="1080120" cy="1080120"/>
            <a:chOff x="1057027" y="2420888"/>
            <a:chExt cx="864096" cy="864096"/>
          </a:xfrm>
        </p:grpSpPr>
        <p:sp>
          <p:nvSpPr>
            <p:cNvPr id="29" name="椭圆 28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Freeform 61"/>
          <p:cNvSpPr>
            <a:spLocks noEditPoints="1"/>
          </p:cNvSpPr>
          <p:nvPr/>
        </p:nvSpPr>
        <p:spPr bwMode="auto">
          <a:xfrm>
            <a:off x="5424531" y="3532742"/>
            <a:ext cx="359346" cy="347434"/>
          </a:xfrm>
          <a:custGeom>
            <a:avLst/>
            <a:gdLst>
              <a:gd name="T0" fmla="*/ 186 w 200"/>
              <a:gd name="T1" fmla="*/ 114 h 192"/>
              <a:gd name="T2" fmla="*/ 182 w 200"/>
              <a:gd name="T3" fmla="*/ 154 h 192"/>
              <a:gd name="T4" fmla="*/ 149 w 200"/>
              <a:gd name="T5" fmla="*/ 191 h 192"/>
              <a:gd name="T6" fmla="*/ 68 w 200"/>
              <a:gd name="T7" fmla="*/ 172 h 192"/>
              <a:gd name="T8" fmla="*/ 68 w 200"/>
              <a:gd name="T9" fmla="*/ 171 h 192"/>
              <a:gd name="T10" fmla="*/ 68 w 200"/>
              <a:gd name="T11" fmla="*/ 191 h 192"/>
              <a:gd name="T12" fmla="*/ 48 w 200"/>
              <a:gd name="T13" fmla="*/ 191 h 192"/>
              <a:gd name="T14" fmla="*/ 28 w 200"/>
              <a:gd name="T15" fmla="*/ 191 h 192"/>
              <a:gd name="T16" fmla="*/ 20 w 200"/>
              <a:gd name="T17" fmla="*/ 191 h 192"/>
              <a:gd name="T18" fmla="*/ 0 w 200"/>
              <a:gd name="T19" fmla="*/ 171 h 192"/>
              <a:gd name="T20" fmla="*/ 0 w 200"/>
              <a:gd name="T21" fmla="*/ 79 h 192"/>
              <a:gd name="T22" fmla="*/ 20 w 200"/>
              <a:gd name="T23" fmla="*/ 59 h 192"/>
              <a:gd name="T24" fmla="*/ 28 w 200"/>
              <a:gd name="T25" fmla="*/ 59 h 192"/>
              <a:gd name="T26" fmla="*/ 48 w 200"/>
              <a:gd name="T27" fmla="*/ 59 h 192"/>
              <a:gd name="T28" fmla="*/ 68 w 200"/>
              <a:gd name="T29" fmla="*/ 59 h 192"/>
              <a:gd name="T30" fmla="*/ 68 w 200"/>
              <a:gd name="T31" fmla="*/ 79 h 192"/>
              <a:gd name="T32" fmla="*/ 68 w 200"/>
              <a:gd name="T33" fmla="*/ 79 h 192"/>
              <a:gd name="T34" fmla="*/ 125 w 200"/>
              <a:gd name="T35" fmla="*/ 1 h 192"/>
              <a:gd name="T36" fmla="*/ 153 w 200"/>
              <a:gd name="T37" fmla="*/ 67 h 192"/>
              <a:gd name="T38" fmla="*/ 197 w 200"/>
              <a:gd name="T39" fmla="*/ 89 h 192"/>
              <a:gd name="T40" fmla="*/ 186 w 200"/>
              <a:gd name="T41" fmla="*/ 114 h 192"/>
              <a:gd name="T42" fmla="*/ 138 w 200"/>
              <a:gd name="T43" fmla="*/ 78 h 192"/>
              <a:gd name="T44" fmla="*/ 132 w 200"/>
              <a:gd name="T45" fmla="*/ 13 h 192"/>
              <a:gd name="T46" fmla="*/ 68 w 200"/>
              <a:gd name="T47" fmla="*/ 94 h 192"/>
              <a:gd name="T48" fmla="*/ 68 w 200"/>
              <a:gd name="T49" fmla="*/ 101 h 192"/>
              <a:gd name="T50" fmla="*/ 68 w 200"/>
              <a:gd name="T51" fmla="*/ 157 h 192"/>
              <a:gd name="T52" fmla="*/ 148 w 200"/>
              <a:gd name="T53" fmla="*/ 179 h 192"/>
              <a:gd name="T54" fmla="*/ 165 w 200"/>
              <a:gd name="T55" fmla="*/ 150 h 192"/>
              <a:gd name="T56" fmla="*/ 170 w 200"/>
              <a:gd name="T57" fmla="*/ 113 h 192"/>
              <a:gd name="T58" fmla="*/ 182 w 200"/>
              <a:gd name="T59" fmla="*/ 92 h 192"/>
              <a:gd name="T60" fmla="*/ 138 w 200"/>
              <a:gd name="T61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92">
                <a:moveTo>
                  <a:pt x="186" y="114"/>
                </a:moveTo>
                <a:cubicBezTo>
                  <a:pt x="200" y="118"/>
                  <a:pt x="196" y="152"/>
                  <a:pt x="182" y="154"/>
                </a:cubicBezTo>
                <a:cubicBezTo>
                  <a:pt x="185" y="163"/>
                  <a:pt x="186" y="192"/>
                  <a:pt x="149" y="191"/>
                </a:cubicBezTo>
                <a:cubicBezTo>
                  <a:pt x="105" y="191"/>
                  <a:pt x="97" y="172"/>
                  <a:pt x="68" y="17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91"/>
                  <a:pt x="68" y="191"/>
                  <a:pt x="68" y="191"/>
                </a:cubicBezTo>
                <a:cubicBezTo>
                  <a:pt x="48" y="191"/>
                  <a:pt x="48" y="191"/>
                  <a:pt x="48" y="191"/>
                </a:cubicBezTo>
                <a:cubicBezTo>
                  <a:pt x="28" y="191"/>
                  <a:pt x="28" y="191"/>
                  <a:pt x="28" y="191"/>
                </a:cubicBezTo>
                <a:cubicBezTo>
                  <a:pt x="20" y="191"/>
                  <a:pt x="20" y="191"/>
                  <a:pt x="20" y="191"/>
                </a:cubicBezTo>
                <a:cubicBezTo>
                  <a:pt x="9" y="191"/>
                  <a:pt x="0" y="182"/>
                  <a:pt x="0" y="171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8"/>
                  <a:pt x="9" y="59"/>
                  <a:pt x="20" y="59"/>
                </a:cubicBezTo>
                <a:cubicBezTo>
                  <a:pt x="28" y="59"/>
                  <a:pt x="28" y="59"/>
                  <a:pt x="28" y="59"/>
                </a:cubicBezTo>
                <a:cubicBezTo>
                  <a:pt x="48" y="59"/>
                  <a:pt x="48" y="59"/>
                  <a:pt x="48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115" y="60"/>
                  <a:pt x="113" y="2"/>
                  <a:pt x="125" y="1"/>
                </a:cubicBezTo>
                <a:cubicBezTo>
                  <a:pt x="196" y="0"/>
                  <a:pt x="153" y="67"/>
                  <a:pt x="153" y="67"/>
                </a:cubicBezTo>
                <a:cubicBezTo>
                  <a:pt x="153" y="67"/>
                  <a:pt x="193" y="54"/>
                  <a:pt x="197" y="89"/>
                </a:cubicBezTo>
                <a:cubicBezTo>
                  <a:pt x="196" y="99"/>
                  <a:pt x="197" y="105"/>
                  <a:pt x="186" y="114"/>
                </a:cubicBezTo>
                <a:close/>
                <a:moveTo>
                  <a:pt x="138" y="78"/>
                </a:moveTo>
                <a:cubicBezTo>
                  <a:pt x="138" y="78"/>
                  <a:pt x="171" y="12"/>
                  <a:pt x="132" y="13"/>
                </a:cubicBezTo>
                <a:cubicBezTo>
                  <a:pt x="125" y="13"/>
                  <a:pt x="128" y="74"/>
                  <a:pt x="68" y="94"/>
                </a:cubicBezTo>
                <a:cubicBezTo>
                  <a:pt x="68" y="93"/>
                  <a:pt x="68" y="96"/>
                  <a:pt x="68" y="101"/>
                </a:cubicBezTo>
                <a:cubicBezTo>
                  <a:pt x="68" y="157"/>
                  <a:pt x="68" y="157"/>
                  <a:pt x="68" y="157"/>
                </a:cubicBezTo>
                <a:cubicBezTo>
                  <a:pt x="91" y="157"/>
                  <a:pt x="118" y="179"/>
                  <a:pt x="148" y="179"/>
                </a:cubicBezTo>
                <a:cubicBezTo>
                  <a:pt x="173" y="179"/>
                  <a:pt x="170" y="158"/>
                  <a:pt x="165" y="150"/>
                </a:cubicBezTo>
                <a:cubicBezTo>
                  <a:pt x="185" y="144"/>
                  <a:pt x="180" y="116"/>
                  <a:pt x="170" y="113"/>
                </a:cubicBezTo>
                <a:cubicBezTo>
                  <a:pt x="179" y="102"/>
                  <a:pt x="181" y="99"/>
                  <a:pt x="182" y="92"/>
                </a:cubicBezTo>
                <a:cubicBezTo>
                  <a:pt x="179" y="68"/>
                  <a:pt x="138" y="78"/>
                  <a:pt x="138" y="7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830572" y="3645024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标题 4"/>
          <p:cNvSpPr txBox="1"/>
          <p:nvPr/>
        </p:nvSpPr>
        <p:spPr>
          <a:xfrm>
            <a:off x="4787693" y="3655726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02</a:t>
            </a:r>
          </a:p>
        </p:txBody>
      </p:sp>
      <p:sp>
        <p:nvSpPr>
          <p:cNvPr id="34" name="矩形 33"/>
          <p:cNvSpPr/>
          <p:nvPr/>
        </p:nvSpPr>
        <p:spPr>
          <a:xfrm>
            <a:off x="3280027" y="403828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3279340" y="443328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212235" y="2446084"/>
            <a:ext cx="1080120" cy="1080120"/>
            <a:chOff x="1057027" y="2420888"/>
            <a:chExt cx="864096" cy="864096"/>
          </a:xfrm>
        </p:grpSpPr>
        <p:sp>
          <p:nvSpPr>
            <p:cNvPr id="37" name="椭圆 36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34"/>
          <p:cNvSpPr>
            <a:spLocks noEditPoints="1"/>
          </p:cNvSpPr>
          <p:nvPr/>
        </p:nvSpPr>
        <p:spPr bwMode="auto">
          <a:xfrm>
            <a:off x="6581163" y="2758494"/>
            <a:ext cx="372014" cy="374081"/>
          </a:xfrm>
          <a:custGeom>
            <a:avLst/>
            <a:gdLst>
              <a:gd name="T0" fmla="*/ 180 w 199"/>
              <a:gd name="T1" fmla="*/ 80 h 199"/>
              <a:gd name="T2" fmla="*/ 118 w 199"/>
              <a:gd name="T3" fmla="*/ 19 h 199"/>
              <a:gd name="T4" fmla="*/ 137 w 199"/>
              <a:gd name="T5" fmla="*/ 0 h 199"/>
              <a:gd name="T6" fmla="*/ 199 w 199"/>
              <a:gd name="T7" fmla="*/ 62 h 199"/>
              <a:gd name="T8" fmla="*/ 180 w 199"/>
              <a:gd name="T9" fmla="*/ 80 h 199"/>
              <a:gd name="T10" fmla="*/ 162 w 199"/>
              <a:gd name="T11" fmla="*/ 98 h 199"/>
              <a:gd name="T12" fmla="*/ 160 w 199"/>
              <a:gd name="T13" fmla="*/ 99 h 199"/>
              <a:gd name="T14" fmla="*/ 149 w 199"/>
              <a:gd name="T15" fmla="*/ 99 h 199"/>
              <a:gd name="T16" fmla="*/ 137 w 199"/>
              <a:gd name="T17" fmla="*/ 99 h 199"/>
              <a:gd name="T18" fmla="*/ 124 w 199"/>
              <a:gd name="T19" fmla="*/ 149 h 199"/>
              <a:gd name="T20" fmla="*/ 25 w 199"/>
              <a:gd name="T21" fmla="*/ 199 h 199"/>
              <a:gd name="T22" fmla="*/ 13 w 199"/>
              <a:gd name="T23" fmla="*/ 199 h 199"/>
              <a:gd name="T24" fmla="*/ 52 w 199"/>
              <a:gd name="T25" fmla="*/ 159 h 199"/>
              <a:gd name="T26" fmla="*/ 62 w 199"/>
              <a:gd name="T27" fmla="*/ 161 h 199"/>
              <a:gd name="T28" fmla="*/ 87 w 199"/>
              <a:gd name="T29" fmla="*/ 137 h 199"/>
              <a:gd name="T30" fmla="*/ 62 w 199"/>
              <a:gd name="T31" fmla="*/ 112 h 199"/>
              <a:gd name="T32" fmla="*/ 37 w 199"/>
              <a:gd name="T33" fmla="*/ 137 h 199"/>
              <a:gd name="T34" fmla="*/ 40 w 199"/>
              <a:gd name="T35" fmla="*/ 147 h 199"/>
              <a:gd name="T36" fmla="*/ 0 w 199"/>
              <a:gd name="T37" fmla="*/ 186 h 199"/>
              <a:gd name="T38" fmla="*/ 0 w 199"/>
              <a:gd name="T39" fmla="*/ 174 h 199"/>
              <a:gd name="T40" fmla="*/ 50 w 199"/>
              <a:gd name="T41" fmla="*/ 75 h 199"/>
              <a:gd name="T42" fmla="*/ 100 w 199"/>
              <a:gd name="T43" fmla="*/ 62 h 199"/>
              <a:gd name="T44" fmla="*/ 100 w 199"/>
              <a:gd name="T45" fmla="*/ 50 h 199"/>
              <a:gd name="T46" fmla="*/ 100 w 199"/>
              <a:gd name="T47" fmla="*/ 38 h 199"/>
              <a:gd name="T48" fmla="*/ 100 w 199"/>
              <a:gd name="T49" fmla="*/ 37 h 199"/>
              <a:gd name="T50" fmla="*/ 106 w 199"/>
              <a:gd name="T51" fmla="*/ 31 h 199"/>
              <a:gd name="T52" fmla="*/ 167 w 199"/>
              <a:gd name="T53" fmla="*/ 93 h 199"/>
              <a:gd name="T54" fmla="*/ 162 w 199"/>
              <a:gd name="T55" fmla="*/ 9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9">
                <a:moveTo>
                  <a:pt x="180" y="80"/>
                </a:moveTo>
                <a:cubicBezTo>
                  <a:pt x="118" y="19"/>
                  <a:pt x="118" y="19"/>
                  <a:pt x="118" y="19"/>
                </a:cubicBezTo>
                <a:cubicBezTo>
                  <a:pt x="137" y="0"/>
                  <a:pt x="137" y="0"/>
                  <a:pt x="137" y="0"/>
                </a:cubicBezTo>
                <a:cubicBezTo>
                  <a:pt x="199" y="62"/>
                  <a:pt x="199" y="62"/>
                  <a:pt x="199" y="62"/>
                </a:cubicBezTo>
                <a:lnTo>
                  <a:pt x="180" y="80"/>
                </a:lnTo>
                <a:close/>
                <a:moveTo>
                  <a:pt x="162" y="98"/>
                </a:moveTo>
                <a:cubicBezTo>
                  <a:pt x="161" y="99"/>
                  <a:pt x="161" y="99"/>
                  <a:pt x="160" y="99"/>
                </a:cubicBezTo>
                <a:cubicBezTo>
                  <a:pt x="149" y="99"/>
                  <a:pt x="149" y="99"/>
                  <a:pt x="149" y="99"/>
                </a:cubicBezTo>
                <a:cubicBezTo>
                  <a:pt x="137" y="99"/>
                  <a:pt x="137" y="99"/>
                  <a:pt x="137" y="99"/>
                </a:cubicBezTo>
                <a:cubicBezTo>
                  <a:pt x="124" y="149"/>
                  <a:pt x="124" y="149"/>
                  <a:pt x="124" y="149"/>
                </a:cubicBezTo>
                <a:cubicBezTo>
                  <a:pt x="25" y="199"/>
                  <a:pt x="25" y="199"/>
                  <a:pt x="25" y="199"/>
                </a:cubicBezTo>
                <a:cubicBezTo>
                  <a:pt x="13" y="199"/>
                  <a:pt x="13" y="199"/>
                  <a:pt x="13" y="199"/>
                </a:cubicBezTo>
                <a:cubicBezTo>
                  <a:pt x="52" y="159"/>
                  <a:pt x="52" y="159"/>
                  <a:pt x="52" y="159"/>
                </a:cubicBezTo>
                <a:cubicBezTo>
                  <a:pt x="55" y="161"/>
                  <a:pt x="59" y="161"/>
                  <a:pt x="62" y="161"/>
                </a:cubicBezTo>
                <a:cubicBezTo>
                  <a:pt x="76" y="161"/>
                  <a:pt x="87" y="150"/>
                  <a:pt x="87" y="137"/>
                </a:cubicBezTo>
                <a:cubicBezTo>
                  <a:pt x="87" y="123"/>
                  <a:pt x="76" y="112"/>
                  <a:pt x="62" y="112"/>
                </a:cubicBezTo>
                <a:cubicBezTo>
                  <a:pt x="49" y="112"/>
                  <a:pt x="37" y="123"/>
                  <a:pt x="37" y="137"/>
                </a:cubicBezTo>
                <a:cubicBezTo>
                  <a:pt x="37" y="140"/>
                  <a:pt x="38" y="144"/>
                  <a:pt x="40" y="147"/>
                </a:cubicBezTo>
                <a:cubicBezTo>
                  <a:pt x="0" y="186"/>
                  <a:pt x="0" y="186"/>
                  <a:pt x="0" y="186"/>
                </a:cubicBezTo>
                <a:cubicBezTo>
                  <a:pt x="0" y="174"/>
                  <a:pt x="0" y="174"/>
                  <a:pt x="0" y="174"/>
                </a:cubicBezTo>
                <a:cubicBezTo>
                  <a:pt x="50" y="75"/>
                  <a:pt x="50" y="75"/>
                  <a:pt x="50" y="75"/>
                </a:cubicBezTo>
                <a:cubicBezTo>
                  <a:pt x="100" y="62"/>
                  <a:pt x="100" y="62"/>
                  <a:pt x="100" y="62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0" y="37"/>
                  <a:pt x="100" y="37"/>
                  <a:pt x="100" y="37"/>
                </a:cubicBezTo>
                <a:cubicBezTo>
                  <a:pt x="106" y="31"/>
                  <a:pt x="106" y="31"/>
                  <a:pt x="106" y="31"/>
                </a:cubicBezTo>
                <a:cubicBezTo>
                  <a:pt x="167" y="93"/>
                  <a:pt x="167" y="93"/>
                  <a:pt x="167" y="93"/>
                </a:cubicBezTo>
                <a:lnTo>
                  <a:pt x="162" y="98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6126716" y="2410185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标题 4"/>
          <p:cNvSpPr txBox="1"/>
          <p:nvPr/>
        </p:nvSpPr>
        <p:spPr>
          <a:xfrm>
            <a:off x="6083837" y="2420887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03</a:t>
            </a:r>
          </a:p>
        </p:txBody>
      </p:sp>
      <p:sp>
        <p:nvSpPr>
          <p:cNvPr id="42" name="矩形 41"/>
          <p:cNvSpPr/>
          <p:nvPr/>
        </p:nvSpPr>
        <p:spPr>
          <a:xfrm>
            <a:off x="7538434" y="198884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537747" y="238384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970819" y="3594779"/>
            <a:ext cx="1080120" cy="1080120"/>
            <a:chOff x="1057027" y="2420888"/>
            <a:chExt cx="864096" cy="864096"/>
          </a:xfrm>
        </p:grpSpPr>
        <p:sp>
          <p:nvSpPr>
            <p:cNvPr id="45" name="椭圆 4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Freeform 71"/>
          <p:cNvSpPr>
            <a:spLocks noEditPoints="1"/>
          </p:cNvSpPr>
          <p:nvPr/>
        </p:nvSpPr>
        <p:spPr bwMode="auto">
          <a:xfrm>
            <a:off x="7292355" y="3913295"/>
            <a:ext cx="405851" cy="396931"/>
          </a:xfrm>
          <a:custGeom>
            <a:avLst/>
            <a:gdLst>
              <a:gd name="T0" fmla="*/ 160 w 200"/>
              <a:gd name="T1" fmla="*/ 194 h 196"/>
              <a:gd name="T2" fmla="*/ 120 w 200"/>
              <a:gd name="T3" fmla="*/ 154 h 196"/>
              <a:gd name="T4" fmla="*/ 160 w 200"/>
              <a:gd name="T5" fmla="*/ 114 h 196"/>
              <a:gd name="T6" fmla="*/ 200 w 200"/>
              <a:gd name="T7" fmla="*/ 154 h 196"/>
              <a:gd name="T8" fmla="*/ 160 w 200"/>
              <a:gd name="T9" fmla="*/ 194 h 196"/>
              <a:gd name="T10" fmla="*/ 184 w 200"/>
              <a:gd name="T11" fmla="*/ 148 h 196"/>
              <a:gd name="T12" fmla="*/ 168 w 200"/>
              <a:gd name="T13" fmla="*/ 148 h 196"/>
              <a:gd name="T14" fmla="*/ 168 w 200"/>
              <a:gd name="T15" fmla="*/ 132 h 196"/>
              <a:gd name="T16" fmla="*/ 152 w 200"/>
              <a:gd name="T17" fmla="*/ 132 h 196"/>
              <a:gd name="T18" fmla="*/ 152 w 200"/>
              <a:gd name="T19" fmla="*/ 148 h 196"/>
              <a:gd name="T20" fmla="*/ 136 w 200"/>
              <a:gd name="T21" fmla="*/ 148 h 196"/>
              <a:gd name="T22" fmla="*/ 136 w 200"/>
              <a:gd name="T23" fmla="*/ 164 h 196"/>
              <a:gd name="T24" fmla="*/ 152 w 200"/>
              <a:gd name="T25" fmla="*/ 164 h 196"/>
              <a:gd name="T26" fmla="*/ 152 w 200"/>
              <a:gd name="T27" fmla="*/ 180 h 196"/>
              <a:gd name="T28" fmla="*/ 168 w 200"/>
              <a:gd name="T29" fmla="*/ 180 h 196"/>
              <a:gd name="T30" fmla="*/ 168 w 200"/>
              <a:gd name="T31" fmla="*/ 164 h 196"/>
              <a:gd name="T32" fmla="*/ 184 w 200"/>
              <a:gd name="T33" fmla="*/ 164 h 196"/>
              <a:gd name="T34" fmla="*/ 184 w 200"/>
              <a:gd name="T35" fmla="*/ 148 h 196"/>
              <a:gd name="T36" fmla="*/ 80 w 200"/>
              <a:gd name="T37" fmla="*/ 128 h 196"/>
              <a:gd name="T38" fmla="*/ 16 w 200"/>
              <a:gd name="T39" fmla="*/ 64 h 196"/>
              <a:gd name="T40" fmla="*/ 80 w 200"/>
              <a:gd name="T41" fmla="*/ 0 h 196"/>
              <a:gd name="T42" fmla="*/ 144 w 200"/>
              <a:gd name="T43" fmla="*/ 64 h 196"/>
              <a:gd name="T44" fmla="*/ 80 w 200"/>
              <a:gd name="T45" fmla="*/ 128 h 196"/>
              <a:gd name="T46" fmla="*/ 70 w 200"/>
              <a:gd name="T47" fmla="*/ 17 h 196"/>
              <a:gd name="T48" fmla="*/ 31 w 200"/>
              <a:gd name="T49" fmla="*/ 64 h 196"/>
              <a:gd name="T50" fmla="*/ 80 w 200"/>
              <a:gd name="T51" fmla="*/ 113 h 196"/>
              <a:gd name="T52" fmla="*/ 129 w 200"/>
              <a:gd name="T53" fmla="*/ 64 h 196"/>
              <a:gd name="T54" fmla="*/ 70 w 200"/>
              <a:gd name="T55" fmla="*/ 17 h 196"/>
              <a:gd name="T56" fmla="*/ 40 w 200"/>
              <a:gd name="T57" fmla="*/ 132 h 196"/>
              <a:gd name="T58" fmla="*/ 113 w 200"/>
              <a:gd name="T59" fmla="*/ 132 h 196"/>
              <a:gd name="T60" fmla="*/ 108 w 200"/>
              <a:gd name="T61" fmla="*/ 154 h 196"/>
              <a:gd name="T62" fmla="*/ 129 w 200"/>
              <a:gd name="T63" fmla="*/ 196 h 196"/>
              <a:gd name="T64" fmla="*/ 0 w 200"/>
              <a:gd name="T65" fmla="*/ 196 h 196"/>
              <a:gd name="T66" fmla="*/ 20 w 200"/>
              <a:gd name="T67" fmla="*/ 148 h 196"/>
              <a:gd name="T68" fmla="*/ 40 w 200"/>
              <a:gd name="T69" fmla="*/ 13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0" h="196">
                <a:moveTo>
                  <a:pt x="160" y="194"/>
                </a:moveTo>
                <a:cubicBezTo>
                  <a:pt x="138" y="194"/>
                  <a:pt x="120" y="176"/>
                  <a:pt x="120" y="154"/>
                </a:cubicBezTo>
                <a:cubicBezTo>
                  <a:pt x="120" y="132"/>
                  <a:pt x="138" y="114"/>
                  <a:pt x="160" y="114"/>
                </a:cubicBezTo>
                <a:cubicBezTo>
                  <a:pt x="182" y="114"/>
                  <a:pt x="200" y="132"/>
                  <a:pt x="200" y="154"/>
                </a:cubicBezTo>
                <a:cubicBezTo>
                  <a:pt x="200" y="176"/>
                  <a:pt x="182" y="194"/>
                  <a:pt x="160" y="194"/>
                </a:cubicBezTo>
                <a:close/>
                <a:moveTo>
                  <a:pt x="184" y="148"/>
                </a:moveTo>
                <a:cubicBezTo>
                  <a:pt x="168" y="148"/>
                  <a:pt x="168" y="148"/>
                  <a:pt x="168" y="148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2" y="132"/>
                  <a:pt x="152" y="132"/>
                  <a:pt x="152" y="132"/>
                </a:cubicBezTo>
                <a:cubicBezTo>
                  <a:pt x="152" y="148"/>
                  <a:pt x="152" y="148"/>
                  <a:pt x="152" y="148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52" y="164"/>
                  <a:pt x="152" y="164"/>
                  <a:pt x="152" y="164"/>
                </a:cubicBezTo>
                <a:cubicBezTo>
                  <a:pt x="152" y="180"/>
                  <a:pt x="152" y="180"/>
                  <a:pt x="152" y="180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68" y="164"/>
                  <a:pt x="168" y="164"/>
                  <a:pt x="168" y="164"/>
                </a:cubicBezTo>
                <a:cubicBezTo>
                  <a:pt x="184" y="164"/>
                  <a:pt x="184" y="164"/>
                  <a:pt x="184" y="164"/>
                </a:cubicBezTo>
                <a:lnTo>
                  <a:pt x="184" y="148"/>
                </a:lnTo>
                <a:close/>
                <a:moveTo>
                  <a:pt x="80" y="128"/>
                </a:moveTo>
                <a:cubicBezTo>
                  <a:pt x="45" y="128"/>
                  <a:pt x="16" y="99"/>
                  <a:pt x="16" y="64"/>
                </a:cubicBezTo>
                <a:cubicBezTo>
                  <a:pt x="16" y="29"/>
                  <a:pt x="45" y="0"/>
                  <a:pt x="80" y="0"/>
                </a:cubicBezTo>
                <a:cubicBezTo>
                  <a:pt x="116" y="0"/>
                  <a:pt x="144" y="29"/>
                  <a:pt x="144" y="64"/>
                </a:cubicBezTo>
                <a:cubicBezTo>
                  <a:pt x="144" y="99"/>
                  <a:pt x="116" y="128"/>
                  <a:pt x="80" y="128"/>
                </a:cubicBezTo>
                <a:close/>
                <a:moveTo>
                  <a:pt x="70" y="17"/>
                </a:moveTo>
                <a:cubicBezTo>
                  <a:pt x="50" y="24"/>
                  <a:pt x="74" y="49"/>
                  <a:pt x="31" y="64"/>
                </a:cubicBezTo>
                <a:cubicBezTo>
                  <a:pt x="31" y="91"/>
                  <a:pt x="53" y="113"/>
                  <a:pt x="80" y="113"/>
                </a:cubicBezTo>
                <a:cubicBezTo>
                  <a:pt x="107" y="113"/>
                  <a:pt x="129" y="91"/>
                  <a:pt x="129" y="64"/>
                </a:cubicBezTo>
                <a:cubicBezTo>
                  <a:pt x="104" y="43"/>
                  <a:pt x="62" y="53"/>
                  <a:pt x="70" y="17"/>
                </a:cubicBezTo>
                <a:close/>
                <a:moveTo>
                  <a:pt x="40" y="132"/>
                </a:moveTo>
                <a:cubicBezTo>
                  <a:pt x="113" y="132"/>
                  <a:pt x="113" y="132"/>
                  <a:pt x="113" y="132"/>
                </a:cubicBezTo>
                <a:cubicBezTo>
                  <a:pt x="110" y="139"/>
                  <a:pt x="108" y="146"/>
                  <a:pt x="108" y="154"/>
                </a:cubicBezTo>
                <a:cubicBezTo>
                  <a:pt x="108" y="171"/>
                  <a:pt x="117" y="187"/>
                  <a:pt x="129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20" y="148"/>
                  <a:pt x="25" y="132"/>
                  <a:pt x="40" y="13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7710892" y="3501008"/>
            <a:ext cx="360040" cy="360040"/>
          </a:xfrm>
          <a:prstGeom prst="ellipse">
            <a:avLst/>
          </a:prstGeom>
          <a:solidFill>
            <a:srgbClr val="414455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标题 4"/>
          <p:cNvSpPr txBox="1"/>
          <p:nvPr/>
        </p:nvSpPr>
        <p:spPr>
          <a:xfrm>
            <a:off x="7668013" y="3511710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04</a:t>
            </a:r>
          </a:p>
        </p:txBody>
      </p:sp>
      <p:sp>
        <p:nvSpPr>
          <p:cNvPr id="50" name="矩形 49"/>
          <p:cNvSpPr/>
          <p:nvPr/>
        </p:nvSpPr>
        <p:spPr>
          <a:xfrm>
            <a:off x="8320587" y="353422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8319900" y="3929230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9697987" y="3460513"/>
            <a:ext cx="278384" cy="184511"/>
            <a:chOff x="9482595" y="2565731"/>
            <a:chExt cx="278384" cy="184511"/>
          </a:xfrm>
        </p:grpSpPr>
        <p:sp>
          <p:nvSpPr>
            <p:cNvPr id="53" name="椭圆 5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/>
      <p:bldP spid="26" grpId="0"/>
      <p:bldP spid="27" grpId="0"/>
      <p:bldP spid="31" grpId="0" animBg="1"/>
      <p:bldP spid="32" grpId="0" animBg="1"/>
      <p:bldP spid="33" grpId="0"/>
      <p:bldP spid="34" grpId="0"/>
      <p:bldP spid="35" grpId="0"/>
      <p:bldP spid="39" grpId="0" animBg="1"/>
      <p:bldP spid="40" grpId="0" animBg="1"/>
      <p:bldP spid="41" grpId="0"/>
      <p:bldP spid="42" grpId="0"/>
      <p:bldP spid="43" grpId="0"/>
      <p:bldP spid="47" grpId="0" animBg="1"/>
      <p:bldP spid="48" grpId="0" animBg="1"/>
      <p:bldP spid="49" grpId="0"/>
      <p:bldP spid="50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5"/>
          <p:cNvSpPr/>
          <p:nvPr/>
        </p:nvSpPr>
        <p:spPr bwMode="auto">
          <a:xfrm rot="3564117">
            <a:off x="4942061" y="-1095361"/>
            <a:ext cx="2269341" cy="204607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0">
                <a:srgbClr val="D3D3D3"/>
              </a:gs>
              <a:gs pos="100000">
                <a:srgbClr val="F9F9F9"/>
              </a:gs>
            </a:gsLst>
            <a:lin ang="21594000" scaled="0"/>
          </a:gra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5496468" y="78900"/>
            <a:ext cx="11771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录</a:t>
            </a:r>
            <a:endParaRPr lang="zh-CN" altLang="en-US" sz="4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Freeform 5"/>
          <p:cNvSpPr/>
          <p:nvPr/>
        </p:nvSpPr>
        <p:spPr bwMode="auto">
          <a:xfrm rot="3564117">
            <a:off x="5044854" y="-1002681"/>
            <a:ext cx="2063754" cy="186071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5521523" y="991761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CONTENTS</a:t>
            </a:r>
            <a:endParaRPr lang="zh-CN" altLang="en-US" sz="1200" b="1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1788929" y="2690087"/>
            <a:ext cx="1195290" cy="1077690"/>
            <a:chOff x="3720691" y="2824413"/>
            <a:chExt cx="1341120" cy="1209172"/>
          </a:xfrm>
        </p:grpSpPr>
        <p:sp>
          <p:nvSpPr>
            <p:cNvPr id="8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4" name="Freeform 5"/>
          <p:cNvSpPr/>
          <p:nvPr/>
        </p:nvSpPr>
        <p:spPr bwMode="auto">
          <a:xfrm rot="1855731">
            <a:off x="1870779" y="2763883"/>
            <a:ext cx="1031591" cy="93009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3683118" y="2732112"/>
            <a:ext cx="1148594" cy="1035588"/>
            <a:chOff x="3720691" y="2824413"/>
            <a:chExt cx="1341120" cy="1209172"/>
          </a:xfrm>
        </p:grpSpPr>
        <p:sp>
          <p:nvSpPr>
            <p:cNvPr id="8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Freeform 5"/>
          <p:cNvSpPr/>
          <p:nvPr/>
        </p:nvSpPr>
        <p:spPr bwMode="auto">
          <a:xfrm rot="1855731">
            <a:off x="3761770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9" name="组合 88"/>
          <p:cNvGrpSpPr/>
          <p:nvPr/>
        </p:nvGrpSpPr>
        <p:grpSpPr>
          <a:xfrm>
            <a:off x="5530071" y="2732112"/>
            <a:ext cx="1148594" cy="1035588"/>
            <a:chOff x="3720691" y="2824413"/>
            <a:chExt cx="1341120" cy="1209172"/>
          </a:xfrm>
        </p:grpSpPr>
        <p:sp>
          <p:nvSpPr>
            <p:cNvPr id="9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Freeform 5"/>
          <p:cNvSpPr/>
          <p:nvPr/>
        </p:nvSpPr>
        <p:spPr bwMode="auto">
          <a:xfrm rot="1855731">
            <a:off x="5608723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7330271" y="2732112"/>
            <a:ext cx="1148594" cy="1035588"/>
            <a:chOff x="3720691" y="2824413"/>
            <a:chExt cx="1341120" cy="1209172"/>
          </a:xfrm>
        </p:grpSpPr>
        <p:sp>
          <p:nvSpPr>
            <p:cNvPr id="9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6" name="Freeform 5"/>
          <p:cNvSpPr/>
          <p:nvPr/>
        </p:nvSpPr>
        <p:spPr bwMode="auto">
          <a:xfrm rot="1855731">
            <a:off x="7408923" y="2803025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130471" y="2789116"/>
            <a:ext cx="1148594" cy="1035588"/>
            <a:chOff x="3720691" y="2824413"/>
            <a:chExt cx="1341120" cy="1209172"/>
          </a:xfrm>
        </p:grpSpPr>
        <p:sp>
          <p:nvSpPr>
            <p:cNvPr id="9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0" name="Freeform 5"/>
          <p:cNvSpPr/>
          <p:nvPr/>
        </p:nvSpPr>
        <p:spPr bwMode="auto">
          <a:xfrm rot="1855731">
            <a:off x="9209123" y="2860029"/>
            <a:ext cx="991290" cy="89376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6" name="组合 115"/>
          <p:cNvGrpSpPr/>
          <p:nvPr/>
        </p:nvGrpSpPr>
        <p:grpSpPr>
          <a:xfrm>
            <a:off x="10139683" y="2708920"/>
            <a:ext cx="278384" cy="184511"/>
            <a:chOff x="9482595" y="2565731"/>
            <a:chExt cx="278384" cy="184511"/>
          </a:xfrm>
        </p:grpSpPr>
        <p:sp>
          <p:nvSpPr>
            <p:cNvPr id="117" name="椭圆 11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Freeform 126"/>
          <p:cNvSpPr>
            <a:spLocks noChangeAspect="1" noEditPoints="1"/>
          </p:cNvSpPr>
          <p:nvPr/>
        </p:nvSpPr>
        <p:spPr bwMode="auto">
          <a:xfrm>
            <a:off x="2187149" y="3008478"/>
            <a:ext cx="392003" cy="490515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261"/>
          <p:cNvSpPr/>
          <p:nvPr/>
        </p:nvSpPr>
        <p:spPr bwMode="auto">
          <a:xfrm>
            <a:off x="3987266" y="3026037"/>
            <a:ext cx="519272" cy="519272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5833507" y="2990692"/>
            <a:ext cx="604359" cy="518427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2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6" name="Freeform 9"/>
          <p:cNvSpPr>
            <a:spLocks noEditPoints="1"/>
          </p:cNvSpPr>
          <p:nvPr/>
        </p:nvSpPr>
        <p:spPr bwMode="auto">
          <a:xfrm rot="19469485">
            <a:off x="7654296" y="3004563"/>
            <a:ext cx="500542" cy="533358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Freeform 206"/>
          <p:cNvSpPr>
            <a:spLocks noChangeAspect="1" noEditPoints="1"/>
          </p:cNvSpPr>
          <p:nvPr/>
        </p:nvSpPr>
        <p:spPr bwMode="auto">
          <a:xfrm>
            <a:off x="9542920" y="3047071"/>
            <a:ext cx="428728" cy="518242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705099" y="3988856"/>
            <a:ext cx="1257074" cy="1030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01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</a:t>
            </a: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导读</a:t>
            </a: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662863" y="3988856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02</a:t>
            </a: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命题背景</a:t>
            </a:r>
          </a:p>
          <a:p>
            <a:pPr algn="ctr"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233491" y="3988856"/>
            <a:ext cx="1766830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03</a:t>
            </a: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研究综述</a:t>
            </a:r>
          </a:p>
          <a:p>
            <a:pPr algn="ctr">
              <a:defRPr/>
            </a:pPr>
            <a:r>
              <a:rPr lang="en-US" altLang="zh-CN" sz="1400" kern="100" dirty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Thesis </a:t>
            </a: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Description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321723" y="3988856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04</a:t>
            </a: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结论验证</a:t>
            </a:r>
            <a:endParaRPr lang="en-US" altLang="zh-CN" sz="2000" b="1" kern="1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Verification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109696" y="3988856"/>
            <a:ext cx="1308371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05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en-US" altLang="zh-CN" sz="2000" b="1" kern="1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400" kern="100" dirty="0">
                <a:solidFill>
                  <a:srgbClr val="41445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zh-CN" sz="1400" kern="100" dirty="0">
              <a:solidFill>
                <a:srgbClr val="41445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8" grpId="0"/>
      <p:bldP spid="79" grpId="0" animBg="1"/>
      <p:bldP spid="80" grpId="0"/>
      <p:bldP spid="84" grpId="0" animBg="1"/>
      <p:bldP spid="88" grpId="0" animBg="1"/>
      <p:bldP spid="92" grpId="0" animBg="1"/>
      <p:bldP spid="96" grpId="0" animBg="1"/>
      <p:bldP spid="100" grpId="0" animBg="1"/>
      <p:bldP spid="39" grpId="0" animBg="1"/>
      <p:bldP spid="40" grpId="0" animBg="1"/>
      <p:bldP spid="46" grpId="0" animBg="1"/>
      <p:bldP spid="47" grpId="0" animBg="1"/>
      <p:bldP spid="44" grpId="0"/>
      <p:bldP spid="48" grpId="0"/>
      <p:bldP spid="49" grpId="0"/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 flipV="1">
            <a:off x="3649315" y="1988840"/>
            <a:ext cx="2412192" cy="701179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V="1">
            <a:off x="4354904" y="1988840"/>
            <a:ext cx="1706603" cy="1537722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 flipV="1">
            <a:off x="5411127" y="1988840"/>
            <a:ext cx="650380" cy="2027866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H="1" flipV="1">
            <a:off x="6061507" y="1988840"/>
            <a:ext cx="574541" cy="2075575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 flipV="1">
            <a:off x="6061507" y="1988840"/>
            <a:ext cx="1647314" cy="1537722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6061507" y="1988840"/>
            <a:ext cx="2437224" cy="757312"/>
          </a:xfrm>
          <a:prstGeom prst="line">
            <a:avLst/>
          </a:prstGeom>
          <a:ln w="76200">
            <a:solidFill>
              <a:srgbClr val="414455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/>
          <p:cNvGrpSpPr/>
          <p:nvPr/>
        </p:nvGrpSpPr>
        <p:grpSpPr>
          <a:xfrm>
            <a:off x="5313357" y="1327884"/>
            <a:ext cx="1568461" cy="1414146"/>
            <a:chOff x="3720691" y="2824413"/>
            <a:chExt cx="1341120" cy="1209172"/>
          </a:xfrm>
        </p:grpSpPr>
        <p:sp>
          <p:nvSpPr>
            <p:cNvPr id="6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9" name="Freeform 5"/>
          <p:cNvSpPr/>
          <p:nvPr/>
        </p:nvSpPr>
        <p:spPr bwMode="auto">
          <a:xfrm rot="1855731">
            <a:off x="5414894" y="1432320"/>
            <a:ext cx="1353655" cy="12204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文本框 9"/>
          <p:cNvSpPr txBox="1"/>
          <p:nvPr/>
        </p:nvSpPr>
        <p:spPr>
          <a:xfrm>
            <a:off x="5557528" y="1710553"/>
            <a:ext cx="108012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endParaRPr lang="en-US" altLang="zh-CN" sz="20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314035" y="2402836"/>
            <a:ext cx="670560" cy="604586"/>
            <a:chOff x="5424755" y="1340768"/>
            <a:chExt cx="670560" cy="604586"/>
          </a:xfrm>
        </p:grpSpPr>
        <p:grpSp>
          <p:nvGrpSpPr>
            <p:cNvPr id="75" name="组合 7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109753" y="3224269"/>
            <a:ext cx="670560" cy="604586"/>
            <a:chOff x="5424755" y="1340768"/>
            <a:chExt cx="670560" cy="604586"/>
          </a:xfrm>
        </p:grpSpPr>
        <p:grpSp>
          <p:nvGrpSpPr>
            <p:cNvPr id="83" name="组合 8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5" name="组合 8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8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5061453" y="3828462"/>
            <a:ext cx="670560" cy="604586"/>
            <a:chOff x="5424755" y="1340768"/>
            <a:chExt cx="670560" cy="604586"/>
          </a:xfrm>
        </p:grpSpPr>
        <p:grpSp>
          <p:nvGrpSpPr>
            <p:cNvPr id="90" name="组合 8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300768" y="3911897"/>
            <a:ext cx="670560" cy="604586"/>
            <a:chOff x="5424755" y="1340768"/>
            <a:chExt cx="670560" cy="604586"/>
          </a:xfrm>
        </p:grpSpPr>
        <p:grpSp>
          <p:nvGrpSpPr>
            <p:cNvPr id="97" name="组合 9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9" name="组合 9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7373541" y="3357224"/>
            <a:ext cx="670560" cy="604586"/>
            <a:chOff x="5424755" y="1340768"/>
            <a:chExt cx="670560" cy="60458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06" name="组合 10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05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8163451" y="2532177"/>
            <a:ext cx="670560" cy="604586"/>
            <a:chOff x="5424755" y="1340768"/>
            <a:chExt cx="670560" cy="604586"/>
          </a:xfrm>
        </p:grpSpPr>
        <p:grpSp>
          <p:nvGrpSpPr>
            <p:cNvPr id="111" name="组合 11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3" name="组合 11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1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1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1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06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7" name="矩形 116"/>
          <p:cNvSpPr/>
          <p:nvPr/>
        </p:nvSpPr>
        <p:spPr>
          <a:xfrm>
            <a:off x="2241564" y="254296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3033652" y="333505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3969756" y="398312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6994092" y="399240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8041803" y="348835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8905899" y="261497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1357322" y="4782981"/>
            <a:ext cx="526544" cy="474739"/>
            <a:chOff x="5424755" y="1340768"/>
            <a:chExt cx="670560" cy="604586"/>
          </a:xfrm>
        </p:grpSpPr>
        <p:grpSp>
          <p:nvGrpSpPr>
            <p:cNvPr id="129" name="组合 12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3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3" name="文本框 9"/>
          <p:cNvSpPr txBox="1"/>
          <p:nvPr/>
        </p:nvSpPr>
        <p:spPr>
          <a:xfrm>
            <a:off x="1993131" y="479715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134" name="直接连接符 133"/>
          <p:cNvCxnSpPr/>
          <p:nvPr/>
        </p:nvCxnSpPr>
        <p:spPr>
          <a:xfrm>
            <a:off x="2065139" y="5157192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/>
          <p:cNvGrpSpPr/>
          <p:nvPr/>
        </p:nvGrpSpPr>
        <p:grpSpPr>
          <a:xfrm>
            <a:off x="10375371" y="5026768"/>
            <a:ext cx="258720" cy="233265"/>
            <a:chOff x="3720691" y="2824413"/>
            <a:chExt cx="1341120" cy="1209172"/>
          </a:xfrm>
        </p:grpSpPr>
        <p:sp>
          <p:nvSpPr>
            <p:cNvPr id="13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1968549" y="530474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139" name="组合 138"/>
          <p:cNvGrpSpPr/>
          <p:nvPr/>
        </p:nvGrpSpPr>
        <p:grpSpPr>
          <a:xfrm>
            <a:off x="6683299" y="1372281"/>
            <a:ext cx="278384" cy="184511"/>
            <a:chOff x="9482595" y="2565731"/>
            <a:chExt cx="278384" cy="184511"/>
          </a:xfrm>
        </p:grpSpPr>
        <p:sp>
          <p:nvSpPr>
            <p:cNvPr id="140" name="椭圆 13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4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4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500"/>
                            </p:stCondLst>
                            <p:childTnLst>
                              <p:par>
                                <p:cTn id="1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3" grpId="0"/>
      <p:bldP spid="117" grpId="0"/>
      <p:bldP spid="118" grpId="0"/>
      <p:bldP spid="119" grpId="0"/>
      <p:bldP spid="120" grpId="0"/>
      <p:bldP spid="121" grpId="0"/>
      <p:bldP spid="122" grpId="0"/>
      <p:bldP spid="133" grpId="0"/>
      <p:bldP spid="1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21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>
            <a:off x="1342171" y="3284984"/>
            <a:ext cx="9579952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1777107" y="2982691"/>
            <a:ext cx="670560" cy="604586"/>
            <a:chOff x="5424755" y="1340768"/>
            <a:chExt cx="670560" cy="604586"/>
          </a:xfrm>
        </p:grpSpPr>
        <p:grpSp>
          <p:nvGrpSpPr>
            <p:cNvPr id="19" name="组合 1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028891" y="2996952"/>
            <a:ext cx="670560" cy="604586"/>
            <a:chOff x="5424755" y="1340768"/>
            <a:chExt cx="670560" cy="604586"/>
          </a:xfrm>
        </p:grpSpPr>
        <p:grpSp>
          <p:nvGrpSpPr>
            <p:cNvPr id="26" name="组合 2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75515" y="2996952"/>
            <a:ext cx="670560" cy="604586"/>
            <a:chOff x="5424755" y="1340768"/>
            <a:chExt cx="670560" cy="604586"/>
          </a:xfrm>
        </p:grpSpPr>
        <p:grpSp>
          <p:nvGrpSpPr>
            <p:cNvPr id="33" name="组合 3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427027" y="2996952"/>
            <a:ext cx="670560" cy="604586"/>
            <a:chOff x="5424755" y="1340768"/>
            <a:chExt cx="670560" cy="604586"/>
          </a:xfrm>
        </p:grpSpPr>
        <p:grpSp>
          <p:nvGrpSpPr>
            <p:cNvPr id="40" name="组合 3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678811" y="3011213"/>
            <a:ext cx="670560" cy="604586"/>
            <a:chOff x="5424755" y="1340768"/>
            <a:chExt cx="670560" cy="604586"/>
          </a:xfrm>
        </p:grpSpPr>
        <p:grpSp>
          <p:nvGrpSpPr>
            <p:cNvPr id="47" name="组合 4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05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25435" y="3011213"/>
            <a:ext cx="670560" cy="604586"/>
            <a:chOff x="5424755" y="1340768"/>
            <a:chExt cx="670560" cy="604586"/>
          </a:xfrm>
        </p:grpSpPr>
        <p:grpSp>
          <p:nvGrpSpPr>
            <p:cNvPr id="54" name="组合 5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06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9221579" y="2996952"/>
            <a:ext cx="670560" cy="604586"/>
            <a:chOff x="5424755" y="1340768"/>
            <a:chExt cx="670560" cy="604586"/>
          </a:xfrm>
        </p:grpSpPr>
        <p:grpSp>
          <p:nvGrpSpPr>
            <p:cNvPr id="65" name="组合 6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07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1129035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sp>
        <p:nvSpPr>
          <p:cNvPr id="76" name="矩形 75"/>
          <p:cNvSpPr/>
          <p:nvPr/>
        </p:nvSpPr>
        <p:spPr>
          <a:xfrm>
            <a:off x="2425179" y="1740517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sp>
        <p:nvSpPr>
          <p:cNvPr id="77" name="矩形 76"/>
          <p:cNvSpPr/>
          <p:nvPr/>
        </p:nvSpPr>
        <p:spPr>
          <a:xfrm>
            <a:off x="4801443" y="1740517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sp>
        <p:nvSpPr>
          <p:cNvPr id="78" name="矩形 77"/>
          <p:cNvSpPr/>
          <p:nvPr/>
        </p:nvSpPr>
        <p:spPr>
          <a:xfrm>
            <a:off x="7249715" y="1772816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sp>
        <p:nvSpPr>
          <p:cNvPr id="79" name="矩形 78"/>
          <p:cNvSpPr/>
          <p:nvPr/>
        </p:nvSpPr>
        <p:spPr>
          <a:xfrm>
            <a:off x="3649315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sp>
        <p:nvSpPr>
          <p:cNvPr id="80" name="矩形 79"/>
          <p:cNvSpPr/>
          <p:nvPr/>
        </p:nvSpPr>
        <p:spPr>
          <a:xfrm>
            <a:off x="6097587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sp>
        <p:nvSpPr>
          <p:cNvPr id="82" name="矩形 81"/>
          <p:cNvSpPr/>
          <p:nvPr/>
        </p:nvSpPr>
        <p:spPr>
          <a:xfrm>
            <a:off x="8617867" y="3429000"/>
            <a:ext cx="1944216" cy="118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endParaRPr lang="en-US" altLang="zh-CN" sz="1600" kern="100" dirty="0" smtClean="0">
              <a:solidFill>
                <a:schemeClr val="bg1">
                  <a:lumMod val="5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 smtClean="0">
                <a:solidFill>
                  <a:schemeClr val="bg1">
                    <a:lumMod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在此输入详细文字介绍，和详细信息。</a:t>
            </a:r>
          </a:p>
        </p:txBody>
      </p:sp>
      <p:grpSp>
        <p:nvGrpSpPr>
          <p:cNvPr id="83" name="组合 82"/>
          <p:cNvGrpSpPr/>
          <p:nvPr/>
        </p:nvGrpSpPr>
        <p:grpSpPr>
          <a:xfrm>
            <a:off x="9707635" y="2816470"/>
            <a:ext cx="278384" cy="184511"/>
            <a:chOff x="9482595" y="2565731"/>
            <a:chExt cx="278384" cy="184511"/>
          </a:xfrm>
        </p:grpSpPr>
        <p:sp>
          <p:nvSpPr>
            <p:cNvPr id="84" name="椭圆 8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80" grpId="0"/>
      <p:bldP spid="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22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1273051" y="2050723"/>
            <a:ext cx="4923846" cy="2962453"/>
            <a:chOff x="3022028" y="1587732"/>
            <a:chExt cx="6120680" cy="3682533"/>
          </a:xfrm>
        </p:grpSpPr>
        <p:pic>
          <p:nvPicPr>
            <p:cNvPr id="87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矩形 87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313611" y="1856039"/>
            <a:ext cx="670560" cy="604586"/>
            <a:chOff x="5424755" y="1340768"/>
            <a:chExt cx="670560" cy="604586"/>
          </a:xfrm>
        </p:grpSpPr>
        <p:grpSp>
          <p:nvGrpSpPr>
            <p:cNvPr id="90" name="组合 8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2" name="组合 9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7166147" y="170080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 47"/>
          <p:cNvSpPr>
            <a:spLocks noChangeArrowheads="1"/>
          </p:cNvSpPr>
          <p:nvPr/>
        </p:nvSpPr>
        <p:spPr bwMode="auto">
          <a:xfrm>
            <a:off x="7166147" y="2023806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98" name="组合 97"/>
          <p:cNvGrpSpPr/>
          <p:nvPr/>
        </p:nvGrpSpPr>
        <p:grpSpPr>
          <a:xfrm>
            <a:off x="6313611" y="2752406"/>
            <a:ext cx="670560" cy="604586"/>
            <a:chOff x="5424755" y="1340768"/>
            <a:chExt cx="670560" cy="604586"/>
          </a:xfrm>
        </p:grpSpPr>
        <p:grpSp>
          <p:nvGrpSpPr>
            <p:cNvPr id="99" name="组合 9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0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0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0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5" name="矩形 104"/>
          <p:cNvSpPr/>
          <p:nvPr/>
        </p:nvSpPr>
        <p:spPr>
          <a:xfrm>
            <a:off x="7166147" y="2597175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166147" y="2920173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07" name="组合 106"/>
          <p:cNvGrpSpPr/>
          <p:nvPr/>
        </p:nvGrpSpPr>
        <p:grpSpPr>
          <a:xfrm>
            <a:off x="6313611" y="3631400"/>
            <a:ext cx="670560" cy="604586"/>
            <a:chOff x="5424755" y="1340768"/>
            <a:chExt cx="670560" cy="604586"/>
          </a:xfrm>
        </p:grpSpPr>
        <p:grpSp>
          <p:nvGrpSpPr>
            <p:cNvPr id="108" name="组合 10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1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1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1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0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4" name="矩形 113"/>
          <p:cNvSpPr/>
          <p:nvPr/>
        </p:nvSpPr>
        <p:spPr>
          <a:xfrm>
            <a:off x="7166147" y="3476169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矩形 47"/>
          <p:cNvSpPr>
            <a:spLocks noChangeArrowheads="1"/>
          </p:cNvSpPr>
          <p:nvPr/>
        </p:nvSpPr>
        <p:spPr bwMode="auto">
          <a:xfrm>
            <a:off x="7166147" y="3799167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16" name="组合 115"/>
          <p:cNvGrpSpPr/>
          <p:nvPr/>
        </p:nvGrpSpPr>
        <p:grpSpPr>
          <a:xfrm>
            <a:off x="6313611" y="4524051"/>
            <a:ext cx="670560" cy="604586"/>
            <a:chOff x="5424755" y="1340768"/>
            <a:chExt cx="670560" cy="604586"/>
          </a:xfrm>
        </p:grpSpPr>
        <p:grpSp>
          <p:nvGrpSpPr>
            <p:cNvPr id="117" name="组合 11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9" name="组合 11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2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2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2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28" name="矩形 127"/>
          <p:cNvSpPr/>
          <p:nvPr/>
        </p:nvSpPr>
        <p:spPr>
          <a:xfrm>
            <a:off x="7166147" y="436882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矩形 47"/>
          <p:cNvSpPr>
            <a:spLocks noChangeArrowheads="1"/>
          </p:cNvSpPr>
          <p:nvPr/>
        </p:nvSpPr>
        <p:spPr bwMode="auto">
          <a:xfrm>
            <a:off x="7166147" y="4691818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30" name="组合 129"/>
          <p:cNvGrpSpPr/>
          <p:nvPr/>
        </p:nvGrpSpPr>
        <p:grpSpPr>
          <a:xfrm>
            <a:off x="5603179" y="2060848"/>
            <a:ext cx="278384" cy="184511"/>
            <a:chOff x="9482595" y="2565731"/>
            <a:chExt cx="278384" cy="184511"/>
          </a:xfrm>
        </p:grpSpPr>
        <p:sp>
          <p:nvSpPr>
            <p:cNvPr id="131" name="椭圆 13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105" grpId="0"/>
      <p:bldP spid="106" grpId="0"/>
      <p:bldP spid="114" grpId="0"/>
      <p:bldP spid="115" grpId="0"/>
      <p:bldP spid="128" grpId="0"/>
      <p:bldP spid="1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实验难点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23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69698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4009355" y="2132856"/>
            <a:ext cx="2626848" cy="2626848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593531" y="2132856"/>
            <a:ext cx="2626848" cy="2626848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14455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86907" y="2755844"/>
            <a:ext cx="1602768" cy="1445077"/>
            <a:chOff x="4702856" y="2924944"/>
            <a:chExt cx="1401009" cy="1263169"/>
          </a:xfrm>
        </p:grpSpPr>
        <p:grpSp>
          <p:nvGrpSpPr>
            <p:cNvPr id="20" name="组合 19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5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4801443" y="3356992"/>
              <a:ext cx="1296145" cy="32283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358461" y="1991278"/>
            <a:ext cx="670560" cy="604586"/>
            <a:chOff x="5424755" y="1340768"/>
            <a:chExt cx="670560" cy="604586"/>
          </a:xfrm>
        </p:grpSpPr>
        <p:grpSp>
          <p:nvGrpSpPr>
            <p:cNvPr id="27" name="组合 2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698835" y="3140968"/>
            <a:ext cx="670560" cy="604586"/>
            <a:chOff x="5424755" y="1340768"/>
            <a:chExt cx="670560" cy="604586"/>
          </a:xfrm>
        </p:grpSpPr>
        <p:grpSp>
          <p:nvGrpSpPr>
            <p:cNvPr id="34" name="组合 3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346907" y="4221088"/>
            <a:ext cx="670560" cy="604586"/>
            <a:chOff x="5424755" y="1340768"/>
            <a:chExt cx="670560" cy="604586"/>
          </a:xfrm>
        </p:grpSpPr>
        <p:grpSp>
          <p:nvGrpSpPr>
            <p:cNvPr id="41" name="组合 4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227227" y="1988840"/>
            <a:ext cx="670560" cy="604586"/>
            <a:chOff x="5424755" y="1340768"/>
            <a:chExt cx="670560" cy="604586"/>
          </a:xfrm>
        </p:grpSpPr>
        <p:grpSp>
          <p:nvGrpSpPr>
            <p:cNvPr id="48" name="组合 4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825779" y="3140968"/>
            <a:ext cx="670560" cy="604586"/>
            <a:chOff x="5424755" y="1340768"/>
            <a:chExt cx="670560" cy="604586"/>
          </a:xfrm>
        </p:grpSpPr>
        <p:grpSp>
          <p:nvGrpSpPr>
            <p:cNvPr id="55" name="组合 5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05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227227" y="4192566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06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2940298" y="1772816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47"/>
          <p:cNvSpPr>
            <a:spLocks noChangeArrowheads="1"/>
          </p:cNvSpPr>
          <p:nvPr/>
        </p:nvSpPr>
        <p:spPr bwMode="auto">
          <a:xfrm>
            <a:off x="1693539" y="2108814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sp>
        <p:nvSpPr>
          <p:cNvPr id="78" name="矩形 77"/>
          <p:cNvSpPr/>
          <p:nvPr/>
        </p:nvSpPr>
        <p:spPr>
          <a:xfrm>
            <a:off x="2303786" y="2996952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47"/>
          <p:cNvSpPr>
            <a:spLocks noChangeArrowheads="1"/>
          </p:cNvSpPr>
          <p:nvPr/>
        </p:nvSpPr>
        <p:spPr bwMode="auto">
          <a:xfrm>
            <a:off x="1057027" y="3332950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sp>
        <p:nvSpPr>
          <p:cNvPr id="80" name="矩形 79"/>
          <p:cNvSpPr/>
          <p:nvPr/>
        </p:nvSpPr>
        <p:spPr>
          <a:xfrm>
            <a:off x="2940298" y="4283812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1693539" y="4619810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sp>
        <p:nvSpPr>
          <p:cNvPr id="83" name="矩形 82"/>
          <p:cNvSpPr/>
          <p:nvPr/>
        </p:nvSpPr>
        <p:spPr>
          <a:xfrm>
            <a:off x="7897787" y="1772816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8102748" y="2108814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sp>
        <p:nvSpPr>
          <p:cNvPr id="85" name="矩形 84"/>
          <p:cNvSpPr/>
          <p:nvPr/>
        </p:nvSpPr>
        <p:spPr>
          <a:xfrm>
            <a:off x="8412906" y="2996952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47"/>
          <p:cNvSpPr>
            <a:spLocks noChangeArrowheads="1"/>
          </p:cNvSpPr>
          <p:nvPr/>
        </p:nvSpPr>
        <p:spPr bwMode="auto">
          <a:xfrm>
            <a:off x="8678315" y="3332950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sp>
        <p:nvSpPr>
          <p:cNvPr id="87" name="矩形 86"/>
          <p:cNvSpPr/>
          <p:nvPr/>
        </p:nvSpPr>
        <p:spPr>
          <a:xfrm>
            <a:off x="7836842" y="4139796"/>
            <a:ext cx="127352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47"/>
          <p:cNvSpPr>
            <a:spLocks noChangeArrowheads="1"/>
          </p:cNvSpPr>
          <p:nvPr/>
        </p:nvSpPr>
        <p:spPr bwMode="auto">
          <a:xfrm>
            <a:off x="8102251" y="4475794"/>
            <a:ext cx="253184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明，录入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cxnSp>
        <p:nvCxnSpPr>
          <p:cNvPr id="89" name="直接箭头连接符 88"/>
          <p:cNvCxnSpPr/>
          <p:nvPr/>
        </p:nvCxnSpPr>
        <p:spPr>
          <a:xfrm>
            <a:off x="5017467" y="2492896"/>
            <a:ext cx="397888" cy="418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/>
          <p:cNvCxnSpPr/>
          <p:nvPr/>
        </p:nvCxnSpPr>
        <p:spPr>
          <a:xfrm>
            <a:off x="4513411" y="3429000"/>
            <a:ext cx="611752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/>
          <p:nvPr/>
        </p:nvCxnSpPr>
        <p:spPr>
          <a:xfrm flipV="1">
            <a:off x="4945459" y="4063225"/>
            <a:ext cx="454232" cy="220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>
          <a:xfrm flipH="1">
            <a:off x="6882494" y="2591006"/>
            <a:ext cx="473389" cy="32029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>
          <a:xfrm flipH="1">
            <a:off x="7034895" y="3501008"/>
            <a:ext cx="64686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93"/>
          <p:cNvCxnSpPr>
            <a:stCxn id="74" idx="8"/>
          </p:cNvCxnSpPr>
          <p:nvPr/>
        </p:nvCxnSpPr>
        <p:spPr>
          <a:xfrm flipH="1" flipV="1">
            <a:off x="6817668" y="4005065"/>
            <a:ext cx="481814" cy="29358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组合 94"/>
          <p:cNvGrpSpPr/>
          <p:nvPr/>
        </p:nvGrpSpPr>
        <p:grpSpPr>
          <a:xfrm>
            <a:off x="9049915" y="4077072"/>
            <a:ext cx="278384" cy="184511"/>
            <a:chOff x="9482595" y="2565731"/>
            <a:chExt cx="278384" cy="184511"/>
          </a:xfrm>
        </p:grpSpPr>
        <p:sp>
          <p:nvSpPr>
            <p:cNvPr id="96" name="椭圆 9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6" grpId="0"/>
      <p:bldP spid="77" grpId="0"/>
      <p:bldP spid="78" grpId="0"/>
      <p:bldP spid="79" grpId="0"/>
      <p:bldP spid="80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70" name="组合 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72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1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6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6" name="组合 55"/>
          <p:cNvGrpSpPr>
            <a:grpSpLocks noChangeAspect="1"/>
          </p:cNvGrpSpPr>
          <p:nvPr/>
        </p:nvGrpSpPr>
        <p:grpSpPr>
          <a:xfrm>
            <a:off x="727177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57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721323" y="2090999"/>
            <a:ext cx="4768768" cy="4794385"/>
            <a:chOff x="3513680" y="1931126"/>
            <a:chExt cx="5164640" cy="5192384"/>
          </a:xfrm>
        </p:grpSpPr>
        <p:pic>
          <p:nvPicPr>
            <p:cNvPr id="50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1" b="43229"/>
            <a:stretch>
              <a:fillRect/>
            </a:stretch>
          </p:blipFill>
          <p:spPr bwMode="auto">
            <a:xfrm>
              <a:off x="3513680" y="1931126"/>
              <a:ext cx="5164640" cy="5192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矩形 50"/>
            <p:cNvSpPr/>
            <p:nvPr/>
          </p:nvSpPr>
          <p:spPr>
            <a:xfrm>
              <a:off x="4405360" y="3112169"/>
              <a:ext cx="3276704" cy="4011341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465739" y="3227907"/>
            <a:ext cx="670560" cy="604586"/>
            <a:chOff x="5424755" y="1340768"/>
            <a:chExt cx="670560" cy="604586"/>
          </a:xfrm>
        </p:grpSpPr>
        <p:grpSp>
          <p:nvGrpSpPr>
            <p:cNvPr id="53" name="组合 5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4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8318275" y="30726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7465739" y="4740075"/>
            <a:ext cx="670560" cy="604586"/>
            <a:chOff x="5424755" y="1340768"/>
            <a:chExt cx="670560" cy="604586"/>
          </a:xfrm>
        </p:grpSpPr>
        <p:grpSp>
          <p:nvGrpSpPr>
            <p:cNvPr id="65" name="组合 6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8318275" y="458484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47"/>
          <p:cNvSpPr>
            <a:spLocks noChangeArrowheads="1"/>
          </p:cNvSpPr>
          <p:nvPr/>
        </p:nvSpPr>
        <p:spPr bwMode="auto">
          <a:xfrm>
            <a:off x="8318275" y="4907842"/>
            <a:ext cx="274786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3907521" y="4077072"/>
            <a:ext cx="670560" cy="604586"/>
            <a:chOff x="5424755" y="1340768"/>
            <a:chExt cx="670560" cy="604586"/>
          </a:xfrm>
        </p:grpSpPr>
        <p:grpSp>
          <p:nvGrpSpPr>
            <p:cNvPr id="78" name="组合 7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5" name="矩形 84"/>
          <p:cNvSpPr/>
          <p:nvPr/>
        </p:nvSpPr>
        <p:spPr>
          <a:xfrm>
            <a:off x="1201043" y="386104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47"/>
          <p:cNvSpPr>
            <a:spLocks noChangeArrowheads="1"/>
          </p:cNvSpPr>
          <p:nvPr/>
        </p:nvSpPr>
        <p:spPr bwMode="auto">
          <a:xfrm>
            <a:off x="1201043" y="4184046"/>
            <a:ext cx="273630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87" name="组合 86"/>
          <p:cNvGrpSpPr/>
          <p:nvPr/>
        </p:nvGrpSpPr>
        <p:grpSpPr>
          <a:xfrm>
            <a:off x="7681763" y="2092361"/>
            <a:ext cx="278384" cy="184511"/>
            <a:chOff x="9482595" y="2565731"/>
            <a:chExt cx="278384" cy="184511"/>
          </a:xfrm>
        </p:grpSpPr>
        <p:sp>
          <p:nvSpPr>
            <p:cNvPr id="88" name="椭圆 8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5" grpId="0"/>
      <p:bldP spid="76" grpId="0"/>
      <p:bldP spid="85" grpId="0"/>
      <p:bldP spid="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4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可行性论证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前景分析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033691" y="3515773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难点评估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9914011" y="3515773"/>
            <a:ext cx="1724707" cy="215444"/>
            <a:chOff x="4369395" y="3284984"/>
            <a:chExt cx="1724707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相关对策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等腰三角形 6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Freeform 9"/>
          <p:cNvSpPr>
            <a:spLocks noEditPoints="1"/>
          </p:cNvSpPr>
          <p:nvPr/>
        </p:nvSpPr>
        <p:spPr bwMode="auto">
          <a:xfrm rot="19469485">
            <a:off x="3237043" y="2995300"/>
            <a:ext cx="879408" cy="93706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7033691" y="3789620"/>
            <a:ext cx="1436675" cy="215444"/>
            <a:chOff x="4369395" y="3284984"/>
            <a:chExt cx="1436675" cy="215444"/>
          </a:xfrm>
        </p:grpSpPr>
        <p:sp>
          <p:nvSpPr>
            <p:cNvPr id="67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未来发展趋势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8473851" y="3789620"/>
            <a:ext cx="1436675" cy="215444"/>
            <a:chOff x="4369395" y="3284984"/>
            <a:chExt cx="1436675" cy="215444"/>
          </a:xfrm>
        </p:grpSpPr>
        <p:sp>
          <p:nvSpPr>
            <p:cNvPr id="72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重点分布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4" name="椭圆 73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等腰三角形 74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可行性论证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836791" y="2801340"/>
            <a:ext cx="471514" cy="425123"/>
            <a:chOff x="3720691" y="2824413"/>
            <a:chExt cx="1341120" cy="1209172"/>
          </a:xfrm>
        </p:grpSpPr>
        <p:sp>
          <p:nvSpPr>
            <p:cNvPr id="5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714096" y="1763635"/>
            <a:ext cx="1602768" cy="1445077"/>
            <a:chOff x="4702856" y="2924944"/>
            <a:chExt cx="1401009" cy="1263169"/>
          </a:xfrm>
        </p:grpSpPr>
        <p:grpSp>
          <p:nvGrpSpPr>
            <p:cNvPr id="61" name="组合 60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0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6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4749023" y="3356992"/>
              <a:ext cx="1296145" cy="32283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64362" y="2428938"/>
            <a:ext cx="1393703" cy="1256581"/>
            <a:chOff x="4702856" y="2924944"/>
            <a:chExt cx="1401009" cy="1263169"/>
          </a:xfrm>
        </p:grpSpPr>
        <p:grpSp>
          <p:nvGrpSpPr>
            <p:cNvPr id="72" name="组合 71"/>
            <p:cNvGrpSpPr/>
            <p:nvPr/>
          </p:nvGrpSpPr>
          <p:grpSpPr>
            <a:xfrm>
              <a:off x="4702856" y="2924944"/>
              <a:ext cx="1401009" cy="1263169"/>
              <a:chOff x="5424755" y="1340768"/>
              <a:chExt cx="670560" cy="604586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9" name="Freeform 5"/>
                <p:cNvSpPr/>
                <p:nvPr/>
              </p:nvSpPr>
              <p:spPr bwMode="auto">
                <a:xfrm rot="1855731">
                  <a:off x="3764580" y="2863368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4767661" y="3356992"/>
              <a:ext cx="1296145" cy="37126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585419" y="3548428"/>
            <a:ext cx="471514" cy="425123"/>
            <a:chOff x="3720691" y="2824413"/>
            <a:chExt cx="1341120" cy="1209172"/>
          </a:xfrm>
        </p:grpSpPr>
        <p:sp>
          <p:nvSpPr>
            <p:cNvPr id="8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040441" y="1588020"/>
            <a:ext cx="323407" cy="291588"/>
            <a:chOff x="3720691" y="2824413"/>
            <a:chExt cx="1341120" cy="1209172"/>
          </a:xfrm>
        </p:grpSpPr>
        <p:sp>
          <p:nvSpPr>
            <p:cNvPr id="8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300134" y="3293211"/>
            <a:ext cx="115655" cy="104276"/>
            <a:chOff x="3720691" y="2824413"/>
            <a:chExt cx="1341120" cy="1209172"/>
          </a:xfrm>
        </p:grpSpPr>
        <p:sp>
          <p:nvSpPr>
            <p:cNvPr id="87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89" name="直接箭头连接符 88"/>
          <p:cNvCxnSpPr/>
          <p:nvPr/>
        </p:nvCxnSpPr>
        <p:spPr>
          <a:xfrm>
            <a:off x="7249714" y="2591590"/>
            <a:ext cx="2664297" cy="0"/>
          </a:xfrm>
          <a:prstGeom prst="straightConnector1">
            <a:avLst/>
          </a:prstGeom>
          <a:ln>
            <a:solidFill>
              <a:srgbClr val="414455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29"/>
          <p:cNvSpPr txBox="1"/>
          <p:nvPr/>
        </p:nvSpPr>
        <p:spPr>
          <a:xfrm flipH="1">
            <a:off x="7328107" y="2245842"/>
            <a:ext cx="2729920" cy="31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55%</a:t>
            </a:r>
            <a:endParaRPr lang="zh-CN" altLang="en-US" sz="1800" b="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1" name="TextBox 30"/>
          <p:cNvSpPr txBox="1"/>
          <p:nvPr/>
        </p:nvSpPr>
        <p:spPr>
          <a:xfrm>
            <a:off x="7328106" y="2605399"/>
            <a:ext cx="272992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2" name="直接箭头连接符 91"/>
          <p:cNvCxnSpPr/>
          <p:nvPr/>
        </p:nvCxnSpPr>
        <p:spPr>
          <a:xfrm>
            <a:off x="2281162" y="2743990"/>
            <a:ext cx="2664297" cy="0"/>
          </a:xfrm>
          <a:prstGeom prst="straightConnector1">
            <a:avLst/>
          </a:prstGeom>
          <a:ln>
            <a:solidFill>
              <a:srgbClr val="414455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29"/>
          <p:cNvSpPr txBox="1"/>
          <p:nvPr/>
        </p:nvSpPr>
        <p:spPr>
          <a:xfrm flipH="1">
            <a:off x="2281163" y="2389858"/>
            <a:ext cx="2647665" cy="31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45%</a:t>
            </a:r>
            <a:endParaRPr lang="zh-CN" altLang="en-US" sz="1800" b="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4" name="TextBox 30"/>
          <p:cNvSpPr txBox="1"/>
          <p:nvPr/>
        </p:nvSpPr>
        <p:spPr>
          <a:xfrm>
            <a:off x="2281163" y="2749415"/>
            <a:ext cx="272992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673651" y="1484784"/>
            <a:ext cx="278384" cy="184511"/>
            <a:chOff x="9482595" y="2565731"/>
            <a:chExt cx="278384" cy="184511"/>
          </a:xfrm>
        </p:grpSpPr>
        <p:sp>
          <p:nvSpPr>
            <p:cNvPr id="96" name="椭圆 9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357322" y="4278925"/>
            <a:ext cx="526544" cy="474739"/>
            <a:chOff x="5424755" y="1340768"/>
            <a:chExt cx="670560" cy="604586"/>
          </a:xfrm>
        </p:grpSpPr>
        <p:grpSp>
          <p:nvGrpSpPr>
            <p:cNvPr id="99" name="组合 9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0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3" name="文本框 9"/>
          <p:cNvSpPr txBox="1"/>
          <p:nvPr/>
        </p:nvSpPr>
        <p:spPr>
          <a:xfrm>
            <a:off x="1993131" y="429309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104" name="直接连接符 103"/>
          <p:cNvCxnSpPr/>
          <p:nvPr/>
        </p:nvCxnSpPr>
        <p:spPr>
          <a:xfrm>
            <a:off x="2065139" y="4653136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10375371" y="4522712"/>
            <a:ext cx="258720" cy="233265"/>
            <a:chOff x="3720691" y="2824413"/>
            <a:chExt cx="1341120" cy="1209172"/>
          </a:xfrm>
        </p:grpSpPr>
        <p:sp>
          <p:nvSpPr>
            <p:cNvPr id="10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1968549" y="480069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8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8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6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6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46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960"/>
                            </p:stCondLst>
                            <p:childTnLst>
                              <p:par>
                                <p:cTn id="9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6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90" grpId="0"/>
      <p:bldP spid="91" grpId="0"/>
      <p:bldP spid="93" grpId="0"/>
      <p:bldP spid="94" grpId="0"/>
      <p:bldP spid="103" grpId="0"/>
      <p:bldP spid="1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05968" y="1762130"/>
            <a:ext cx="1200598" cy="1200598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010898" y="1762130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315827" y="1762130"/>
            <a:ext cx="1200598" cy="1200598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705968" y="3057240"/>
            <a:ext cx="1200598" cy="1200598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010898" y="3057240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315827" y="3057240"/>
            <a:ext cx="1200598" cy="1200598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705968" y="4352349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010898" y="4352349"/>
            <a:ext cx="1200598" cy="120059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315827" y="4352349"/>
            <a:ext cx="1200598" cy="1200598"/>
          </a:xfrm>
          <a:prstGeom prst="rect">
            <a:avLst/>
          </a:prstGeom>
          <a:solidFill>
            <a:srgbClr val="46C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705968" y="1762130"/>
            <a:ext cx="1202400" cy="1202400"/>
          </a:xfrm>
          <a:prstGeom prst="rect">
            <a:avLst/>
          </a:prstGeom>
          <a:blipFill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009096" y="3055438"/>
            <a:ext cx="1202400" cy="1202400"/>
          </a:xfrm>
          <a:prstGeom prst="rect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314025" y="1762130"/>
            <a:ext cx="1202400" cy="1202400"/>
          </a:xfrm>
          <a:prstGeom prst="rect">
            <a:avLst/>
          </a:prstGeom>
          <a:blipFill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314025" y="4350547"/>
            <a:ext cx="1202400" cy="1202400"/>
          </a:xfrm>
          <a:prstGeom prst="rect">
            <a:avLst/>
          </a:prstGeom>
          <a:blipFill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705968" y="4350547"/>
            <a:ext cx="1202400" cy="1202400"/>
          </a:xfrm>
          <a:prstGeom prst="rect">
            <a:avLst/>
          </a:prstGeom>
          <a:blipFill>
            <a:blip r:embed="rId7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线形标注 2(带强调线) 2"/>
          <p:cNvSpPr/>
          <p:nvPr/>
        </p:nvSpPr>
        <p:spPr bwMode="auto">
          <a:xfrm>
            <a:off x="6518734" y="1822288"/>
            <a:ext cx="4344885" cy="570947"/>
          </a:xfrm>
          <a:prstGeom prst="accentCallout2">
            <a:avLst>
              <a:gd name="adj1" fmla="val 21366"/>
              <a:gd name="adj2" fmla="val -1991"/>
              <a:gd name="adj3" fmla="val 18745"/>
              <a:gd name="adj4" fmla="val -80296"/>
              <a:gd name="adj5" fmla="val 71150"/>
              <a:gd name="adj6" fmla="val -9129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线形标注 2(带强调线) 3"/>
          <p:cNvSpPr/>
          <p:nvPr/>
        </p:nvSpPr>
        <p:spPr bwMode="auto">
          <a:xfrm>
            <a:off x="6518734" y="2581757"/>
            <a:ext cx="4344883" cy="572813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26193"/>
              <a:gd name="adj6" fmla="val -33071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</a:p>
        </p:txBody>
      </p:sp>
      <p:sp>
        <p:nvSpPr>
          <p:cNvPr id="30" name="线形标注 2(带强调线) 4"/>
          <p:cNvSpPr/>
          <p:nvPr/>
        </p:nvSpPr>
        <p:spPr bwMode="auto">
          <a:xfrm>
            <a:off x="6518734" y="3332586"/>
            <a:ext cx="4344883" cy="572813"/>
          </a:xfrm>
          <a:prstGeom prst="accentCallout2">
            <a:avLst>
              <a:gd name="adj1" fmla="val 21366"/>
              <a:gd name="adj2" fmla="val -1991"/>
              <a:gd name="adj3" fmla="val 22171"/>
              <a:gd name="adj4" fmla="val -43032"/>
              <a:gd name="adj5" fmla="val 22153"/>
              <a:gd name="adj6" fmla="val -5915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此亮亮图文旗舰店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线形标注 2(带强调线) 5"/>
          <p:cNvSpPr/>
          <p:nvPr/>
        </p:nvSpPr>
        <p:spPr bwMode="auto">
          <a:xfrm>
            <a:off x="6518734" y="4093782"/>
            <a:ext cx="4344885" cy="570947"/>
          </a:xfrm>
          <a:prstGeom prst="accentCallout2">
            <a:avLst>
              <a:gd name="adj1" fmla="val 61112"/>
              <a:gd name="adj2" fmla="val -1968"/>
              <a:gd name="adj3" fmla="val 65431"/>
              <a:gd name="adj4" fmla="val -83939"/>
              <a:gd name="adj5" fmla="val 111780"/>
              <a:gd name="adj6" fmla="val -90238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</a:p>
        </p:txBody>
      </p:sp>
      <p:sp>
        <p:nvSpPr>
          <p:cNvPr id="32" name="线形标注 2(带强调线) 6"/>
          <p:cNvSpPr/>
          <p:nvPr/>
        </p:nvSpPr>
        <p:spPr bwMode="auto">
          <a:xfrm>
            <a:off x="6518736" y="4853251"/>
            <a:ext cx="4344883" cy="572813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5520" tIns="37760" rIns="75520" bIns="3776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说明，在此录入上述图表的综合描述说明。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5521523" y="1588305"/>
            <a:ext cx="278384" cy="184511"/>
            <a:chOff x="9482595" y="2565731"/>
            <a:chExt cx="278384" cy="184511"/>
          </a:xfrm>
        </p:grpSpPr>
        <p:sp>
          <p:nvSpPr>
            <p:cNvPr id="34" name="椭圆 3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6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6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6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77107" y="1843140"/>
            <a:ext cx="1584176" cy="1584176"/>
            <a:chOff x="1057027" y="2420888"/>
            <a:chExt cx="864096" cy="864096"/>
          </a:xfrm>
        </p:grpSpPr>
        <p:sp>
          <p:nvSpPr>
            <p:cNvPr id="15" name="椭圆 1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012792" y="2078261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/>
        </p:nvSpPr>
        <p:spPr>
          <a:xfrm>
            <a:off x="2012792" y="2078261"/>
            <a:ext cx="1113933" cy="1113933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9"/>
          <p:cNvSpPr txBox="1"/>
          <p:nvPr/>
        </p:nvSpPr>
        <p:spPr>
          <a:xfrm>
            <a:off x="2068027" y="2474226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50%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508187" y="1842521"/>
            <a:ext cx="258720" cy="233265"/>
            <a:chOff x="3720691" y="2824413"/>
            <a:chExt cx="1341120" cy="1209172"/>
          </a:xfrm>
        </p:grpSpPr>
        <p:sp>
          <p:nvSpPr>
            <p:cNvPr id="2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591076" y="209238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3590389" y="2415378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593667" y="1844824"/>
            <a:ext cx="1584176" cy="1584176"/>
            <a:chOff x="1057027" y="2420888"/>
            <a:chExt cx="864096" cy="864096"/>
          </a:xfrm>
        </p:grpSpPr>
        <p:sp>
          <p:nvSpPr>
            <p:cNvPr id="26" name="椭圆 25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6828788" y="2092380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6828788" y="2092380"/>
            <a:ext cx="1113933" cy="1113933"/>
          </a:xfrm>
          <a:prstGeom prst="arc">
            <a:avLst>
              <a:gd name="adj1" fmla="val 10413717"/>
              <a:gd name="adj2" fmla="val 1569112"/>
            </a:avLst>
          </a:prstGeom>
          <a:ln w="19050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/>
          <p:cNvSpPr txBox="1"/>
          <p:nvPr/>
        </p:nvSpPr>
        <p:spPr>
          <a:xfrm>
            <a:off x="6884587" y="2475910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6</a:t>
            </a:r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0%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324747" y="1844205"/>
            <a:ext cx="258720" cy="233265"/>
            <a:chOff x="3720691" y="2824413"/>
            <a:chExt cx="1341120" cy="1209172"/>
          </a:xfrm>
        </p:grpSpPr>
        <p:sp>
          <p:nvSpPr>
            <p:cNvPr id="3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8407636" y="209406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406949" y="2417062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585419" y="4077691"/>
            <a:ext cx="1584176" cy="1584176"/>
            <a:chOff x="1057027" y="2420888"/>
            <a:chExt cx="864096" cy="864096"/>
          </a:xfrm>
        </p:grpSpPr>
        <p:sp>
          <p:nvSpPr>
            <p:cNvPr id="37" name="椭圆 36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4821104" y="4312812"/>
            <a:ext cx="1113933" cy="1113933"/>
          </a:xfrm>
          <a:prstGeom prst="ellipse">
            <a:avLst/>
          </a:prstGeom>
          <a:noFill/>
          <a:ln w="190500">
            <a:solidFill>
              <a:schemeClr val="bg1">
                <a:lumMod val="50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弧形 39"/>
          <p:cNvSpPr/>
          <p:nvPr/>
        </p:nvSpPr>
        <p:spPr>
          <a:xfrm>
            <a:off x="4821104" y="4312812"/>
            <a:ext cx="1113933" cy="1113933"/>
          </a:xfrm>
          <a:prstGeom prst="arc">
            <a:avLst>
              <a:gd name="adj1" fmla="val 4362280"/>
              <a:gd name="adj2" fmla="val 1569112"/>
            </a:avLst>
          </a:prstGeom>
          <a:ln w="190500"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9"/>
          <p:cNvSpPr txBox="1"/>
          <p:nvPr/>
        </p:nvSpPr>
        <p:spPr>
          <a:xfrm>
            <a:off x="4876339" y="4708777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90%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316499" y="4077072"/>
            <a:ext cx="258720" cy="233265"/>
            <a:chOff x="3720691" y="2824413"/>
            <a:chExt cx="1341120" cy="1209172"/>
          </a:xfrm>
        </p:grpSpPr>
        <p:sp>
          <p:nvSpPr>
            <p:cNvPr id="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399388" y="4326931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矩形 47"/>
          <p:cNvSpPr>
            <a:spLocks noChangeArrowheads="1"/>
          </p:cNvSpPr>
          <p:nvPr/>
        </p:nvSpPr>
        <p:spPr bwMode="auto">
          <a:xfrm>
            <a:off x="6398701" y="4649929"/>
            <a:ext cx="279811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665539" y="3892561"/>
            <a:ext cx="278384" cy="184511"/>
            <a:chOff x="9482595" y="2565731"/>
            <a:chExt cx="278384" cy="184511"/>
          </a:xfrm>
        </p:grpSpPr>
        <p:sp>
          <p:nvSpPr>
            <p:cNvPr id="48" name="椭圆 4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" grpId="0" animBg="1"/>
      <p:bldP spid="18" grpId="0" animBg="1"/>
      <p:bldP spid="19" grpId="0"/>
      <p:bldP spid="23" grpId="0"/>
      <p:bldP spid="24" grpId="0"/>
      <p:bldP spid="28" grpId="0" animBg="1"/>
      <p:bldP spid="29" grpId="0" animBg="1"/>
      <p:bldP spid="30" grpId="0"/>
      <p:bldP spid="34" grpId="0"/>
      <p:bldP spid="35" grpId="0"/>
      <p:bldP spid="39" grpId="0" animBg="1"/>
      <p:bldP spid="40" grpId="0" animBg="1"/>
      <p:bldP spid="41" grpId="0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29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85219" y="1844824"/>
            <a:ext cx="864096" cy="864096"/>
            <a:chOff x="1057027" y="2420888"/>
            <a:chExt cx="864096" cy="864096"/>
          </a:xfrm>
        </p:grpSpPr>
        <p:sp>
          <p:nvSpPr>
            <p:cNvPr id="15" name="椭圆 14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Freeform 95"/>
          <p:cNvSpPr>
            <a:spLocks noEditPoints="1"/>
          </p:cNvSpPr>
          <p:nvPr/>
        </p:nvSpPr>
        <p:spPr bwMode="auto">
          <a:xfrm>
            <a:off x="3006953" y="2076546"/>
            <a:ext cx="421243" cy="418889"/>
          </a:xfrm>
          <a:custGeom>
            <a:avLst/>
            <a:gdLst>
              <a:gd name="T0" fmla="*/ 128 w 197"/>
              <a:gd name="T1" fmla="*/ 100 h 196"/>
              <a:gd name="T2" fmla="*/ 147 w 197"/>
              <a:gd name="T3" fmla="*/ 104 h 196"/>
              <a:gd name="T4" fmla="*/ 197 w 197"/>
              <a:gd name="T5" fmla="*/ 54 h 196"/>
              <a:gd name="T6" fmla="*/ 196 w 197"/>
              <a:gd name="T7" fmla="*/ 45 h 196"/>
              <a:gd name="T8" fmla="*/ 161 w 197"/>
              <a:gd name="T9" fmla="*/ 83 h 196"/>
              <a:gd name="T10" fmla="*/ 127 w 197"/>
              <a:gd name="T11" fmla="*/ 77 h 196"/>
              <a:gd name="T12" fmla="*/ 115 w 197"/>
              <a:gd name="T13" fmla="*/ 45 h 196"/>
              <a:gd name="T14" fmla="*/ 154 w 197"/>
              <a:gd name="T15" fmla="*/ 4 h 196"/>
              <a:gd name="T16" fmla="*/ 147 w 197"/>
              <a:gd name="T17" fmla="*/ 3 h 196"/>
              <a:gd name="T18" fmla="*/ 96 w 197"/>
              <a:gd name="T19" fmla="*/ 54 h 196"/>
              <a:gd name="T20" fmla="*/ 101 w 197"/>
              <a:gd name="T21" fmla="*/ 74 h 196"/>
              <a:gd name="T22" fmla="*/ 53 w 197"/>
              <a:gd name="T23" fmla="*/ 133 h 196"/>
              <a:gd name="T24" fmla="*/ 44 w 197"/>
              <a:gd name="T25" fmla="*/ 131 h 196"/>
              <a:gd name="T26" fmla="*/ 12 w 197"/>
              <a:gd name="T27" fmla="*/ 162 h 196"/>
              <a:gd name="T28" fmla="*/ 44 w 197"/>
              <a:gd name="T29" fmla="*/ 194 h 196"/>
              <a:gd name="T30" fmla="*/ 75 w 197"/>
              <a:gd name="T31" fmla="*/ 162 h 196"/>
              <a:gd name="T32" fmla="*/ 72 w 197"/>
              <a:gd name="T33" fmla="*/ 151 h 196"/>
              <a:gd name="T34" fmla="*/ 128 w 197"/>
              <a:gd name="T35" fmla="*/ 100 h 196"/>
              <a:gd name="T36" fmla="*/ 44 w 197"/>
              <a:gd name="T37" fmla="*/ 179 h 196"/>
              <a:gd name="T38" fmla="*/ 27 w 197"/>
              <a:gd name="T39" fmla="*/ 162 h 196"/>
              <a:gd name="T40" fmla="*/ 44 w 197"/>
              <a:gd name="T41" fmla="*/ 146 h 196"/>
              <a:gd name="T42" fmla="*/ 60 w 197"/>
              <a:gd name="T43" fmla="*/ 162 h 196"/>
              <a:gd name="T44" fmla="*/ 44 w 197"/>
              <a:gd name="T45" fmla="*/ 179 h 196"/>
              <a:gd name="T46" fmla="*/ 47 w 197"/>
              <a:gd name="T47" fmla="*/ 61 h 196"/>
              <a:gd name="T48" fmla="*/ 76 w 197"/>
              <a:gd name="T49" fmla="*/ 92 h 196"/>
              <a:gd name="T50" fmla="*/ 90 w 197"/>
              <a:gd name="T51" fmla="*/ 77 h 196"/>
              <a:gd name="T52" fmla="*/ 61 w 197"/>
              <a:gd name="T53" fmla="*/ 47 h 196"/>
              <a:gd name="T54" fmla="*/ 68 w 197"/>
              <a:gd name="T55" fmla="*/ 40 h 196"/>
              <a:gd name="T56" fmla="*/ 28 w 197"/>
              <a:gd name="T57" fmla="*/ 0 h 196"/>
              <a:gd name="T58" fmla="*/ 0 w 197"/>
              <a:gd name="T59" fmla="*/ 29 h 196"/>
              <a:gd name="T60" fmla="*/ 39 w 197"/>
              <a:gd name="T61" fmla="*/ 68 h 196"/>
              <a:gd name="T62" fmla="*/ 47 w 197"/>
              <a:gd name="T63" fmla="*/ 61 h 196"/>
              <a:gd name="T64" fmla="*/ 138 w 197"/>
              <a:gd name="T65" fmla="*/ 107 h 196"/>
              <a:gd name="T66" fmla="*/ 97 w 197"/>
              <a:gd name="T67" fmla="*/ 143 h 196"/>
              <a:gd name="T68" fmla="*/ 142 w 197"/>
              <a:gd name="T69" fmla="*/ 188 h 196"/>
              <a:gd name="T70" fmla="*/ 170 w 197"/>
              <a:gd name="T71" fmla="*/ 188 h 196"/>
              <a:gd name="T72" fmla="*/ 182 w 197"/>
              <a:gd name="T73" fmla="*/ 177 h 196"/>
              <a:gd name="T74" fmla="*/ 182 w 197"/>
              <a:gd name="T75" fmla="*/ 149 h 196"/>
              <a:gd name="T76" fmla="*/ 138 w 197"/>
              <a:gd name="T77" fmla="*/ 107 h 196"/>
              <a:gd name="T78" fmla="*/ 158 w 197"/>
              <a:gd name="T79" fmla="*/ 180 h 196"/>
              <a:gd name="T80" fmla="*/ 151 w 197"/>
              <a:gd name="T81" fmla="*/ 180 h 196"/>
              <a:gd name="T82" fmla="*/ 114 w 197"/>
              <a:gd name="T83" fmla="*/ 144 h 196"/>
              <a:gd name="T84" fmla="*/ 114 w 197"/>
              <a:gd name="T85" fmla="*/ 137 h 196"/>
              <a:gd name="T86" fmla="*/ 121 w 197"/>
              <a:gd name="T87" fmla="*/ 137 h 196"/>
              <a:gd name="T88" fmla="*/ 158 w 197"/>
              <a:gd name="T89" fmla="*/ 173 h 196"/>
              <a:gd name="T90" fmla="*/ 158 w 197"/>
              <a:gd name="T91" fmla="*/ 180 h 196"/>
              <a:gd name="T92" fmla="*/ 174 w 197"/>
              <a:gd name="T93" fmla="*/ 164 h 196"/>
              <a:gd name="T94" fmla="*/ 167 w 197"/>
              <a:gd name="T95" fmla="*/ 164 h 196"/>
              <a:gd name="T96" fmla="*/ 130 w 197"/>
              <a:gd name="T97" fmla="*/ 128 h 196"/>
              <a:gd name="T98" fmla="*/ 130 w 197"/>
              <a:gd name="T99" fmla="*/ 121 h 196"/>
              <a:gd name="T100" fmla="*/ 137 w 197"/>
              <a:gd name="T101" fmla="*/ 121 h 196"/>
              <a:gd name="T102" fmla="*/ 174 w 197"/>
              <a:gd name="T103" fmla="*/ 157 h 196"/>
              <a:gd name="T104" fmla="*/ 174 w 197"/>
              <a:gd name="T105" fmla="*/ 16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7" h="196">
                <a:moveTo>
                  <a:pt x="128" y="100"/>
                </a:moveTo>
                <a:cubicBezTo>
                  <a:pt x="134" y="103"/>
                  <a:pt x="140" y="104"/>
                  <a:pt x="147" y="104"/>
                </a:cubicBezTo>
                <a:cubicBezTo>
                  <a:pt x="175" y="104"/>
                  <a:pt x="197" y="82"/>
                  <a:pt x="197" y="54"/>
                </a:cubicBezTo>
                <a:cubicBezTo>
                  <a:pt x="197" y="51"/>
                  <a:pt x="197" y="48"/>
                  <a:pt x="196" y="45"/>
                </a:cubicBezTo>
                <a:cubicBezTo>
                  <a:pt x="161" y="83"/>
                  <a:pt x="161" y="83"/>
                  <a:pt x="161" y="83"/>
                </a:cubicBezTo>
                <a:cubicBezTo>
                  <a:pt x="127" y="77"/>
                  <a:pt x="127" y="77"/>
                  <a:pt x="127" y="77"/>
                </a:cubicBezTo>
                <a:cubicBezTo>
                  <a:pt x="115" y="45"/>
                  <a:pt x="115" y="45"/>
                  <a:pt x="115" y="45"/>
                </a:cubicBezTo>
                <a:cubicBezTo>
                  <a:pt x="154" y="4"/>
                  <a:pt x="154" y="4"/>
                  <a:pt x="154" y="4"/>
                </a:cubicBezTo>
                <a:cubicBezTo>
                  <a:pt x="152" y="3"/>
                  <a:pt x="149" y="3"/>
                  <a:pt x="147" y="3"/>
                </a:cubicBezTo>
                <a:cubicBezTo>
                  <a:pt x="119" y="3"/>
                  <a:pt x="96" y="26"/>
                  <a:pt x="96" y="54"/>
                </a:cubicBezTo>
                <a:cubicBezTo>
                  <a:pt x="96" y="61"/>
                  <a:pt x="98" y="68"/>
                  <a:pt x="101" y="74"/>
                </a:cubicBezTo>
                <a:cubicBezTo>
                  <a:pt x="85" y="101"/>
                  <a:pt x="62" y="124"/>
                  <a:pt x="53" y="133"/>
                </a:cubicBezTo>
                <a:cubicBezTo>
                  <a:pt x="50" y="132"/>
                  <a:pt x="47" y="131"/>
                  <a:pt x="44" y="131"/>
                </a:cubicBezTo>
                <a:cubicBezTo>
                  <a:pt x="26" y="131"/>
                  <a:pt x="12" y="145"/>
                  <a:pt x="12" y="162"/>
                </a:cubicBezTo>
                <a:cubicBezTo>
                  <a:pt x="12" y="180"/>
                  <a:pt x="26" y="194"/>
                  <a:pt x="44" y="194"/>
                </a:cubicBezTo>
                <a:cubicBezTo>
                  <a:pt x="61" y="194"/>
                  <a:pt x="75" y="180"/>
                  <a:pt x="75" y="162"/>
                </a:cubicBezTo>
                <a:cubicBezTo>
                  <a:pt x="75" y="158"/>
                  <a:pt x="74" y="154"/>
                  <a:pt x="72" y="151"/>
                </a:cubicBezTo>
                <a:cubicBezTo>
                  <a:pt x="79" y="141"/>
                  <a:pt x="98" y="119"/>
                  <a:pt x="128" y="100"/>
                </a:cubicBezTo>
                <a:close/>
                <a:moveTo>
                  <a:pt x="44" y="179"/>
                </a:moveTo>
                <a:cubicBezTo>
                  <a:pt x="34" y="179"/>
                  <a:pt x="27" y="172"/>
                  <a:pt x="27" y="162"/>
                </a:cubicBezTo>
                <a:cubicBezTo>
                  <a:pt x="27" y="153"/>
                  <a:pt x="34" y="146"/>
                  <a:pt x="44" y="146"/>
                </a:cubicBezTo>
                <a:cubicBezTo>
                  <a:pt x="53" y="146"/>
                  <a:pt x="60" y="153"/>
                  <a:pt x="60" y="162"/>
                </a:cubicBezTo>
                <a:cubicBezTo>
                  <a:pt x="60" y="172"/>
                  <a:pt x="53" y="179"/>
                  <a:pt x="44" y="179"/>
                </a:cubicBezTo>
                <a:close/>
                <a:moveTo>
                  <a:pt x="47" y="61"/>
                </a:moveTo>
                <a:cubicBezTo>
                  <a:pt x="76" y="92"/>
                  <a:pt x="76" y="92"/>
                  <a:pt x="76" y="92"/>
                </a:cubicBezTo>
                <a:cubicBezTo>
                  <a:pt x="90" y="77"/>
                  <a:pt x="90" y="77"/>
                  <a:pt x="90" y="77"/>
                </a:cubicBezTo>
                <a:cubicBezTo>
                  <a:pt x="61" y="47"/>
                  <a:pt x="61" y="47"/>
                  <a:pt x="61" y="47"/>
                </a:cubicBezTo>
                <a:cubicBezTo>
                  <a:pt x="68" y="40"/>
                  <a:pt x="68" y="40"/>
                  <a:pt x="68" y="40"/>
                </a:cubicBezTo>
                <a:cubicBezTo>
                  <a:pt x="28" y="0"/>
                  <a:pt x="28" y="0"/>
                  <a:pt x="28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39" y="68"/>
                  <a:pt x="39" y="68"/>
                  <a:pt x="39" y="68"/>
                </a:cubicBezTo>
                <a:lnTo>
                  <a:pt x="47" y="61"/>
                </a:lnTo>
                <a:close/>
                <a:moveTo>
                  <a:pt x="138" y="107"/>
                </a:moveTo>
                <a:cubicBezTo>
                  <a:pt x="138" y="107"/>
                  <a:pt x="114" y="114"/>
                  <a:pt x="97" y="143"/>
                </a:cubicBezTo>
                <a:cubicBezTo>
                  <a:pt x="97" y="141"/>
                  <a:pt x="142" y="188"/>
                  <a:pt x="142" y="188"/>
                </a:cubicBezTo>
                <a:cubicBezTo>
                  <a:pt x="150" y="196"/>
                  <a:pt x="163" y="196"/>
                  <a:pt x="170" y="188"/>
                </a:cubicBezTo>
                <a:cubicBezTo>
                  <a:pt x="182" y="177"/>
                  <a:pt x="182" y="177"/>
                  <a:pt x="182" y="177"/>
                </a:cubicBezTo>
                <a:cubicBezTo>
                  <a:pt x="189" y="169"/>
                  <a:pt x="189" y="156"/>
                  <a:pt x="182" y="149"/>
                </a:cubicBezTo>
                <a:lnTo>
                  <a:pt x="138" y="107"/>
                </a:lnTo>
                <a:close/>
                <a:moveTo>
                  <a:pt x="158" y="180"/>
                </a:moveTo>
                <a:cubicBezTo>
                  <a:pt x="156" y="182"/>
                  <a:pt x="153" y="182"/>
                  <a:pt x="151" y="180"/>
                </a:cubicBezTo>
                <a:cubicBezTo>
                  <a:pt x="114" y="144"/>
                  <a:pt x="114" y="144"/>
                  <a:pt x="114" y="144"/>
                </a:cubicBezTo>
                <a:cubicBezTo>
                  <a:pt x="112" y="142"/>
                  <a:pt x="112" y="139"/>
                  <a:pt x="114" y="137"/>
                </a:cubicBezTo>
                <a:cubicBezTo>
                  <a:pt x="116" y="135"/>
                  <a:pt x="120" y="135"/>
                  <a:pt x="121" y="137"/>
                </a:cubicBezTo>
                <a:cubicBezTo>
                  <a:pt x="158" y="173"/>
                  <a:pt x="158" y="173"/>
                  <a:pt x="158" y="173"/>
                </a:cubicBezTo>
                <a:cubicBezTo>
                  <a:pt x="160" y="175"/>
                  <a:pt x="160" y="178"/>
                  <a:pt x="158" y="180"/>
                </a:cubicBezTo>
                <a:close/>
                <a:moveTo>
                  <a:pt x="174" y="164"/>
                </a:moveTo>
                <a:cubicBezTo>
                  <a:pt x="172" y="166"/>
                  <a:pt x="169" y="166"/>
                  <a:pt x="167" y="16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28" y="126"/>
                  <a:pt x="128" y="123"/>
                  <a:pt x="130" y="121"/>
                </a:cubicBezTo>
                <a:cubicBezTo>
                  <a:pt x="132" y="119"/>
                  <a:pt x="136" y="119"/>
                  <a:pt x="137" y="121"/>
                </a:cubicBezTo>
                <a:cubicBezTo>
                  <a:pt x="174" y="157"/>
                  <a:pt x="174" y="157"/>
                  <a:pt x="174" y="157"/>
                </a:cubicBezTo>
                <a:cubicBezTo>
                  <a:pt x="176" y="159"/>
                  <a:pt x="176" y="162"/>
                  <a:pt x="174" y="164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641203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2033019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790775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045270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81563" y="1844824"/>
            <a:ext cx="864096" cy="864096"/>
            <a:chOff x="1057027" y="2420888"/>
            <a:chExt cx="864096" cy="864096"/>
          </a:xfrm>
        </p:grpSpPr>
        <p:sp>
          <p:nvSpPr>
            <p:cNvPr id="23" name="椭圆 22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5737547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5189807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947563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5202058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Freeform 63"/>
          <p:cNvSpPr>
            <a:spLocks noEditPoints="1"/>
          </p:cNvSpPr>
          <p:nvPr/>
        </p:nvSpPr>
        <p:spPr bwMode="auto">
          <a:xfrm>
            <a:off x="6145321" y="2096536"/>
            <a:ext cx="381650" cy="398899"/>
          </a:xfrm>
          <a:custGeom>
            <a:avLst/>
            <a:gdLst>
              <a:gd name="T0" fmla="*/ 17 w 195"/>
              <a:gd name="T1" fmla="*/ 103 h 203"/>
              <a:gd name="T2" fmla="*/ 17 w 195"/>
              <a:gd name="T3" fmla="*/ 45 h 203"/>
              <a:gd name="T4" fmla="*/ 0 w 195"/>
              <a:gd name="T5" fmla="*/ 74 h 203"/>
              <a:gd name="T6" fmla="*/ 17 w 195"/>
              <a:gd name="T7" fmla="*/ 103 h 203"/>
              <a:gd name="T8" fmla="*/ 29 w 195"/>
              <a:gd name="T9" fmla="*/ 112 h 203"/>
              <a:gd name="T10" fmla="*/ 77 w 195"/>
              <a:gd name="T11" fmla="*/ 112 h 203"/>
              <a:gd name="T12" fmla="*/ 77 w 195"/>
              <a:gd name="T13" fmla="*/ 40 h 203"/>
              <a:gd name="T14" fmla="*/ 29 w 195"/>
              <a:gd name="T15" fmla="*/ 40 h 203"/>
              <a:gd name="T16" fmla="*/ 21 w 195"/>
              <a:gd name="T17" fmla="*/ 48 h 203"/>
              <a:gd name="T18" fmla="*/ 21 w 195"/>
              <a:gd name="T19" fmla="*/ 104 h 203"/>
              <a:gd name="T20" fmla="*/ 29 w 195"/>
              <a:gd name="T21" fmla="*/ 112 h 203"/>
              <a:gd name="T22" fmla="*/ 161 w 195"/>
              <a:gd name="T23" fmla="*/ 13 h 203"/>
              <a:gd name="T24" fmla="*/ 81 w 195"/>
              <a:gd name="T25" fmla="*/ 40 h 203"/>
              <a:gd name="T26" fmla="*/ 81 w 195"/>
              <a:gd name="T27" fmla="*/ 113 h 203"/>
              <a:gd name="T28" fmla="*/ 161 w 195"/>
              <a:gd name="T29" fmla="*/ 140 h 203"/>
              <a:gd name="T30" fmla="*/ 161 w 195"/>
              <a:gd name="T31" fmla="*/ 13 h 203"/>
              <a:gd name="T32" fmla="*/ 89 w 195"/>
              <a:gd name="T33" fmla="*/ 68 h 203"/>
              <a:gd name="T34" fmla="*/ 89 w 195"/>
              <a:gd name="T35" fmla="*/ 52 h 203"/>
              <a:gd name="T36" fmla="*/ 154 w 195"/>
              <a:gd name="T37" fmla="*/ 29 h 203"/>
              <a:gd name="T38" fmla="*/ 89 w 195"/>
              <a:gd name="T39" fmla="*/ 68 h 203"/>
              <a:gd name="T40" fmla="*/ 177 w 195"/>
              <a:gd name="T41" fmla="*/ 0 h 203"/>
              <a:gd name="T42" fmla="*/ 165 w 195"/>
              <a:gd name="T43" fmla="*/ 0 h 203"/>
              <a:gd name="T44" fmla="*/ 165 w 195"/>
              <a:gd name="T45" fmla="*/ 152 h 203"/>
              <a:gd name="T46" fmla="*/ 177 w 195"/>
              <a:gd name="T47" fmla="*/ 152 h 203"/>
              <a:gd name="T48" fmla="*/ 177 w 195"/>
              <a:gd name="T49" fmla="*/ 0 h 203"/>
              <a:gd name="T50" fmla="*/ 195 w 195"/>
              <a:gd name="T51" fmla="*/ 75 h 203"/>
              <a:gd name="T52" fmla="*/ 181 w 195"/>
              <a:gd name="T53" fmla="*/ 54 h 203"/>
              <a:gd name="T54" fmla="*/ 181 w 195"/>
              <a:gd name="T55" fmla="*/ 96 h 203"/>
              <a:gd name="T56" fmla="*/ 195 w 195"/>
              <a:gd name="T57" fmla="*/ 75 h 203"/>
              <a:gd name="T58" fmla="*/ 65 w 195"/>
              <a:gd name="T59" fmla="*/ 116 h 203"/>
              <a:gd name="T60" fmla="*/ 29 w 195"/>
              <a:gd name="T61" fmla="*/ 116 h 203"/>
              <a:gd name="T62" fmla="*/ 41 w 195"/>
              <a:gd name="T63" fmla="*/ 186 h 203"/>
              <a:gd name="T64" fmla="*/ 65 w 195"/>
              <a:gd name="T65" fmla="*/ 180 h 203"/>
              <a:gd name="T66" fmla="*/ 65 w 195"/>
              <a:gd name="T67" fmla="*/ 116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203">
                <a:moveTo>
                  <a:pt x="17" y="103"/>
                </a:moveTo>
                <a:cubicBezTo>
                  <a:pt x="17" y="45"/>
                  <a:pt x="17" y="45"/>
                  <a:pt x="17" y="45"/>
                </a:cubicBezTo>
                <a:cubicBezTo>
                  <a:pt x="7" y="48"/>
                  <a:pt x="0" y="60"/>
                  <a:pt x="0" y="74"/>
                </a:cubicBezTo>
                <a:cubicBezTo>
                  <a:pt x="0" y="88"/>
                  <a:pt x="7" y="100"/>
                  <a:pt x="17" y="103"/>
                </a:cubicBezTo>
                <a:close/>
                <a:moveTo>
                  <a:pt x="29" y="112"/>
                </a:moveTo>
                <a:cubicBezTo>
                  <a:pt x="77" y="112"/>
                  <a:pt x="77" y="112"/>
                  <a:pt x="77" y="112"/>
                </a:cubicBezTo>
                <a:cubicBezTo>
                  <a:pt x="77" y="40"/>
                  <a:pt x="77" y="40"/>
                  <a:pt x="77" y="40"/>
                </a:cubicBezTo>
                <a:cubicBezTo>
                  <a:pt x="29" y="40"/>
                  <a:pt x="29" y="40"/>
                  <a:pt x="29" y="40"/>
                </a:cubicBezTo>
                <a:cubicBezTo>
                  <a:pt x="24" y="40"/>
                  <a:pt x="21" y="44"/>
                  <a:pt x="21" y="48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1" y="109"/>
                  <a:pt x="24" y="112"/>
                  <a:pt x="29" y="112"/>
                </a:cubicBezTo>
                <a:close/>
                <a:moveTo>
                  <a:pt x="161" y="13"/>
                </a:moveTo>
                <a:cubicBezTo>
                  <a:pt x="161" y="13"/>
                  <a:pt x="122" y="40"/>
                  <a:pt x="81" y="40"/>
                </a:cubicBezTo>
                <a:cubicBezTo>
                  <a:pt x="81" y="57"/>
                  <a:pt x="81" y="107"/>
                  <a:pt x="81" y="113"/>
                </a:cubicBezTo>
                <a:cubicBezTo>
                  <a:pt x="122" y="113"/>
                  <a:pt x="161" y="140"/>
                  <a:pt x="161" y="140"/>
                </a:cubicBezTo>
                <a:lnTo>
                  <a:pt x="161" y="13"/>
                </a:lnTo>
                <a:close/>
                <a:moveTo>
                  <a:pt x="89" y="68"/>
                </a:moveTo>
                <a:cubicBezTo>
                  <a:pt x="89" y="52"/>
                  <a:pt x="89" y="52"/>
                  <a:pt x="89" y="52"/>
                </a:cubicBezTo>
                <a:cubicBezTo>
                  <a:pt x="89" y="52"/>
                  <a:pt x="124" y="54"/>
                  <a:pt x="154" y="29"/>
                </a:cubicBezTo>
                <a:cubicBezTo>
                  <a:pt x="154" y="53"/>
                  <a:pt x="89" y="68"/>
                  <a:pt x="89" y="68"/>
                </a:cubicBezTo>
                <a:close/>
                <a:moveTo>
                  <a:pt x="177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65" y="152"/>
                  <a:pt x="165" y="152"/>
                  <a:pt x="165" y="152"/>
                </a:cubicBezTo>
                <a:cubicBezTo>
                  <a:pt x="177" y="152"/>
                  <a:pt x="177" y="152"/>
                  <a:pt x="177" y="152"/>
                </a:cubicBezTo>
                <a:lnTo>
                  <a:pt x="177" y="0"/>
                </a:lnTo>
                <a:close/>
                <a:moveTo>
                  <a:pt x="195" y="75"/>
                </a:moveTo>
                <a:cubicBezTo>
                  <a:pt x="195" y="66"/>
                  <a:pt x="189" y="58"/>
                  <a:pt x="181" y="54"/>
                </a:cubicBezTo>
                <a:cubicBezTo>
                  <a:pt x="181" y="96"/>
                  <a:pt x="181" y="96"/>
                  <a:pt x="181" y="96"/>
                </a:cubicBezTo>
                <a:cubicBezTo>
                  <a:pt x="189" y="92"/>
                  <a:pt x="195" y="84"/>
                  <a:pt x="195" y="75"/>
                </a:cubicBezTo>
                <a:close/>
                <a:moveTo>
                  <a:pt x="65" y="116"/>
                </a:moveTo>
                <a:cubicBezTo>
                  <a:pt x="62" y="116"/>
                  <a:pt x="29" y="116"/>
                  <a:pt x="29" y="116"/>
                </a:cubicBezTo>
                <a:cubicBezTo>
                  <a:pt x="29" y="116"/>
                  <a:pt x="27" y="161"/>
                  <a:pt x="41" y="186"/>
                </a:cubicBezTo>
                <a:cubicBezTo>
                  <a:pt x="59" y="203"/>
                  <a:pt x="67" y="185"/>
                  <a:pt x="65" y="180"/>
                </a:cubicBezTo>
                <a:cubicBezTo>
                  <a:pt x="63" y="175"/>
                  <a:pt x="51" y="135"/>
                  <a:pt x="65" y="11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8977907" y="1844824"/>
            <a:ext cx="864096" cy="864096"/>
            <a:chOff x="1057027" y="2420888"/>
            <a:chExt cx="864096" cy="864096"/>
          </a:xfrm>
        </p:grpSpPr>
        <p:sp>
          <p:nvSpPr>
            <p:cNvPr id="31" name="椭圆 30"/>
            <p:cNvSpPr/>
            <p:nvPr/>
          </p:nvSpPr>
          <p:spPr>
            <a:xfrm>
              <a:off x="1057027" y="2420888"/>
              <a:ext cx="864096" cy="864096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097531" y="2461084"/>
              <a:ext cx="783704" cy="783704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5400000" scaled="0"/>
            </a:gradFill>
            <a:ln>
              <a:noFill/>
            </a:ln>
            <a:effectLst>
              <a:outerShdw blurRad="1905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8833891" y="2771644"/>
            <a:ext cx="1512168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318958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8318271" y="3745018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8076027" y="3748844"/>
            <a:ext cx="0" cy="940968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8330522" y="446892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329835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Freeform 77"/>
          <p:cNvSpPr>
            <a:spLocks noEditPoints="1"/>
          </p:cNvSpPr>
          <p:nvPr/>
        </p:nvSpPr>
        <p:spPr bwMode="auto">
          <a:xfrm>
            <a:off x="9264004" y="2097642"/>
            <a:ext cx="292518" cy="376696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9635627" y="1700808"/>
            <a:ext cx="278384" cy="184511"/>
            <a:chOff x="9482595" y="2565731"/>
            <a:chExt cx="278384" cy="184511"/>
          </a:xfrm>
        </p:grpSpPr>
        <p:sp>
          <p:nvSpPr>
            <p:cNvPr id="41" name="椭圆 4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61415" y="3532819"/>
            <a:ext cx="258720" cy="233265"/>
            <a:chOff x="3720691" y="2824413"/>
            <a:chExt cx="1341120" cy="1209172"/>
          </a:xfrm>
        </p:grpSpPr>
        <p:sp>
          <p:nvSpPr>
            <p:cNvPr id="4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2033706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818203" y="3532819"/>
            <a:ext cx="258720" cy="233265"/>
            <a:chOff x="3720691" y="2824413"/>
            <a:chExt cx="1341120" cy="1209172"/>
          </a:xfrm>
        </p:grpSpPr>
        <p:sp>
          <p:nvSpPr>
            <p:cNvPr id="4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5190494" y="3422020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946667" y="3532819"/>
            <a:ext cx="258720" cy="233265"/>
            <a:chOff x="3720691" y="2824413"/>
            <a:chExt cx="1341120" cy="1209172"/>
          </a:xfrm>
        </p:grpSpPr>
        <p:sp>
          <p:nvSpPr>
            <p:cNvPr id="5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672979" y="4579723"/>
            <a:ext cx="258720" cy="233265"/>
            <a:chOff x="3720691" y="2824413"/>
            <a:chExt cx="1341120" cy="1209172"/>
          </a:xfrm>
        </p:grpSpPr>
        <p:sp>
          <p:nvSpPr>
            <p:cNvPr id="5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2044583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4829767" y="4579723"/>
            <a:ext cx="258720" cy="233265"/>
            <a:chOff x="3720691" y="2824413"/>
            <a:chExt cx="1341120" cy="1209172"/>
          </a:xfrm>
        </p:grpSpPr>
        <p:sp>
          <p:nvSpPr>
            <p:cNvPr id="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5201371" y="4791922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7958231" y="4579723"/>
            <a:ext cx="258720" cy="233265"/>
            <a:chOff x="3720691" y="2824413"/>
            <a:chExt cx="1341120" cy="1209172"/>
          </a:xfrm>
        </p:grpSpPr>
        <p:sp>
          <p:nvSpPr>
            <p:cNvPr id="6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" grpId="0" animBg="1"/>
      <p:bldP spid="18" grpId="0"/>
      <p:bldP spid="19" grpId="0"/>
      <p:bldP spid="21" grpId="0"/>
      <p:bldP spid="25" grpId="0"/>
      <p:bldP spid="26" grpId="0"/>
      <p:bldP spid="28" grpId="0"/>
      <p:bldP spid="29" grpId="0" animBg="1"/>
      <p:bldP spid="33" grpId="0"/>
      <p:bldP spid="34" grpId="0"/>
      <p:bldP spid="35" grpId="0"/>
      <p:bldP spid="37" grpId="0"/>
      <p:bldP spid="38" grpId="0"/>
      <p:bldP spid="39" grpId="0" animBg="1"/>
      <p:bldP spid="46" grpId="0"/>
      <p:bldP spid="50" grpId="0"/>
      <p:bldP spid="58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80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1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12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</a:p>
        </p:txBody>
      </p:sp>
      <p:grpSp>
        <p:nvGrpSpPr>
          <p:cNvPr id="171" name="组合 170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7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5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2" name="组合 181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83" name="椭圆 18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Freeform 126"/>
          <p:cNvSpPr>
            <a:spLocks noChangeAspect="1" noEditPoints="1"/>
          </p:cNvSpPr>
          <p:nvPr/>
        </p:nvSpPr>
        <p:spPr bwMode="auto">
          <a:xfrm>
            <a:off x="3456129" y="3144509"/>
            <a:ext cx="528610" cy="661452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1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3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论文摘要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等腰三角形 25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9917496" y="3248388"/>
            <a:ext cx="1436675" cy="215444"/>
            <a:chOff x="4369395" y="3284984"/>
            <a:chExt cx="1436675" cy="215444"/>
          </a:xfrm>
        </p:grpSpPr>
        <p:sp>
          <p:nvSpPr>
            <p:cNvPr id="5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论点论证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等腰三角形 5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7033691" y="3501588"/>
            <a:ext cx="1436675" cy="215444"/>
            <a:chOff x="4369395" y="3284984"/>
            <a:chExt cx="1436675" cy="215444"/>
          </a:xfrm>
        </p:grpSpPr>
        <p:sp>
          <p:nvSpPr>
            <p:cNvPr id="5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等腰三角形 6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8473851" y="3501588"/>
            <a:ext cx="2016224" cy="215444"/>
            <a:chOff x="4369395" y="3284984"/>
            <a:chExt cx="2016224" cy="215444"/>
          </a:xfrm>
        </p:grpSpPr>
        <p:sp>
          <p:nvSpPr>
            <p:cNvPr id="64" name="文本框 9"/>
            <p:cNvSpPr txBox="1"/>
            <p:nvPr/>
          </p:nvSpPr>
          <p:spPr>
            <a:xfrm>
              <a:off x="4581935" y="3284984"/>
              <a:ext cx="180368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主要贡献与创新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等腰三角形 6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  <p:bldP spid="72" grpId="0" animBg="1"/>
      <p:bldP spid="81" grpId="0"/>
      <p:bldP spid="112" grpId="0"/>
      <p:bldP spid="17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30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02738" y="1336097"/>
            <a:ext cx="648072" cy="2808312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62904" y="2740253"/>
            <a:ext cx="648072" cy="1404156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42496" y="1932928"/>
            <a:ext cx="648072" cy="2184328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86712" y="1048065"/>
            <a:ext cx="648072" cy="3096344"/>
          </a:xfrm>
          <a:prstGeom prst="rect">
            <a:avLst/>
          </a:prstGeom>
          <a:solidFill>
            <a:srgbClr val="41445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645861" y="3398338"/>
            <a:ext cx="1152128" cy="1038774"/>
            <a:chOff x="5424755" y="1340768"/>
            <a:chExt cx="670560" cy="604586"/>
          </a:xfrm>
        </p:grpSpPr>
        <p:grpSp>
          <p:nvGrpSpPr>
            <p:cNvPr id="19" name="组合 1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0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13411" y="3398338"/>
            <a:ext cx="1152128" cy="1038774"/>
            <a:chOff x="5424755" y="1340768"/>
            <a:chExt cx="670560" cy="604586"/>
          </a:xfrm>
        </p:grpSpPr>
        <p:grpSp>
          <p:nvGrpSpPr>
            <p:cNvPr id="26" name="组合 2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7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85619" y="3398338"/>
            <a:ext cx="1152128" cy="1038774"/>
            <a:chOff x="5424755" y="1340768"/>
            <a:chExt cx="670560" cy="604586"/>
          </a:xfrm>
        </p:grpSpPr>
        <p:grpSp>
          <p:nvGrpSpPr>
            <p:cNvPr id="33" name="组合 32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7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8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6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4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29835" y="3398338"/>
            <a:ext cx="1152128" cy="1038774"/>
            <a:chOff x="5424755" y="1340768"/>
            <a:chExt cx="670560" cy="604586"/>
          </a:xfrm>
        </p:grpSpPr>
        <p:grpSp>
          <p:nvGrpSpPr>
            <p:cNvPr id="40" name="组合 3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1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6" name="文本框 9"/>
          <p:cNvSpPr txBox="1"/>
          <p:nvPr/>
        </p:nvSpPr>
        <p:spPr>
          <a:xfrm>
            <a:off x="2425179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2353171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8" name="文本框 9"/>
          <p:cNvSpPr txBox="1"/>
          <p:nvPr/>
        </p:nvSpPr>
        <p:spPr>
          <a:xfrm>
            <a:off x="4369395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4297387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0" name="文本框 9"/>
          <p:cNvSpPr txBox="1"/>
          <p:nvPr/>
        </p:nvSpPr>
        <p:spPr>
          <a:xfrm>
            <a:off x="6313611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9"/>
          <p:cNvSpPr txBox="1"/>
          <p:nvPr/>
        </p:nvSpPr>
        <p:spPr>
          <a:xfrm>
            <a:off x="6241603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8257827" y="4678626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9"/>
          <p:cNvSpPr txBox="1"/>
          <p:nvPr/>
        </p:nvSpPr>
        <p:spPr>
          <a:xfrm>
            <a:off x="8185819" y="4989917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9347595" y="3356992"/>
            <a:ext cx="278384" cy="184511"/>
            <a:chOff x="9482595" y="2565731"/>
            <a:chExt cx="278384" cy="184511"/>
          </a:xfrm>
        </p:grpSpPr>
        <p:sp>
          <p:nvSpPr>
            <p:cNvPr id="55" name="椭圆 54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4" grpId="0" animBg="1"/>
      <p:bldP spid="15" grpId="0" animBg="1"/>
      <p:bldP spid="16" grpId="0" animBg="1"/>
      <p:bldP spid="1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31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369395" y="4149080"/>
            <a:ext cx="1152128" cy="1038774"/>
            <a:chOff x="5424755" y="1340768"/>
            <a:chExt cx="670560" cy="604586"/>
          </a:xfrm>
        </p:grpSpPr>
        <p:grpSp>
          <p:nvGrpSpPr>
            <p:cNvPr id="15" name="组合 1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6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45459" y="3140968"/>
            <a:ext cx="1152128" cy="1038774"/>
            <a:chOff x="5424755" y="1340768"/>
            <a:chExt cx="670560" cy="604586"/>
          </a:xfrm>
        </p:grpSpPr>
        <p:grpSp>
          <p:nvGrpSpPr>
            <p:cNvPr id="22" name="组合 21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3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97587" y="3140968"/>
            <a:ext cx="1152128" cy="1038774"/>
            <a:chOff x="5424755" y="1340768"/>
            <a:chExt cx="670560" cy="604586"/>
          </a:xfrm>
        </p:grpSpPr>
        <p:grpSp>
          <p:nvGrpSpPr>
            <p:cNvPr id="29" name="组合 2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745659" y="2174202"/>
            <a:ext cx="1152128" cy="1038774"/>
            <a:chOff x="5424755" y="1340768"/>
            <a:chExt cx="670560" cy="604586"/>
          </a:xfrm>
        </p:grpSpPr>
        <p:grpSp>
          <p:nvGrpSpPr>
            <p:cNvPr id="36" name="组合 3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7" name="TextBox 7"/>
            <p:cNvSpPr>
              <a:spLocks noChangeArrowheads="1"/>
            </p:cNvSpPr>
            <p:nvPr/>
          </p:nvSpPr>
          <p:spPr bwMode="auto">
            <a:xfrm>
              <a:off x="5472003" y="1508408"/>
              <a:ext cx="576064" cy="25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8032555" y="220486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8031867" y="2527862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466427" y="328870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7465739" y="3611698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921811" y="3284984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1921123" y="3607982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345747" y="436882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1345059" y="4691818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7321723" y="1916832"/>
            <a:ext cx="278384" cy="184511"/>
            <a:chOff x="9482595" y="2565731"/>
            <a:chExt cx="278384" cy="184511"/>
          </a:xfrm>
        </p:grpSpPr>
        <p:sp>
          <p:nvSpPr>
            <p:cNvPr id="51" name="椭圆 50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未来发展趋势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32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653741" y="3539481"/>
            <a:ext cx="698004" cy="629329"/>
            <a:chOff x="3720691" y="2824413"/>
            <a:chExt cx="1341120" cy="1209172"/>
          </a:xfrm>
        </p:grpSpPr>
        <p:sp>
          <p:nvSpPr>
            <p:cNvPr id="5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08204" y="3226645"/>
            <a:ext cx="885704" cy="798561"/>
            <a:chOff x="3720691" y="2824413"/>
            <a:chExt cx="1341120" cy="1209172"/>
          </a:xfrm>
        </p:grpSpPr>
        <p:sp>
          <p:nvSpPr>
            <p:cNvPr id="5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145259" y="1910115"/>
            <a:ext cx="2304256" cy="2077548"/>
            <a:chOff x="3001243" y="2824413"/>
            <a:chExt cx="1341120" cy="1209172"/>
          </a:xfrm>
        </p:grpSpPr>
        <p:grpSp>
          <p:nvGrpSpPr>
            <p:cNvPr id="61" name="组合 60"/>
            <p:cNvGrpSpPr/>
            <p:nvPr/>
          </p:nvGrpSpPr>
          <p:grpSpPr>
            <a:xfrm>
              <a:off x="3001243" y="2824413"/>
              <a:ext cx="1341120" cy="1209172"/>
              <a:chOff x="3720691" y="2824413"/>
              <a:chExt cx="1341120" cy="1209172"/>
            </a:xfrm>
          </p:grpSpPr>
          <p:sp>
            <p:nvSpPr>
              <p:cNvPr id="63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2" name="Freeform 5"/>
            <p:cNvSpPr/>
            <p:nvPr/>
          </p:nvSpPr>
          <p:spPr bwMode="auto">
            <a:xfrm rot="12638635">
              <a:off x="3175023" y="2830745"/>
              <a:ext cx="1020383" cy="64571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  <a:gd name="connsiteX0" fmla="*/ 7850 w 10000"/>
                <a:gd name="connsiteY0" fmla="*/ 9461 h 9993"/>
                <a:gd name="connsiteX1" fmla="*/ 7500 w 10000"/>
                <a:gd name="connsiteY1" fmla="*/ 9850 h 9993"/>
                <a:gd name="connsiteX2" fmla="*/ 7000 w 10000"/>
                <a:gd name="connsiteY2" fmla="*/ 9993 h 9993"/>
                <a:gd name="connsiteX3" fmla="*/ 2978 w 10000"/>
                <a:gd name="connsiteY3" fmla="*/ 9993 h 9993"/>
                <a:gd name="connsiteX4" fmla="*/ 2500 w 10000"/>
                <a:gd name="connsiteY4" fmla="*/ 9850 h 9993"/>
                <a:gd name="connsiteX5" fmla="*/ 2150 w 10000"/>
                <a:gd name="connsiteY5" fmla="*/ 9457 h 9993"/>
                <a:gd name="connsiteX6" fmla="*/ 0 w 10000"/>
                <a:gd name="connsiteY6" fmla="*/ 4997 h 9993"/>
                <a:gd name="connsiteX7" fmla="*/ 131 w 10000"/>
                <a:gd name="connsiteY7" fmla="*/ 4449 h 9993"/>
                <a:gd name="connsiteX8" fmla="*/ 2142 w 10000"/>
                <a:gd name="connsiteY8" fmla="*/ 549 h 9993"/>
                <a:gd name="connsiteX9" fmla="*/ 2500 w 10000"/>
                <a:gd name="connsiteY9" fmla="*/ 148 h 9993"/>
                <a:gd name="connsiteX10" fmla="*/ 2956 w 10000"/>
                <a:gd name="connsiteY10" fmla="*/ 1 h 9993"/>
                <a:gd name="connsiteX11" fmla="*/ 6993 w 10000"/>
                <a:gd name="connsiteY11" fmla="*/ 1 h 9993"/>
                <a:gd name="connsiteX12" fmla="*/ 7500 w 10000"/>
                <a:gd name="connsiteY12" fmla="*/ 148 h 9993"/>
                <a:gd name="connsiteX13" fmla="*/ 7850 w 10000"/>
                <a:gd name="connsiteY13" fmla="*/ 537 h 9993"/>
                <a:gd name="connsiteX14" fmla="*/ 9861 w 10000"/>
                <a:gd name="connsiteY14" fmla="*/ 4437 h 9993"/>
                <a:gd name="connsiteX15" fmla="*/ 10000 w 10000"/>
                <a:gd name="connsiteY15" fmla="*/ 4997 h 9993"/>
                <a:gd name="connsiteX16" fmla="*/ 9858 w 10000"/>
                <a:gd name="connsiteY16" fmla="*/ 5561 h 9993"/>
                <a:gd name="connsiteX17" fmla="*/ 7850 w 10000"/>
                <a:gd name="connsiteY17" fmla="*/ 9461 h 9993"/>
                <a:gd name="connsiteX0-1" fmla="*/ 7719 w 9869"/>
                <a:gd name="connsiteY0-2" fmla="*/ 9468 h 10000"/>
                <a:gd name="connsiteX1-3" fmla="*/ 7369 w 9869"/>
                <a:gd name="connsiteY1-4" fmla="*/ 9857 h 10000"/>
                <a:gd name="connsiteX2-5" fmla="*/ 6869 w 9869"/>
                <a:gd name="connsiteY2-6" fmla="*/ 10000 h 10000"/>
                <a:gd name="connsiteX3-7" fmla="*/ 2847 w 9869"/>
                <a:gd name="connsiteY3-8" fmla="*/ 10000 h 10000"/>
                <a:gd name="connsiteX4-9" fmla="*/ 2369 w 9869"/>
                <a:gd name="connsiteY4-10" fmla="*/ 9857 h 10000"/>
                <a:gd name="connsiteX5-11" fmla="*/ 2019 w 9869"/>
                <a:gd name="connsiteY5-12" fmla="*/ 9464 h 10000"/>
                <a:gd name="connsiteX6-13" fmla="*/ 0 w 9869"/>
                <a:gd name="connsiteY6-14" fmla="*/ 4452 h 10000"/>
                <a:gd name="connsiteX7-15" fmla="*/ 2011 w 9869"/>
                <a:gd name="connsiteY7-16" fmla="*/ 549 h 10000"/>
                <a:gd name="connsiteX8-17" fmla="*/ 2369 w 9869"/>
                <a:gd name="connsiteY8-18" fmla="*/ 148 h 10000"/>
                <a:gd name="connsiteX9-19" fmla="*/ 2825 w 9869"/>
                <a:gd name="connsiteY9-20" fmla="*/ 1 h 10000"/>
                <a:gd name="connsiteX10-21" fmla="*/ 6862 w 9869"/>
                <a:gd name="connsiteY10-22" fmla="*/ 1 h 10000"/>
                <a:gd name="connsiteX11-23" fmla="*/ 7369 w 9869"/>
                <a:gd name="connsiteY11-24" fmla="*/ 148 h 10000"/>
                <a:gd name="connsiteX12-25" fmla="*/ 7719 w 9869"/>
                <a:gd name="connsiteY12-26" fmla="*/ 537 h 10000"/>
                <a:gd name="connsiteX13-27" fmla="*/ 9730 w 9869"/>
                <a:gd name="connsiteY13-28" fmla="*/ 4440 h 10000"/>
                <a:gd name="connsiteX14-29" fmla="*/ 9869 w 9869"/>
                <a:gd name="connsiteY14-30" fmla="*/ 5001 h 10000"/>
                <a:gd name="connsiteX15-31" fmla="*/ 9727 w 9869"/>
                <a:gd name="connsiteY15-32" fmla="*/ 5565 h 10000"/>
                <a:gd name="connsiteX16-33" fmla="*/ 7719 w 9869"/>
                <a:gd name="connsiteY16-34" fmla="*/ 9468 h 10000"/>
                <a:gd name="connsiteX0-35" fmla="*/ 5783 w 7962"/>
                <a:gd name="connsiteY0-36" fmla="*/ 9468 h 10000"/>
                <a:gd name="connsiteX1-37" fmla="*/ 5429 w 7962"/>
                <a:gd name="connsiteY1-38" fmla="*/ 9857 h 10000"/>
                <a:gd name="connsiteX2-39" fmla="*/ 4922 w 7962"/>
                <a:gd name="connsiteY2-40" fmla="*/ 10000 h 10000"/>
                <a:gd name="connsiteX3-41" fmla="*/ 847 w 7962"/>
                <a:gd name="connsiteY3-42" fmla="*/ 10000 h 10000"/>
                <a:gd name="connsiteX4-43" fmla="*/ 362 w 7962"/>
                <a:gd name="connsiteY4-44" fmla="*/ 9857 h 10000"/>
                <a:gd name="connsiteX5-45" fmla="*/ 8 w 7962"/>
                <a:gd name="connsiteY5-46" fmla="*/ 9464 h 10000"/>
                <a:gd name="connsiteX6-47" fmla="*/ 0 w 7962"/>
                <a:gd name="connsiteY6-48" fmla="*/ 549 h 10000"/>
                <a:gd name="connsiteX7-49" fmla="*/ 362 w 7962"/>
                <a:gd name="connsiteY7-50" fmla="*/ 148 h 10000"/>
                <a:gd name="connsiteX8-51" fmla="*/ 824 w 7962"/>
                <a:gd name="connsiteY8-52" fmla="*/ 1 h 10000"/>
                <a:gd name="connsiteX9-53" fmla="*/ 4915 w 7962"/>
                <a:gd name="connsiteY9-54" fmla="*/ 1 h 10000"/>
                <a:gd name="connsiteX10-55" fmla="*/ 5429 w 7962"/>
                <a:gd name="connsiteY10-56" fmla="*/ 148 h 10000"/>
                <a:gd name="connsiteX11-57" fmla="*/ 5783 w 7962"/>
                <a:gd name="connsiteY11-58" fmla="*/ 537 h 10000"/>
                <a:gd name="connsiteX12-59" fmla="*/ 7821 w 7962"/>
                <a:gd name="connsiteY12-60" fmla="*/ 4440 h 10000"/>
                <a:gd name="connsiteX13-61" fmla="*/ 7962 w 7962"/>
                <a:gd name="connsiteY13-62" fmla="*/ 5001 h 10000"/>
                <a:gd name="connsiteX14-63" fmla="*/ 7818 w 7962"/>
                <a:gd name="connsiteY14-64" fmla="*/ 5565 h 10000"/>
                <a:gd name="connsiteX15-65" fmla="*/ 5783 w 7962"/>
                <a:gd name="connsiteY15-66" fmla="*/ 9468 h 10000"/>
                <a:gd name="connsiteX0-67" fmla="*/ 7253 w 9990"/>
                <a:gd name="connsiteY0-68" fmla="*/ 10060 h 10592"/>
                <a:gd name="connsiteX1-69" fmla="*/ 6809 w 9990"/>
                <a:gd name="connsiteY1-70" fmla="*/ 10449 h 10592"/>
                <a:gd name="connsiteX2-71" fmla="*/ 6172 w 9990"/>
                <a:gd name="connsiteY2-72" fmla="*/ 10592 h 10592"/>
                <a:gd name="connsiteX3-73" fmla="*/ 1054 w 9990"/>
                <a:gd name="connsiteY3-74" fmla="*/ 10592 h 10592"/>
                <a:gd name="connsiteX4-75" fmla="*/ 445 w 9990"/>
                <a:gd name="connsiteY4-76" fmla="*/ 10449 h 10592"/>
                <a:gd name="connsiteX5-77" fmla="*/ 0 w 9990"/>
                <a:gd name="connsiteY5-78" fmla="*/ 10056 h 10592"/>
                <a:gd name="connsiteX6-79" fmla="*/ 445 w 9990"/>
                <a:gd name="connsiteY6-80" fmla="*/ 740 h 10592"/>
                <a:gd name="connsiteX7-81" fmla="*/ 1025 w 9990"/>
                <a:gd name="connsiteY7-82" fmla="*/ 593 h 10592"/>
                <a:gd name="connsiteX8-83" fmla="*/ 6163 w 9990"/>
                <a:gd name="connsiteY8-84" fmla="*/ 593 h 10592"/>
                <a:gd name="connsiteX9-85" fmla="*/ 6809 w 9990"/>
                <a:gd name="connsiteY9-86" fmla="*/ 740 h 10592"/>
                <a:gd name="connsiteX10-87" fmla="*/ 7253 w 9990"/>
                <a:gd name="connsiteY10-88" fmla="*/ 1129 h 10592"/>
                <a:gd name="connsiteX11-89" fmla="*/ 9813 w 9990"/>
                <a:gd name="connsiteY11-90" fmla="*/ 5032 h 10592"/>
                <a:gd name="connsiteX12-91" fmla="*/ 9990 w 9990"/>
                <a:gd name="connsiteY12-92" fmla="*/ 5593 h 10592"/>
                <a:gd name="connsiteX13-93" fmla="*/ 9809 w 9990"/>
                <a:gd name="connsiteY13-94" fmla="*/ 6157 h 10592"/>
                <a:gd name="connsiteX14-95" fmla="*/ 7253 w 9990"/>
                <a:gd name="connsiteY14-96" fmla="*/ 10060 h 10592"/>
                <a:gd name="connsiteX0-97" fmla="*/ 7260 w 10000"/>
                <a:gd name="connsiteY0-98" fmla="*/ 8939 h 9441"/>
                <a:gd name="connsiteX1-99" fmla="*/ 6816 w 10000"/>
                <a:gd name="connsiteY1-100" fmla="*/ 9306 h 9441"/>
                <a:gd name="connsiteX2-101" fmla="*/ 6178 w 10000"/>
                <a:gd name="connsiteY2-102" fmla="*/ 9441 h 9441"/>
                <a:gd name="connsiteX3-103" fmla="*/ 1055 w 10000"/>
                <a:gd name="connsiteY3-104" fmla="*/ 9441 h 9441"/>
                <a:gd name="connsiteX4-105" fmla="*/ 445 w 10000"/>
                <a:gd name="connsiteY4-106" fmla="*/ 9306 h 9441"/>
                <a:gd name="connsiteX5-107" fmla="*/ 0 w 10000"/>
                <a:gd name="connsiteY5-108" fmla="*/ 8935 h 9441"/>
                <a:gd name="connsiteX6-109" fmla="*/ 1026 w 10000"/>
                <a:gd name="connsiteY6-110" fmla="*/ 1 h 9441"/>
                <a:gd name="connsiteX7-111" fmla="*/ 6169 w 10000"/>
                <a:gd name="connsiteY7-112" fmla="*/ 1 h 9441"/>
                <a:gd name="connsiteX8-113" fmla="*/ 6816 w 10000"/>
                <a:gd name="connsiteY8-114" fmla="*/ 140 h 9441"/>
                <a:gd name="connsiteX9-115" fmla="*/ 7260 w 10000"/>
                <a:gd name="connsiteY9-116" fmla="*/ 507 h 9441"/>
                <a:gd name="connsiteX10-117" fmla="*/ 9823 w 10000"/>
                <a:gd name="connsiteY10-118" fmla="*/ 4192 h 9441"/>
                <a:gd name="connsiteX11-119" fmla="*/ 10000 w 10000"/>
                <a:gd name="connsiteY11-120" fmla="*/ 4721 h 9441"/>
                <a:gd name="connsiteX12-121" fmla="*/ 9819 w 10000"/>
                <a:gd name="connsiteY12-122" fmla="*/ 5254 h 9441"/>
                <a:gd name="connsiteX13-123" fmla="*/ 7260 w 10000"/>
                <a:gd name="connsiteY13-124" fmla="*/ 8939 h 9441"/>
                <a:gd name="connsiteX0-125" fmla="*/ 7260 w 10000"/>
                <a:gd name="connsiteY0-126" fmla="*/ 9468 h 10000"/>
                <a:gd name="connsiteX1-127" fmla="*/ 6816 w 10000"/>
                <a:gd name="connsiteY1-128" fmla="*/ 9857 h 10000"/>
                <a:gd name="connsiteX2-129" fmla="*/ 6178 w 10000"/>
                <a:gd name="connsiteY2-130" fmla="*/ 10000 h 10000"/>
                <a:gd name="connsiteX3-131" fmla="*/ 1055 w 10000"/>
                <a:gd name="connsiteY3-132" fmla="*/ 10000 h 10000"/>
                <a:gd name="connsiteX4-133" fmla="*/ 445 w 10000"/>
                <a:gd name="connsiteY4-134" fmla="*/ 9857 h 10000"/>
                <a:gd name="connsiteX5-135" fmla="*/ 0 w 10000"/>
                <a:gd name="connsiteY5-136" fmla="*/ 9464 h 10000"/>
                <a:gd name="connsiteX6-137" fmla="*/ 6169 w 10000"/>
                <a:gd name="connsiteY6-138" fmla="*/ 1 h 10000"/>
                <a:gd name="connsiteX7-139" fmla="*/ 6816 w 10000"/>
                <a:gd name="connsiteY7-140" fmla="*/ 148 h 10000"/>
                <a:gd name="connsiteX8-141" fmla="*/ 7260 w 10000"/>
                <a:gd name="connsiteY8-142" fmla="*/ 537 h 10000"/>
                <a:gd name="connsiteX9-143" fmla="*/ 9823 w 10000"/>
                <a:gd name="connsiteY9-144" fmla="*/ 4440 h 10000"/>
                <a:gd name="connsiteX10-145" fmla="*/ 10000 w 10000"/>
                <a:gd name="connsiteY10-146" fmla="*/ 5001 h 10000"/>
                <a:gd name="connsiteX11-147" fmla="*/ 9819 w 10000"/>
                <a:gd name="connsiteY11-148" fmla="*/ 5565 h 10000"/>
                <a:gd name="connsiteX12-149" fmla="*/ 7260 w 10000"/>
                <a:gd name="connsiteY12-150" fmla="*/ 9468 h 10000"/>
                <a:gd name="connsiteX0-151" fmla="*/ 7260 w 10000"/>
                <a:gd name="connsiteY0-152" fmla="*/ 9320 h 9852"/>
                <a:gd name="connsiteX1-153" fmla="*/ 6816 w 10000"/>
                <a:gd name="connsiteY1-154" fmla="*/ 9709 h 9852"/>
                <a:gd name="connsiteX2-155" fmla="*/ 6178 w 10000"/>
                <a:gd name="connsiteY2-156" fmla="*/ 9852 h 9852"/>
                <a:gd name="connsiteX3-157" fmla="*/ 1055 w 10000"/>
                <a:gd name="connsiteY3-158" fmla="*/ 9852 h 9852"/>
                <a:gd name="connsiteX4-159" fmla="*/ 445 w 10000"/>
                <a:gd name="connsiteY4-160" fmla="*/ 9709 h 9852"/>
                <a:gd name="connsiteX5-161" fmla="*/ 0 w 10000"/>
                <a:gd name="connsiteY5-162" fmla="*/ 9316 h 9852"/>
                <a:gd name="connsiteX6-163" fmla="*/ 6816 w 10000"/>
                <a:gd name="connsiteY6-164" fmla="*/ 0 h 9852"/>
                <a:gd name="connsiteX7-165" fmla="*/ 7260 w 10000"/>
                <a:gd name="connsiteY7-166" fmla="*/ 389 h 9852"/>
                <a:gd name="connsiteX8-167" fmla="*/ 9823 w 10000"/>
                <a:gd name="connsiteY8-168" fmla="*/ 4292 h 9852"/>
                <a:gd name="connsiteX9-169" fmla="*/ 10000 w 10000"/>
                <a:gd name="connsiteY9-170" fmla="*/ 4853 h 9852"/>
                <a:gd name="connsiteX10-171" fmla="*/ 9819 w 10000"/>
                <a:gd name="connsiteY10-172" fmla="*/ 5417 h 9852"/>
                <a:gd name="connsiteX11-173" fmla="*/ 7260 w 10000"/>
                <a:gd name="connsiteY11-174" fmla="*/ 9320 h 9852"/>
                <a:gd name="connsiteX0-175" fmla="*/ 7260 w 10000"/>
                <a:gd name="connsiteY0-176" fmla="*/ 9065 h 9605"/>
                <a:gd name="connsiteX1-177" fmla="*/ 6816 w 10000"/>
                <a:gd name="connsiteY1-178" fmla="*/ 9460 h 9605"/>
                <a:gd name="connsiteX2-179" fmla="*/ 6178 w 10000"/>
                <a:gd name="connsiteY2-180" fmla="*/ 9605 h 9605"/>
                <a:gd name="connsiteX3-181" fmla="*/ 1055 w 10000"/>
                <a:gd name="connsiteY3-182" fmla="*/ 9605 h 9605"/>
                <a:gd name="connsiteX4-183" fmla="*/ 445 w 10000"/>
                <a:gd name="connsiteY4-184" fmla="*/ 9460 h 9605"/>
                <a:gd name="connsiteX5-185" fmla="*/ 0 w 10000"/>
                <a:gd name="connsiteY5-186" fmla="*/ 9061 h 9605"/>
                <a:gd name="connsiteX6-187" fmla="*/ 7260 w 10000"/>
                <a:gd name="connsiteY6-188" fmla="*/ 0 h 9605"/>
                <a:gd name="connsiteX7-189" fmla="*/ 9823 w 10000"/>
                <a:gd name="connsiteY7-190" fmla="*/ 3961 h 9605"/>
                <a:gd name="connsiteX8-191" fmla="*/ 10000 w 10000"/>
                <a:gd name="connsiteY8-192" fmla="*/ 4531 h 9605"/>
                <a:gd name="connsiteX9-193" fmla="*/ 9819 w 10000"/>
                <a:gd name="connsiteY9-194" fmla="*/ 5103 h 9605"/>
                <a:gd name="connsiteX10-195" fmla="*/ 7260 w 10000"/>
                <a:gd name="connsiteY10-196" fmla="*/ 9065 h 9605"/>
                <a:gd name="connsiteX0-197" fmla="*/ 7260 w 10000"/>
                <a:gd name="connsiteY0-198" fmla="*/ 5314 h 5876"/>
                <a:gd name="connsiteX1-199" fmla="*/ 6816 w 10000"/>
                <a:gd name="connsiteY1-200" fmla="*/ 5725 h 5876"/>
                <a:gd name="connsiteX2-201" fmla="*/ 6178 w 10000"/>
                <a:gd name="connsiteY2-202" fmla="*/ 5876 h 5876"/>
                <a:gd name="connsiteX3-203" fmla="*/ 1055 w 10000"/>
                <a:gd name="connsiteY3-204" fmla="*/ 5876 h 5876"/>
                <a:gd name="connsiteX4-205" fmla="*/ 445 w 10000"/>
                <a:gd name="connsiteY4-206" fmla="*/ 5725 h 5876"/>
                <a:gd name="connsiteX5-207" fmla="*/ 0 w 10000"/>
                <a:gd name="connsiteY5-208" fmla="*/ 5310 h 5876"/>
                <a:gd name="connsiteX6-209" fmla="*/ 9823 w 10000"/>
                <a:gd name="connsiteY6-210" fmla="*/ 0 h 5876"/>
                <a:gd name="connsiteX7-211" fmla="*/ 10000 w 10000"/>
                <a:gd name="connsiteY7-212" fmla="*/ 593 h 5876"/>
                <a:gd name="connsiteX8-213" fmla="*/ 9819 w 10000"/>
                <a:gd name="connsiteY8-214" fmla="*/ 1189 h 5876"/>
                <a:gd name="connsiteX9-215" fmla="*/ 7260 w 10000"/>
                <a:gd name="connsiteY9-216" fmla="*/ 5314 h 58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0000" h="5876">
                  <a:moveTo>
                    <a:pt x="7260" y="5314"/>
                  </a:moveTo>
                  <a:cubicBezTo>
                    <a:pt x="7153" y="5478"/>
                    <a:pt x="7007" y="5621"/>
                    <a:pt x="6816" y="5725"/>
                  </a:cubicBezTo>
                  <a:cubicBezTo>
                    <a:pt x="6616" y="5832"/>
                    <a:pt x="6396" y="5880"/>
                    <a:pt x="6178" y="5876"/>
                  </a:cubicBezTo>
                  <a:lnTo>
                    <a:pt x="1055" y="5876"/>
                  </a:lnTo>
                  <a:cubicBezTo>
                    <a:pt x="851" y="5876"/>
                    <a:pt x="637" y="5829"/>
                    <a:pt x="445" y="5725"/>
                  </a:cubicBezTo>
                  <a:cubicBezTo>
                    <a:pt x="254" y="5621"/>
                    <a:pt x="102" y="5478"/>
                    <a:pt x="0" y="5310"/>
                  </a:cubicBezTo>
                  <a:cubicBezTo>
                    <a:pt x="1563" y="4356"/>
                    <a:pt x="8156" y="786"/>
                    <a:pt x="9823" y="0"/>
                  </a:cubicBezTo>
                  <a:cubicBezTo>
                    <a:pt x="9935" y="173"/>
                    <a:pt x="10000" y="377"/>
                    <a:pt x="10000" y="593"/>
                  </a:cubicBezTo>
                  <a:cubicBezTo>
                    <a:pt x="10000" y="814"/>
                    <a:pt x="9935" y="1017"/>
                    <a:pt x="9819" y="1189"/>
                  </a:cubicBezTo>
                  <a:lnTo>
                    <a:pt x="7260" y="5314"/>
                  </a:lnTo>
                  <a:close/>
                </a:path>
              </a:pathLst>
            </a:custGeom>
            <a:solidFill>
              <a:srgbClr val="414455"/>
            </a:solidFill>
            <a:ln w="12700" cap="flat">
              <a:noFill/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8" name="标题 4"/>
          <p:cNvSpPr txBox="1"/>
          <p:nvPr/>
        </p:nvSpPr>
        <p:spPr>
          <a:xfrm>
            <a:off x="2857227" y="2126139"/>
            <a:ext cx="288032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3380711" y="2669612"/>
            <a:ext cx="1869320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3600400" y="1700808"/>
            <a:ext cx="471514" cy="425123"/>
            <a:chOff x="3720691" y="2824413"/>
            <a:chExt cx="1341120" cy="1209172"/>
          </a:xfrm>
        </p:grpSpPr>
        <p:sp>
          <p:nvSpPr>
            <p:cNvPr id="7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025579" y="1784031"/>
            <a:ext cx="670560" cy="604586"/>
            <a:chOff x="5424755" y="1340768"/>
            <a:chExt cx="670560" cy="604586"/>
          </a:xfrm>
        </p:grpSpPr>
        <p:grpSp>
          <p:nvGrpSpPr>
            <p:cNvPr id="76" name="组合 7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6878115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47"/>
          <p:cNvSpPr>
            <a:spLocks noChangeArrowheads="1"/>
          </p:cNvSpPr>
          <p:nvPr/>
        </p:nvSpPr>
        <p:spPr bwMode="auto">
          <a:xfrm>
            <a:off x="6878115" y="1951798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6025579" y="2727567"/>
            <a:ext cx="670560" cy="604586"/>
            <a:chOff x="5424755" y="1340768"/>
            <a:chExt cx="670560" cy="604586"/>
          </a:xfrm>
        </p:grpSpPr>
        <p:grpSp>
          <p:nvGrpSpPr>
            <p:cNvPr id="85" name="组合 8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8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1" name="矩形 90"/>
          <p:cNvSpPr/>
          <p:nvPr/>
        </p:nvSpPr>
        <p:spPr>
          <a:xfrm>
            <a:off x="6878115" y="257233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>
            <a:spLocks noChangeArrowheads="1"/>
          </p:cNvSpPr>
          <p:nvPr/>
        </p:nvSpPr>
        <p:spPr bwMode="auto">
          <a:xfrm>
            <a:off x="6878115" y="2895334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93" name="组合 92"/>
          <p:cNvGrpSpPr/>
          <p:nvPr/>
        </p:nvGrpSpPr>
        <p:grpSpPr>
          <a:xfrm>
            <a:off x="6025579" y="3659955"/>
            <a:ext cx="670560" cy="604586"/>
            <a:chOff x="5424755" y="1340768"/>
            <a:chExt cx="670560" cy="604586"/>
          </a:xfrm>
        </p:grpSpPr>
        <p:grpSp>
          <p:nvGrpSpPr>
            <p:cNvPr id="94" name="组合 9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9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9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6878115" y="350472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>
            <a:spLocks noChangeArrowheads="1"/>
          </p:cNvSpPr>
          <p:nvPr/>
        </p:nvSpPr>
        <p:spPr bwMode="auto">
          <a:xfrm>
            <a:off x="6878115" y="3827722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02" name="组合 101"/>
          <p:cNvGrpSpPr/>
          <p:nvPr/>
        </p:nvGrpSpPr>
        <p:grpSpPr>
          <a:xfrm>
            <a:off x="1357322" y="4422941"/>
            <a:ext cx="526544" cy="474739"/>
            <a:chOff x="5424755" y="1340768"/>
            <a:chExt cx="670560" cy="604586"/>
          </a:xfrm>
        </p:grpSpPr>
        <p:grpSp>
          <p:nvGrpSpPr>
            <p:cNvPr id="103" name="组合 10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05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7" name="文本框 9"/>
          <p:cNvSpPr txBox="1"/>
          <p:nvPr/>
        </p:nvSpPr>
        <p:spPr>
          <a:xfrm>
            <a:off x="1993131" y="443711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108" name="直接连接符 107"/>
          <p:cNvCxnSpPr/>
          <p:nvPr/>
        </p:nvCxnSpPr>
        <p:spPr>
          <a:xfrm>
            <a:off x="2065139" y="4797152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/>
          <p:cNvGrpSpPr/>
          <p:nvPr/>
        </p:nvGrpSpPr>
        <p:grpSpPr>
          <a:xfrm>
            <a:off x="10375371" y="4666728"/>
            <a:ext cx="258720" cy="233265"/>
            <a:chOff x="3720691" y="2824413"/>
            <a:chExt cx="1341120" cy="1209172"/>
          </a:xfrm>
        </p:grpSpPr>
        <p:sp>
          <p:nvSpPr>
            <p:cNvPr id="11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968549" y="4944709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113" name="组合 112"/>
          <p:cNvGrpSpPr/>
          <p:nvPr/>
        </p:nvGrpSpPr>
        <p:grpSpPr>
          <a:xfrm>
            <a:off x="4873451" y="1844824"/>
            <a:ext cx="278384" cy="184511"/>
            <a:chOff x="9482595" y="2565731"/>
            <a:chExt cx="278384" cy="184511"/>
          </a:xfrm>
        </p:grpSpPr>
        <p:sp>
          <p:nvSpPr>
            <p:cNvPr id="114" name="椭圆 11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4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8" grpId="0"/>
      <p:bldP spid="70" grpId="0"/>
      <p:bldP spid="82" grpId="0"/>
      <p:bldP spid="83" grpId="0"/>
      <p:bldP spid="91" grpId="0"/>
      <p:bldP spid="92" grpId="0"/>
      <p:bldP spid="100" grpId="0"/>
      <p:bldP spid="101" grpId="0"/>
      <p:bldP spid="107" grpId="0"/>
      <p:bldP spid="1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重点分布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33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6" name="Freeform 9"/>
          <p:cNvSpPr>
            <a:spLocks noEditPoints="1"/>
          </p:cNvSpPr>
          <p:nvPr/>
        </p:nvSpPr>
        <p:spPr bwMode="auto">
          <a:xfrm rot="19469485">
            <a:off x="718470" y="320528"/>
            <a:ext cx="335806" cy="357821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6" name="组合 184"/>
          <p:cNvGrpSpPr/>
          <p:nvPr/>
        </p:nvGrpSpPr>
        <p:grpSpPr bwMode="auto">
          <a:xfrm>
            <a:off x="1559117" y="1540098"/>
            <a:ext cx="5284788" cy="4121150"/>
            <a:chOff x="0" y="0"/>
            <a:chExt cx="5407191" cy="4756567"/>
          </a:xfrm>
          <a:solidFill>
            <a:srgbClr val="F2F2F2">
              <a:alpha val="12941"/>
            </a:srgbClr>
          </a:solidFill>
        </p:grpSpPr>
        <p:sp>
          <p:nvSpPr>
            <p:cNvPr id="117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18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19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0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1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2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8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9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0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2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3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4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5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6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7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8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9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0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1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2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3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4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5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6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7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8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9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0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1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2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3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>
                  <a:lumMod val="50000"/>
                </a:schemeClr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5688600" y="1758054"/>
            <a:ext cx="786074" cy="707466"/>
            <a:chOff x="5966154" y="1913676"/>
            <a:chExt cx="720080" cy="648071"/>
          </a:xfrm>
        </p:grpSpPr>
        <p:sp>
          <p:nvSpPr>
            <p:cNvPr id="155" name="泪滴形 154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56" name="椭圆 155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57" name="TextBox 6"/>
            <p:cNvSpPr txBox="1"/>
            <p:nvPr/>
          </p:nvSpPr>
          <p:spPr>
            <a:xfrm>
              <a:off x="5966154" y="2031184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04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1778085" y="2061811"/>
            <a:ext cx="716851" cy="707466"/>
            <a:chOff x="5993560" y="1913676"/>
            <a:chExt cx="656670" cy="648071"/>
          </a:xfrm>
        </p:grpSpPr>
        <p:sp>
          <p:nvSpPr>
            <p:cNvPr id="159" name="泪滴形 158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1" name="TextBox 11"/>
            <p:cNvSpPr txBox="1"/>
            <p:nvPr/>
          </p:nvSpPr>
          <p:spPr>
            <a:xfrm>
              <a:off x="5993560" y="2046068"/>
              <a:ext cx="645427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01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2973770" y="2966680"/>
            <a:ext cx="786074" cy="707466"/>
            <a:chOff x="5966153" y="1913676"/>
            <a:chExt cx="720080" cy="648071"/>
          </a:xfrm>
        </p:grpSpPr>
        <p:sp>
          <p:nvSpPr>
            <p:cNvPr id="163" name="泪滴形 162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5" name="TextBox 15"/>
            <p:cNvSpPr txBox="1"/>
            <p:nvPr/>
          </p:nvSpPr>
          <p:spPr>
            <a:xfrm>
              <a:off x="5966153" y="2030038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02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589182" y="3645987"/>
            <a:ext cx="786074" cy="707466"/>
            <a:chOff x="5966154" y="1913676"/>
            <a:chExt cx="720080" cy="648071"/>
          </a:xfrm>
        </p:grpSpPr>
        <p:sp>
          <p:nvSpPr>
            <p:cNvPr id="167" name="泪滴形 166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69" name="TextBox 19"/>
            <p:cNvSpPr txBox="1"/>
            <p:nvPr/>
          </p:nvSpPr>
          <p:spPr>
            <a:xfrm>
              <a:off x="5966154" y="2039630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03</a:t>
              </a:r>
              <a:endParaRPr lang="zh-CN" altLang="en-US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6889675" y="2199385"/>
            <a:ext cx="670560" cy="604586"/>
            <a:chOff x="5424755" y="1340768"/>
            <a:chExt cx="670560" cy="604586"/>
          </a:xfrm>
        </p:grpSpPr>
        <p:grpSp>
          <p:nvGrpSpPr>
            <p:cNvPr id="171" name="组合 17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73" name="组合 17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7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7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7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7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77" name="矩形 176"/>
          <p:cNvSpPr/>
          <p:nvPr/>
        </p:nvSpPr>
        <p:spPr>
          <a:xfrm>
            <a:off x="7742211" y="204415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47"/>
          <p:cNvSpPr>
            <a:spLocks noChangeArrowheads="1"/>
          </p:cNvSpPr>
          <p:nvPr/>
        </p:nvSpPr>
        <p:spPr bwMode="auto">
          <a:xfrm>
            <a:off x="7742211" y="2367152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79" name="组合 178"/>
          <p:cNvGrpSpPr/>
          <p:nvPr/>
        </p:nvGrpSpPr>
        <p:grpSpPr>
          <a:xfrm>
            <a:off x="6889675" y="3023744"/>
            <a:ext cx="670560" cy="604586"/>
            <a:chOff x="5424755" y="1340768"/>
            <a:chExt cx="670560" cy="604586"/>
          </a:xfrm>
        </p:grpSpPr>
        <p:grpSp>
          <p:nvGrpSpPr>
            <p:cNvPr id="180" name="组合 179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82" name="组合 181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84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85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3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81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86" name="矩形 185"/>
          <p:cNvSpPr/>
          <p:nvPr/>
        </p:nvSpPr>
        <p:spPr>
          <a:xfrm>
            <a:off x="7742211" y="286851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矩形 47"/>
          <p:cNvSpPr>
            <a:spLocks noChangeArrowheads="1"/>
          </p:cNvSpPr>
          <p:nvPr/>
        </p:nvSpPr>
        <p:spPr bwMode="auto">
          <a:xfrm>
            <a:off x="7742211" y="3191511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88" name="组合 187"/>
          <p:cNvGrpSpPr/>
          <p:nvPr/>
        </p:nvGrpSpPr>
        <p:grpSpPr>
          <a:xfrm>
            <a:off x="6889675" y="3859285"/>
            <a:ext cx="670560" cy="604586"/>
            <a:chOff x="5424755" y="1340768"/>
            <a:chExt cx="670560" cy="604586"/>
          </a:xfrm>
        </p:grpSpPr>
        <p:grpSp>
          <p:nvGrpSpPr>
            <p:cNvPr id="189" name="组合 18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91" name="组合 19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9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9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9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95" name="矩形 194"/>
          <p:cNvSpPr/>
          <p:nvPr/>
        </p:nvSpPr>
        <p:spPr>
          <a:xfrm>
            <a:off x="7742211" y="3704054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矩形 47"/>
          <p:cNvSpPr>
            <a:spLocks noChangeArrowheads="1"/>
          </p:cNvSpPr>
          <p:nvPr/>
        </p:nvSpPr>
        <p:spPr bwMode="auto">
          <a:xfrm>
            <a:off x="7742211" y="4027052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97" name="组合 196"/>
          <p:cNvGrpSpPr/>
          <p:nvPr/>
        </p:nvGrpSpPr>
        <p:grpSpPr>
          <a:xfrm>
            <a:off x="6889675" y="4679928"/>
            <a:ext cx="670560" cy="604586"/>
            <a:chOff x="5424755" y="1340768"/>
            <a:chExt cx="670560" cy="604586"/>
          </a:xfrm>
        </p:grpSpPr>
        <p:grpSp>
          <p:nvGrpSpPr>
            <p:cNvPr id="198" name="组合 19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00" name="组合 19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0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0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9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04" name="矩形 203"/>
          <p:cNvSpPr/>
          <p:nvPr/>
        </p:nvSpPr>
        <p:spPr>
          <a:xfrm>
            <a:off x="7742211" y="4524697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" name="矩形 47"/>
          <p:cNvSpPr>
            <a:spLocks noChangeArrowheads="1"/>
          </p:cNvSpPr>
          <p:nvPr/>
        </p:nvSpPr>
        <p:spPr bwMode="auto">
          <a:xfrm>
            <a:off x="7742211" y="4847695"/>
            <a:ext cx="31799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206" name="组合 205"/>
          <p:cNvGrpSpPr/>
          <p:nvPr/>
        </p:nvGrpSpPr>
        <p:grpSpPr>
          <a:xfrm>
            <a:off x="6673651" y="1684114"/>
            <a:ext cx="278384" cy="184511"/>
            <a:chOff x="9482595" y="2565731"/>
            <a:chExt cx="278384" cy="184511"/>
          </a:xfrm>
        </p:grpSpPr>
        <p:sp>
          <p:nvSpPr>
            <p:cNvPr id="207" name="椭圆 20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4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4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4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77" grpId="0"/>
      <p:bldP spid="178" grpId="0"/>
      <p:bldP spid="186" grpId="0"/>
      <p:bldP spid="187" grpId="0"/>
      <p:bldP spid="195" grpId="0"/>
      <p:bldP spid="196" grpId="0"/>
      <p:bldP spid="204" grpId="0"/>
      <p:bldP spid="2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成绩思考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7033691" y="3515773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相关法律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8473851" y="3515773"/>
            <a:ext cx="1436675" cy="215444"/>
            <a:chOff x="4369395" y="3284984"/>
            <a:chExt cx="1436675" cy="215444"/>
          </a:xfrm>
        </p:grpSpPr>
        <p:sp>
          <p:nvSpPr>
            <p:cNvPr id="5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结束语</a:t>
              </a: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等腰三角形 5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5" name="Freeform 206"/>
          <p:cNvSpPr>
            <a:spLocks noChangeAspect="1" noEditPoints="1"/>
          </p:cNvSpPr>
          <p:nvPr/>
        </p:nvSpPr>
        <p:spPr bwMode="auto">
          <a:xfrm>
            <a:off x="3357488" y="3019010"/>
            <a:ext cx="725891" cy="87745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35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564811" y="1918748"/>
            <a:ext cx="1152128" cy="1038774"/>
            <a:chOff x="5424755" y="1340768"/>
            <a:chExt cx="670560" cy="604586"/>
          </a:xfrm>
        </p:grpSpPr>
        <p:grpSp>
          <p:nvGrpSpPr>
            <p:cNvPr id="15" name="组合 1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6" name="TextBox 7"/>
            <p:cNvSpPr>
              <a:spLocks noChangeArrowheads="1"/>
            </p:cNvSpPr>
            <p:nvPr/>
          </p:nvSpPr>
          <p:spPr bwMode="auto">
            <a:xfrm>
              <a:off x="5472003" y="1592566"/>
              <a:ext cx="576064" cy="12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输入标题</a:t>
              </a:r>
              <a:endParaRPr lang="zh-CN" altLang="en-US" sz="14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54630" y="2885516"/>
            <a:ext cx="1152128" cy="1038774"/>
            <a:chOff x="5424755" y="1340768"/>
            <a:chExt cx="670560" cy="604586"/>
          </a:xfrm>
        </p:grpSpPr>
        <p:grpSp>
          <p:nvGrpSpPr>
            <p:cNvPr id="22" name="组合 21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27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25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23" name="TextBox 7"/>
            <p:cNvSpPr>
              <a:spLocks noChangeArrowheads="1"/>
            </p:cNvSpPr>
            <p:nvPr/>
          </p:nvSpPr>
          <p:spPr bwMode="auto">
            <a:xfrm>
              <a:off x="5472003" y="1592566"/>
              <a:ext cx="576064" cy="12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输入标题</a:t>
              </a:r>
              <a:endParaRPr lang="zh-CN" altLang="en-US" sz="14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97587" y="2930032"/>
            <a:ext cx="1152128" cy="1038774"/>
            <a:chOff x="5424755" y="1340768"/>
            <a:chExt cx="670560" cy="604586"/>
          </a:xfrm>
        </p:grpSpPr>
        <p:grpSp>
          <p:nvGrpSpPr>
            <p:cNvPr id="29" name="组合 2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5472003" y="1592566"/>
              <a:ext cx="576064" cy="12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输入标题</a:t>
              </a:r>
              <a:endParaRPr lang="zh-CN" altLang="en-US" sz="14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704107" y="2072063"/>
            <a:ext cx="670560" cy="604586"/>
            <a:chOff x="5424755" y="1340768"/>
            <a:chExt cx="670560" cy="604586"/>
          </a:xfrm>
        </p:grpSpPr>
        <p:grpSp>
          <p:nvGrpSpPr>
            <p:cNvPr id="36" name="组合 3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7496195" y="191683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496195" y="223983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7248240" y="3084866"/>
            <a:ext cx="670560" cy="604586"/>
            <a:chOff x="5424755" y="1340768"/>
            <a:chExt cx="670560" cy="604586"/>
          </a:xfrm>
        </p:grpSpPr>
        <p:grpSp>
          <p:nvGrpSpPr>
            <p:cNvPr id="45" name="组合 44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9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0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8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6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8041803" y="29212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8041803" y="3244226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4297387" y="3065244"/>
            <a:ext cx="670560" cy="604586"/>
            <a:chOff x="5424755" y="1340768"/>
            <a:chExt cx="670560" cy="604586"/>
          </a:xfrm>
        </p:grpSpPr>
        <p:grpSp>
          <p:nvGrpSpPr>
            <p:cNvPr id="54" name="组合 53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8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9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7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5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1663547" y="2921228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1663547" y="3244226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1357322" y="4437112"/>
            <a:ext cx="526544" cy="474739"/>
            <a:chOff x="5424755" y="1340768"/>
            <a:chExt cx="670560" cy="604586"/>
          </a:xfrm>
        </p:grpSpPr>
        <p:grpSp>
          <p:nvGrpSpPr>
            <p:cNvPr id="63" name="组合 62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4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1" name="文本框 9"/>
          <p:cNvSpPr txBox="1"/>
          <p:nvPr/>
        </p:nvSpPr>
        <p:spPr>
          <a:xfrm>
            <a:off x="1993131" y="445128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72" name="直接连接符 71"/>
          <p:cNvCxnSpPr/>
          <p:nvPr/>
        </p:nvCxnSpPr>
        <p:spPr>
          <a:xfrm>
            <a:off x="2065139" y="481132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10375371" y="4680899"/>
            <a:ext cx="258720" cy="233265"/>
            <a:chOff x="3720691" y="2824413"/>
            <a:chExt cx="1341120" cy="1209172"/>
          </a:xfrm>
        </p:grpSpPr>
        <p:sp>
          <p:nvSpPr>
            <p:cNvPr id="7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968549" y="495888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8483499" y="1772816"/>
            <a:ext cx="278384" cy="184511"/>
            <a:chOff x="9482595" y="2565731"/>
            <a:chExt cx="278384" cy="184511"/>
          </a:xfrm>
        </p:grpSpPr>
        <p:sp>
          <p:nvSpPr>
            <p:cNvPr id="79" name="椭圆 78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42" grpId="0"/>
      <p:bldP spid="43" grpId="0"/>
      <p:bldP spid="51" grpId="0"/>
      <p:bldP spid="52" grpId="0"/>
      <p:bldP spid="60" grpId="0"/>
      <p:bldP spid="61" grpId="0"/>
      <p:bldP spid="71" grpId="0"/>
      <p:bldP spid="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Line 23"/>
          <p:cNvSpPr>
            <a:spLocks noChangeShapeType="1"/>
          </p:cNvSpPr>
          <p:nvPr/>
        </p:nvSpPr>
        <p:spPr bwMode="auto">
          <a:xfrm flipH="1">
            <a:off x="1710510" y="2204864"/>
            <a:ext cx="3162941" cy="0"/>
          </a:xfrm>
          <a:prstGeom prst="line">
            <a:avLst/>
          </a:prstGeom>
          <a:noFill/>
          <a:ln w="5" cap="flat">
            <a:solidFill>
              <a:srgbClr val="414455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441403" y="1772097"/>
            <a:ext cx="1094790" cy="987077"/>
            <a:chOff x="3720691" y="2824413"/>
            <a:chExt cx="1341120" cy="1209172"/>
          </a:xfrm>
        </p:grpSpPr>
        <p:sp>
          <p:nvSpPr>
            <p:cNvPr id="8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KSO_Shape"/>
          <p:cNvSpPr/>
          <p:nvPr/>
        </p:nvSpPr>
        <p:spPr bwMode="auto">
          <a:xfrm>
            <a:off x="4735028" y="2022016"/>
            <a:ext cx="507540" cy="487239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414455"/>
              </a:solidFill>
              <a:ea typeface="宋体" panose="02010600030101010101" pitchFamily="2" charset="-122"/>
            </a:endParaRPr>
          </a:p>
        </p:txBody>
      </p:sp>
      <p:sp>
        <p:nvSpPr>
          <p:cNvPr id="89" name="Freeform 27"/>
          <p:cNvSpPr/>
          <p:nvPr/>
        </p:nvSpPr>
        <p:spPr bwMode="auto">
          <a:xfrm>
            <a:off x="3922718" y="2299791"/>
            <a:ext cx="1742819" cy="1480155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414455">
              <a:alpha val="50196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Freeform 28"/>
          <p:cNvSpPr/>
          <p:nvPr/>
        </p:nvSpPr>
        <p:spPr bwMode="auto">
          <a:xfrm>
            <a:off x="3039735" y="2299792"/>
            <a:ext cx="2625803" cy="2360336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414455">
              <a:alpha val="50196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Freeform 29"/>
          <p:cNvSpPr/>
          <p:nvPr/>
        </p:nvSpPr>
        <p:spPr bwMode="auto">
          <a:xfrm>
            <a:off x="2183208" y="2299791"/>
            <a:ext cx="3482331" cy="3217441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414455">
              <a:alpha val="50196"/>
            </a:srgbClr>
          </a:solidFill>
          <a:ln>
            <a:noFill/>
          </a:ln>
        </p:spPr>
        <p:txBody>
          <a:bodyPr vert="horz" wrap="square" lIns="75493" tIns="37746" rIns="75493" bIns="37746" numCol="1" anchor="t" anchorCtr="0" compatLnSpc="1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3865339" y="2088231"/>
            <a:ext cx="258720" cy="233265"/>
            <a:chOff x="3720691" y="2824413"/>
            <a:chExt cx="1341120" cy="1209172"/>
          </a:xfrm>
        </p:grpSpPr>
        <p:sp>
          <p:nvSpPr>
            <p:cNvPr id="9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001243" y="2115615"/>
            <a:ext cx="258720" cy="233265"/>
            <a:chOff x="3720691" y="2824413"/>
            <a:chExt cx="1341120" cy="1209172"/>
          </a:xfrm>
        </p:grpSpPr>
        <p:sp>
          <p:nvSpPr>
            <p:cNvPr id="9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137147" y="2115615"/>
            <a:ext cx="258720" cy="233265"/>
            <a:chOff x="3720691" y="2824413"/>
            <a:chExt cx="1341120" cy="1209172"/>
          </a:xfrm>
        </p:grpSpPr>
        <p:sp>
          <p:nvSpPr>
            <p:cNvPr id="9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0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688512" y="3185751"/>
            <a:ext cx="575653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A</a:t>
            </a:r>
            <a:endParaRPr lang="zh-CN" altLang="en-US" sz="45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688512" y="4048007"/>
            <a:ext cx="572447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B</a:t>
            </a:r>
            <a:endParaRPr lang="zh-CN" altLang="en-US" sz="450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688511" y="4938356"/>
            <a:ext cx="609317" cy="768726"/>
          </a:xfrm>
          <a:prstGeom prst="rect">
            <a:avLst/>
          </a:prstGeom>
          <a:noFill/>
        </p:spPr>
        <p:txBody>
          <a:bodyPr wrap="none" lIns="75493" tIns="37746" rIns="75493" bIns="37746" rtlCol="0" anchor="ctr">
            <a:spAutoFit/>
          </a:bodyPr>
          <a:lstStyle/>
          <a:p>
            <a:r>
              <a:rPr lang="en-US" altLang="zh-CN" sz="450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</a:t>
            </a:r>
            <a:endParaRPr lang="zh-CN" altLang="en-US" sz="450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31572" y="3180914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331572" y="4103180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331572" y="5025446"/>
            <a:ext cx="4374527" cy="851826"/>
          </a:xfrm>
          <a:prstGeom prst="rect">
            <a:avLst/>
          </a:prstGeom>
          <a:noFill/>
        </p:spPr>
        <p:txBody>
          <a:bodyPr wrap="square" lIns="75493" tIns="37746" rIns="75493" bIns="3774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5161483" y="1556073"/>
            <a:ext cx="278384" cy="184511"/>
            <a:chOff x="9482595" y="2565731"/>
            <a:chExt cx="278384" cy="184511"/>
          </a:xfrm>
        </p:grpSpPr>
        <p:sp>
          <p:nvSpPr>
            <p:cNvPr id="108" name="椭圆 10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8" grpId="0" animBg="1"/>
      <p:bldP spid="89" grpId="0" animBg="1"/>
      <p:bldP spid="90" grpId="0" animBg="1"/>
      <p:bldP spid="91" grpId="0" animBg="1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834739" y="1799838"/>
            <a:ext cx="670560" cy="604586"/>
            <a:chOff x="5424755" y="1340768"/>
            <a:chExt cx="670560" cy="604586"/>
          </a:xfrm>
        </p:grpSpPr>
        <p:grpSp>
          <p:nvGrpSpPr>
            <p:cNvPr id="15" name="组合 14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Freeform 126"/>
          <p:cNvSpPr>
            <a:spLocks noChangeAspect="1" noEditPoints="1"/>
          </p:cNvSpPr>
          <p:nvPr/>
        </p:nvSpPr>
        <p:spPr bwMode="auto">
          <a:xfrm>
            <a:off x="3034593" y="1941190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2425179" y="256866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2353171" y="287995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425179" y="417610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23" name="矩形 22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706947" y="1799838"/>
            <a:ext cx="670560" cy="604586"/>
            <a:chOff x="5424755" y="1340768"/>
            <a:chExt cx="670560" cy="604586"/>
          </a:xfrm>
        </p:grpSpPr>
        <p:grpSp>
          <p:nvGrpSpPr>
            <p:cNvPr id="26" name="组合 2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2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" name="Freeform 261"/>
          <p:cNvSpPr/>
          <p:nvPr/>
        </p:nvSpPr>
        <p:spPr bwMode="auto">
          <a:xfrm>
            <a:off x="4877814" y="1971461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文本框 9"/>
          <p:cNvSpPr txBox="1"/>
          <p:nvPr/>
        </p:nvSpPr>
        <p:spPr>
          <a:xfrm>
            <a:off x="4369395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9"/>
          <p:cNvSpPr txBox="1"/>
          <p:nvPr/>
        </p:nvSpPr>
        <p:spPr>
          <a:xfrm>
            <a:off x="4297387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369395" y="415324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34" name="矩形 3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579155" y="1799838"/>
            <a:ext cx="670560" cy="604586"/>
            <a:chOff x="5424755" y="1340768"/>
            <a:chExt cx="670560" cy="604586"/>
          </a:xfrm>
        </p:grpSpPr>
        <p:grpSp>
          <p:nvGrpSpPr>
            <p:cNvPr id="37" name="组合 36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3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8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6740111" y="1959625"/>
            <a:ext cx="354291" cy="303915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2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文本框 9"/>
          <p:cNvSpPr txBox="1"/>
          <p:nvPr/>
        </p:nvSpPr>
        <p:spPr>
          <a:xfrm>
            <a:off x="6241603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9"/>
          <p:cNvSpPr txBox="1"/>
          <p:nvPr/>
        </p:nvSpPr>
        <p:spPr>
          <a:xfrm>
            <a:off x="6169595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41603" y="415324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48" name="矩形 47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等腰三角形 48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523371" y="1799838"/>
            <a:ext cx="670560" cy="604586"/>
            <a:chOff x="5424755" y="1340768"/>
            <a:chExt cx="670560" cy="604586"/>
          </a:xfrm>
        </p:grpSpPr>
        <p:grpSp>
          <p:nvGrpSpPr>
            <p:cNvPr id="51" name="组合 50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53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2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5" name="Freeform 206"/>
          <p:cNvSpPr>
            <a:spLocks noChangeAspect="1" noEditPoints="1"/>
          </p:cNvSpPr>
          <p:nvPr/>
        </p:nvSpPr>
        <p:spPr bwMode="auto">
          <a:xfrm>
            <a:off x="8709162" y="1921385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9"/>
          <p:cNvSpPr txBox="1"/>
          <p:nvPr/>
        </p:nvSpPr>
        <p:spPr>
          <a:xfrm>
            <a:off x="8185819" y="2545807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8113811" y="2857098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185819" y="4153242"/>
            <a:ext cx="1368152" cy="166876"/>
            <a:chOff x="1921123" y="5180051"/>
            <a:chExt cx="1368152" cy="166876"/>
          </a:xfrm>
          <a:solidFill>
            <a:srgbClr val="414455"/>
          </a:solidFill>
        </p:grpSpPr>
        <p:sp>
          <p:nvSpPr>
            <p:cNvPr id="59" name="矩形 58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等腰三角形 59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357322" y="4919042"/>
            <a:ext cx="526544" cy="474739"/>
            <a:chOff x="5424755" y="1340768"/>
            <a:chExt cx="670560" cy="604586"/>
          </a:xfrm>
        </p:grpSpPr>
        <p:grpSp>
          <p:nvGrpSpPr>
            <p:cNvPr id="62" name="组合 61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4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3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0" name="文本框 9"/>
          <p:cNvSpPr txBox="1"/>
          <p:nvPr/>
        </p:nvSpPr>
        <p:spPr>
          <a:xfrm>
            <a:off x="1993131" y="493321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71" name="直接连接符 70"/>
          <p:cNvCxnSpPr/>
          <p:nvPr/>
        </p:nvCxnSpPr>
        <p:spPr>
          <a:xfrm>
            <a:off x="2065139" y="529325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10375371" y="5162829"/>
            <a:ext cx="258720" cy="233265"/>
            <a:chOff x="3720691" y="2824413"/>
            <a:chExt cx="1341120" cy="1209172"/>
          </a:xfrm>
        </p:grpSpPr>
        <p:sp>
          <p:nvSpPr>
            <p:cNvPr id="7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968549" y="5440810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述亮亮图文旗舰店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9059563" y="1660313"/>
            <a:ext cx="278384" cy="184511"/>
            <a:chOff x="9482595" y="2565731"/>
            <a:chExt cx="278384" cy="184511"/>
          </a:xfrm>
        </p:grpSpPr>
        <p:sp>
          <p:nvSpPr>
            <p:cNvPr id="78" name="椭圆 77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9" grpId="0" animBg="1"/>
      <p:bldP spid="20" grpId="0"/>
      <p:bldP spid="21" grpId="0"/>
      <p:bldP spid="30" grpId="0" animBg="1"/>
      <p:bldP spid="31" grpId="0"/>
      <p:bldP spid="32" grpId="0"/>
      <p:bldP spid="45" grpId="0"/>
      <p:bldP spid="46" grpId="0"/>
      <p:bldP spid="55" grpId="0" animBg="1"/>
      <p:bldP spid="56" grpId="0"/>
      <p:bldP spid="57" grpId="0"/>
      <p:bldP spid="70" grpId="0"/>
      <p:bldP spid="7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相关法律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92401" y="2001488"/>
            <a:ext cx="1568461" cy="1414146"/>
            <a:chOff x="3720691" y="2824413"/>
            <a:chExt cx="1341120" cy="1209172"/>
          </a:xfrm>
        </p:grpSpPr>
        <p:sp>
          <p:nvSpPr>
            <p:cNvPr id="15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5"/>
          <p:cNvSpPr/>
          <p:nvPr/>
        </p:nvSpPr>
        <p:spPr bwMode="auto">
          <a:xfrm rot="1855731">
            <a:off x="5399802" y="2105923"/>
            <a:ext cx="1353655" cy="122047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文本框 9"/>
          <p:cNvSpPr txBox="1"/>
          <p:nvPr/>
        </p:nvSpPr>
        <p:spPr>
          <a:xfrm>
            <a:off x="5536571" y="2366160"/>
            <a:ext cx="108012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0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0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131749" y="2622509"/>
            <a:ext cx="1029734" cy="928422"/>
            <a:chOff x="3720691" y="2824413"/>
            <a:chExt cx="1341120" cy="1209172"/>
          </a:xfrm>
        </p:grpSpPr>
        <p:sp>
          <p:nvSpPr>
            <p:cNvPr id="2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871287" y="3573016"/>
            <a:ext cx="1029734" cy="928422"/>
            <a:chOff x="3720691" y="2824413"/>
            <a:chExt cx="1341120" cy="1209172"/>
          </a:xfrm>
        </p:grpSpPr>
        <p:sp>
          <p:nvSpPr>
            <p:cNvPr id="2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69815" y="3573016"/>
            <a:ext cx="1029734" cy="928422"/>
            <a:chOff x="3720691" y="2824413"/>
            <a:chExt cx="1341120" cy="1209172"/>
          </a:xfrm>
        </p:grpSpPr>
        <p:sp>
          <p:nvSpPr>
            <p:cNvPr id="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940061" y="2636912"/>
            <a:ext cx="1029734" cy="928422"/>
            <a:chOff x="3720691" y="2824413"/>
            <a:chExt cx="1341120" cy="1209172"/>
          </a:xfrm>
        </p:grpSpPr>
        <p:sp>
          <p:nvSpPr>
            <p:cNvPr id="2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1" name="Freeform 66"/>
          <p:cNvSpPr>
            <a:spLocks noEditPoints="1"/>
          </p:cNvSpPr>
          <p:nvPr/>
        </p:nvSpPr>
        <p:spPr bwMode="auto">
          <a:xfrm>
            <a:off x="5212798" y="3877068"/>
            <a:ext cx="346712" cy="304570"/>
          </a:xfrm>
          <a:custGeom>
            <a:avLst/>
            <a:gdLst>
              <a:gd name="T0" fmla="*/ 180 w 200"/>
              <a:gd name="T1" fmla="*/ 176 h 176"/>
              <a:gd name="T2" fmla="*/ 20 w 200"/>
              <a:gd name="T3" fmla="*/ 176 h 176"/>
              <a:gd name="T4" fmla="*/ 0 w 200"/>
              <a:gd name="T5" fmla="*/ 156 h 176"/>
              <a:gd name="T6" fmla="*/ 0 w 200"/>
              <a:gd name="T7" fmla="*/ 20 h 176"/>
              <a:gd name="T8" fmla="*/ 20 w 200"/>
              <a:gd name="T9" fmla="*/ 0 h 176"/>
              <a:gd name="T10" fmla="*/ 180 w 200"/>
              <a:gd name="T11" fmla="*/ 0 h 176"/>
              <a:gd name="T12" fmla="*/ 200 w 200"/>
              <a:gd name="T13" fmla="*/ 20 h 176"/>
              <a:gd name="T14" fmla="*/ 200 w 200"/>
              <a:gd name="T15" fmla="*/ 156 h 176"/>
              <a:gd name="T16" fmla="*/ 180 w 200"/>
              <a:gd name="T17" fmla="*/ 176 h 176"/>
              <a:gd name="T18" fmla="*/ 36 w 200"/>
              <a:gd name="T19" fmla="*/ 160 h 176"/>
              <a:gd name="T20" fmla="*/ 164 w 200"/>
              <a:gd name="T21" fmla="*/ 160 h 176"/>
              <a:gd name="T22" fmla="*/ 182 w 200"/>
              <a:gd name="T23" fmla="*/ 147 h 176"/>
              <a:gd name="T24" fmla="*/ 131 w 200"/>
              <a:gd name="T25" fmla="*/ 103 h 176"/>
              <a:gd name="T26" fmla="*/ 100 w 200"/>
              <a:gd name="T27" fmla="*/ 129 h 176"/>
              <a:gd name="T28" fmla="*/ 69 w 200"/>
              <a:gd name="T29" fmla="*/ 103 h 176"/>
              <a:gd name="T30" fmla="*/ 18 w 200"/>
              <a:gd name="T31" fmla="*/ 148 h 176"/>
              <a:gd name="T32" fmla="*/ 36 w 200"/>
              <a:gd name="T33" fmla="*/ 160 h 176"/>
              <a:gd name="T34" fmla="*/ 145 w 200"/>
              <a:gd name="T35" fmla="*/ 90 h 176"/>
              <a:gd name="T36" fmla="*/ 184 w 200"/>
              <a:gd name="T37" fmla="*/ 125 h 176"/>
              <a:gd name="T38" fmla="*/ 184 w 200"/>
              <a:gd name="T39" fmla="*/ 56 h 176"/>
              <a:gd name="T40" fmla="*/ 145 w 200"/>
              <a:gd name="T41" fmla="*/ 90 h 176"/>
              <a:gd name="T42" fmla="*/ 55 w 200"/>
              <a:gd name="T43" fmla="*/ 90 h 176"/>
              <a:gd name="T44" fmla="*/ 16 w 200"/>
              <a:gd name="T45" fmla="*/ 55 h 176"/>
              <a:gd name="T46" fmla="*/ 16 w 200"/>
              <a:gd name="T47" fmla="*/ 126 h 176"/>
              <a:gd name="T48" fmla="*/ 55 w 200"/>
              <a:gd name="T49" fmla="*/ 90 h 176"/>
              <a:gd name="T50" fmla="*/ 164 w 200"/>
              <a:gd name="T51" fmla="*/ 16 h 176"/>
              <a:gd name="T52" fmla="*/ 36 w 200"/>
              <a:gd name="T53" fmla="*/ 16 h 176"/>
              <a:gd name="T54" fmla="*/ 16 w 200"/>
              <a:gd name="T55" fmla="*/ 31 h 176"/>
              <a:gd name="T56" fmla="*/ 100 w 200"/>
              <a:gd name="T57" fmla="*/ 106 h 176"/>
              <a:gd name="T58" fmla="*/ 183 w 200"/>
              <a:gd name="T59" fmla="*/ 33 h 176"/>
              <a:gd name="T60" fmla="*/ 164 w 200"/>
              <a:gd name="T61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76">
                <a:moveTo>
                  <a:pt x="180" y="176"/>
                </a:moveTo>
                <a:cubicBezTo>
                  <a:pt x="20" y="176"/>
                  <a:pt x="20" y="176"/>
                  <a:pt x="20" y="176"/>
                </a:cubicBezTo>
                <a:cubicBezTo>
                  <a:pt x="8" y="176"/>
                  <a:pt x="0" y="167"/>
                  <a:pt x="0" y="156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8" y="0"/>
                  <a:pt x="20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91" y="0"/>
                  <a:pt x="200" y="9"/>
                  <a:pt x="200" y="20"/>
                </a:cubicBezTo>
                <a:cubicBezTo>
                  <a:pt x="200" y="156"/>
                  <a:pt x="200" y="156"/>
                  <a:pt x="200" y="156"/>
                </a:cubicBezTo>
                <a:cubicBezTo>
                  <a:pt x="200" y="167"/>
                  <a:pt x="191" y="176"/>
                  <a:pt x="180" y="176"/>
                </a:cubicBezTo>
                <a:close/>
                <a:moveTo>
                  <a:pt x="36" y="160"/>
                </a:moveTo>
                <a:cubicBezTo>
                  <a:pt x="164" y="160"/>
                  <a:pt x="164" y="160"/>
                  <a:pt x="164" y="160"/>
                </a:cubicBezTo>
                <a:cubicBezTo>
                  <a:pt x="172" y="160"/>
                  <a:pt x="179" y="154"/>
                  <a:pt x="182" y="147"/>
                </a:cubicBezTo>
                <a:cubicBezTo>
                  <a:pt x="131" y="103"/>
                  <a:pt x="131" y="103"/>
                  <a:pt x="131" y="103"/>
                </a:cubicBezTo>
                <a:cubicBezTo>
                  <a:pt x="100" y="129"/>
                  <a:pt x="100" y="129"/>
                  <a:pt x="100" y="129"/>
                </a:cubicBezTo>
                <a:cubicBezTo>
                  <a:pt x="69" y="103"/>
                  <a:pt x="69" y="103"/>
                  <a:pt x="69" y="103"/>
                </a:cubicBezTo>
                <a:cubicBezTo>
                  <a:pt x="18" y="148"/>
                  <a:pt x="18" y="148"/>
                  <a:pt x="18" y="148"/>
                </a:cubicBezTo>
                <a:cubicBezTo>
                  <a:pt x="21" y="155"/>
                  <a:pt x="28" y="160"/>
                  <a:pt x="36" y="160"/>
                </a:cubicBezTo>
                <a:close/>
                <a:moveTo>
                  <a:pt x="145" y="90"/>
                </a:moveTo>
                <a:cubicBezTo>
                  <a:pt x="184" y="125"/>
                  <a:pt x="184" y="125"/>
                  <a:pt x="184" y="125"/>
                </a:cubicBezTo>
                <a:cubicBezTo>
                  <a:pt x="184" y="56"/>
                  <a:pt x="184" y="56"/>
                  <a:pt x="184" y="56"/>
                </a:cubicBezTo>
                <a:lnTo>
                  <a:pt x="145" y="90"/>
                </a:lnTo>
                <a:close/>
                <a:moveTo>
                  <a:pt x="55" y="90"/>
                </a:moveTo>
                <a:cubicBezTo>
                  <a:pt x="16" y="55"/>
                  <a:pt x="16" y="55"/>
                  <a:pt x="16" y="55"/>
                </a:cubicBezTo>
                <a:cubicBezTo>
                  <a:pt x="16" y="126"/>
                  <a:pt x="16" y="126"/>
                  <a:pt x="16" y="126"/>
                </a:cubicBezTo>
                <a:lnTo>
                  <a:pt x="55" y="90"/>
                </a:lnTo>
                <a:close/>
                <a:moveTo>
                  <a:pt x="164" y="16"/>
                </a:moveTo>
                <a:cubicBezTo>
                  <a:pt x="36" y="16"/>
                  <a:pt x="36" y="16"/>
                  <a:pt x="36" y="16"/>
                </a:cubicBezTo>
                <a:cubicBezTo>
                  <a:pt x="26" y="16"/>
                  <a:pt x="18" y="22"/>
                  <a:pt x="16" y="31"/>
                </a:cubicBezTo>
                <a:cubicBezTo>
                  <a:pt x="100" y="106"/>
                  <a:pt x="100" y="106"/>
                  <a:pt x="100" y="106"/>
                </a:cubicBezTo>
                <a:cubicBezTo>
                  <a:pt x="183" y="33"/>
                  <a:pt x="183" y="33"/>
                  <a:pt x="183" y="33"/>
                </a:cubicBezTo>
                <a:cubicBezTo>
                  <a:pt x="182" y="23"/>
                  <a:pt x="174" y="16"/>
                  <a:pt x="164" y="1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123"/>
          <p:cNvSpPr>
            <a:spLocks noEditPoints="1"/>
          </p:cNvSpPr>
          <p:nvPr/>
        </p:nvSpPr>
        <p:spPr bwMode="auto">
          <a:xfrm>
            <a:off x="6489546" y="3819206"/>
            <a:ext cx="390271" cy="420291"/>
          </a:xfrm>
          <a:custGeom>
            <a:avLst/>
            <a:gdLst>
              <a:gd name="T0" fmla="*/ 173 w 186"/>
              <a:gd name="T1" fmla="*/ 88 h 200"/>
              <a:gd name="T2" fmla="*/ 112 w 186"/>
              <a:gd name="T3" fmla="*/ 36 h 200"/>
              <a:gd name="T4" fmla="*/ 146 w 186"/>
              <a:gd name="T5" fmla="*/ 18 h 200"/>
              <a:gd name="T6" fmla="*/ 186 w 186"/>
              <a:gd name="T7" fmla="*/ 59 h 200"/>
              <a:gd name="T8" fmla="*/ 173 w 186"/>
              <a:gd name="T9" fmla="*/ 88 h 200"/>
              <a:gd name="T10" fmla="*/ 95 w 186"/>
              <a:gd name="T11" fmla="*/ 20 h 200"/>
              <a:gd name="T12" fmla="*/ 95 w 186"/>
              <a:gd name="T13" fmla="*/ 45 h 200"/>
              <a:gd name="T14" fmla="*/ 165 w 186"/>
              <a:gd name="T15" fmla="*/ 118 h 200"/>
              <a:gd name="T16" fmla="*/ 151 w 186"/>
              <a:gd name="T17" fmla="*/ 162 h 200"/>
              <a:gd name="T18" fmla="*/ 168 w 186"/>
              <a:gd name="T19" fmla="*/ 191 h 200"/>
              <a:gd name="T20" fmla="*/ 154 w 186"/>
              <a:gd name="T21" fmla="*/ 199 h 200"/>
              <a:gd name="T22" fmla="*/ 139 w 186"/>
              <a:gd name="T23" fmla="*/ 174 h 200"/>
              <a:gd name="T24" fmla="*/ 92 w 186"/>
              <a:gd name="T25" fmla="*/ 191 h 200"/>
              <a:gd name="T26" fmla="*/ 46 w 186"/>
              <a:gd name="T27" fmla="*/ 174 h 200"/>
              <a:gd name="T28" fmla="*/ 31 w 186"/>
              <a:gd name="T29" fmla="*/ 200 h 200"/>
              <a:gd name="T30" fmla="*/ 17 w 186"/>
              <a:gd name="T31" fmla="*/ 192 h 200"/>
              <a:gd name="T32" fmla="*/ 34 w 186"/>
              <a:gd name="T33" fmla="*/ 162 h 200"/>
              <a:gd name="T34" fmla="*/ 19 w 186"/>
              <a:gd name="T35" fmla="*/ 118 h 200"/>
              <a:gd name="T36" fmla="*/ 89 w 186"/>
              <a:gd name="T37" fmla="*/ 45 h 200"/>
              <a:gd name="T38" fmla="*/ 89 w 186"/>
              <a:gd name="T39" fmla="*/ 20 h 200"/>
              <a:gd name="T40" fmla="*/ 82 w 186"/>
              <a:gd name="T41" fmla="*/ 10 h 200"/>
              <a:gd name="T42" fmla="*/ 92 w 186"/>
              <a:gd name="T43" fmla="*/ 0 h 200"/>
              <a:gd name="T44" fmla="*/ 102 w 186"/>
              <a:gd name="T45" fmla="*/ 10 h 200"/>
              <a:gd name="T46" fmla="*/ 95 w 186"/>
              <a:gd name="T47" fmla="*/ 20 h 200"/>
              <a:gd name="T48" fmla="*/ 36 w 186"/>
              <a:gd name="T49" fmla="*/ 118 h 200"/>
              <a:gd name="T50" fmla="*/ 92 w 186"/>
              <a:gd name="T51" fmla="*/ 175 h 200"/>
              <a:gd name="T52" fmla="*/ 149 w 186"/>
              <a:gd name="T53" fmla="*/ 118 h 200"/>
              <a:gd name="T54" fmla="*/ 92 w 186"/>
              <a:gd name="T55" fmla="*/ 61 h 200"/>
              <a:gd name="T56" fmla="*/ 36 w 186"/>
              <a:gd name="T57" fmla="*/ 118 h 200"/>
              <a:gd name="T58" fmla="*/ 109 w 186"/>
              <a:gd name="T59" fmla="*/ 130 h 200"/>
              <a:gd name="T60" fmla="*/ 89 w 186"/>
              <a:gd name="T61" fmla="*/ 130 h 200"/>
              <a:gd name="T62" fmla="*/ 82 w 186"/>
              <a:gd name="T63" fmla="*/ 124 h 200"/>
              <a:gd name="T64" fmla="*/ 82 w 186"/>
              <a:gd name="T65" fmla="*/ 96 h 200"/>
              <a:gd name="T66" fmla="*/ 89 w 186"/>
              <a:gd name="T67" fmla="*/ 90 h 200"/>
              <a:gd name="T68" fmla="*/ 96 w 186"/>
              <a:gd name="T69" fmla="*/ 96 h 200"/>
              <a:gd name="T70" fmla="*/ 96 w 186"/>
              <a:gd name="T71" fmla="*/ 117 h 200"/>
              <a:gd name="T72" fmla="*/ 109 w 186"/>
              <a:gd name="T73" fmla="*/ 117 h 200"/>
              <a:gd name="T74" fmla="*/ 116 w 186"/>
              <a:gd name="T75" fmla="*/ 124 h 200"/>
              <a:gd name="T76" fmla="*/ 109 w 186"/>
              <a:gd name="T77" fmla="*/ 130 h 200"/>
              <a:gd name="T78" fmla="*/ 12 w 186"/>
              <a:gd name="T79" fmla="*/ 88 h 200"/>
              <a:gd name="T80" fmla="*/ 0 w 186"/>
              <a:gd name="T81" fmla="*/ 59 h 200"/>
              <a:gd name="T82" fmla="*/ 40 w 186"/>
              <a:gd name="T83" fmla="*/ 18 h 200"/>
              <a:gd name="T84" fmla="*/ 73 w 186"/>
              <a:gd name="T85" fmla="*/ 36 h 200"/>
              <a:gd name="T86" fmla="*/ 12 w 186"/>
              <a:gd name="T87" fmla="*/ 8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6" h="200">
                <a:moveTo>
                  <a:pt x="173" y="88"/>
                </a:moveTo>
                <a:cubicBezTo>
                  <a:pt x="164" y="62"/>
                  <a:pt x="141" y="42"/>
                  <a:pt x="112" y="36"/>
                </a:cubicBezTo>
                <a:cubicBezTo>
                  <a:pt x="120" y="25"/>
                  <a:pt x="132" y="18"/>
                  <a:pt x="146" y="18"/>
                </a:cubicBezTo>
                <a:cubicBezTo>
                  <a:pt x="168" y="18"/>
                  <a:pt x="186" y="36"/>
                  <a:pt x="186" y="59"/>
                </a:cubicBezTo>
                <a:cubicBezTo>
                  <a:pt x="186" y="70"/>
                  <a:pt x="181" y="81"/>
                  <a:pt x="173" y="88"/>
                </a:cubicBezTo>
                <a:close/>
                <a:moveTo>
                  <a:pt x="95" y="20"/>
                </a:moveTo>
                <a:cubicBezTo>
                  <a:pt x="95" y="45"/>
                  <a:pt x="95" y="45"/>
                  <a:pt x="95" y="45"/>
                </a:cubicBezTo>
                <a:cubicBezTo>
                  <a:pt x="134" y="47"/>
                  <a:pt x="165" y="79"/>
                  <a:pt x="165" y="118"/>
                </a:cubicBezTo>
                <a:cubicBezTo>
                  <a:pt x="165" y="134"/>
                  <a:pt x="160" y="150"/>
                  <a:pt x="151" y="162"/>
                </a:cubicBezTo>
                <a:cubicBezTo>
                  <a:pt x="168" y="191"/>
                  <a:pt x="168" y="191"/>
                  <a:pt x="168" y="191"/>
                </a:cubicBezTo>
                <a:cubicBezTo>
                  <a:pt x="154" y="199"/>
                  <a:pt x="154" y="199"/>
                  <a:pt x="154" y="199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26" y="185"/>
                  <a:pt x="110" y="191"/>
                  <a:pt x="92" y="191"/>
                </a:cubicBezTo>
                <a:cubicBezTo>
                  <a:pt x="75" y="191"/>
                  <a:pt x="58" y="185"/>
                  <a:pt x="46" y="174"/>
                </a:cubicBezTo>
                <a:cubicBezTo>
                  <a:pt x="31" y="200"/>
                  <a:pt x="31" y="200"/>
                  <a:pt x="31" y="200"/>
                </a:cubicBezTo>
                <a:cubicBezTo>
                  <a:pt x="17" y="192"/>
                  <a:pt x="17" y="192"/>
                  <a:pt x="17" y="192"/>
                </a:cubicBezTo>
                <a:cubicBezTo>
                  <a:pt x="34" y="162"/>
                  <a:pt x="34" y="162"/>
                  <a:pt x="34" y="162"/>
                </a:cubicBezTo>
                <a:cubicBezTo>
                  <a:pt x="25" y="150"/>
                  <a:pt x="19" y="135"/>
                  <a:pt x="19" y="118"/>
                </a:cubicBezTo>
                <a:cubicBezTo>
                  <a:pt x="19" y="79"/>
                  <a:pt x="50" y="47"/>
                  <a:pt x="89" y="45"/>
                </a:cubicBezTo>
                <a:cubicBezTo>
                  <a:pt x="89" y="20"/>
                  <a:pt x="89" y="20"/>
                  <a:pt x="89" y="20"/>
                </a:cubicBezTo>
                <a:cubicBezTo>
                  <a:pt x="85" y="18"/>
                  <a:pt x="82" y="15"/>
                  <a:pt x="82" y="10"/>
                </a:cubicBezTo>
                <a:cubicBezTo>
                  <a:pt x="82" y="5"/>
                  <a:pt x="86" y="0"/>
                  <a:pt x="92" y="0"/>
                </a:cubicBezTo>
                <a:cubicBezTo>
                  <a:pt x="98" y="0"/>
                  <a:pt x="102" y="5"/>
                  <a:pt x="102" y="10"/>
                </a:cubicBezTo>
                <a:cubicBezTo>
                  <a:pt x="102" y="15"/>
                  <a:pt x="99" y="18"/>
                  <a:pt x="95" y="20"/>
                </a:cubicBezTo>
                <a:close/>
                <a:moveTo>
                  <a:pt x="36" y="118"/>
                </a:moveTo>
                <a:cubicBezTo>
                  <a:pt x="36" y="149"/>
                  <a:pt x="61" y="175"/>
                  <a:pt x="92" y="175"/>
                </a:cubicBezTo>
                <a:cubicBezTo>
                  <a:pt x="124" y="175"/>
                  <a:pt x="149" y="149"/>
                  <a:pt x="149" y="118"/>
                </a:cubicBezTo>
                <a:cubicBezTo>
                  <a:pt x="149" y="87"/>
                  <a:pt x="124" y="61"/>
                  <a:pt x="92" y="61"/>
                </a:cubicBezTo>
                <a:cubicBezTo>
                  <a:pt x="61" y="61"/>
                  <a:pt x="36" y="87"/>
                  <a:pt x="36" y="118"/>
                </a:cubicBezTo>
                <a:close/>
                <a:moveTo>
                  <a:pt x="109" y="130"/>
                </a:moveTo>
                <a:cubicBezTo>
                  <a:pt x="89" y="130"/>
                  <a:pt x="89" y="130"/>
                  <a:pt x="89" y="130"/>
                </a:cubicBezTo>
                <a:cubicBezTo>
                  <a:pt x="85" y="130"/>
                  <a:pt x="82" y="127"/>
                  <a:pt x="82" y="124"/>
                </a:cubicBezTo>
                <a:cubicBezTo>
                  <a:pt x="82" y="96"/>
                  <a:pt x="82" y="96"/>
                  <a:pt x="82" y="96"/>
                </a:cubicBezTo>
                <a:cubicBezTo>
                  <a:pt x="82" y="93"/>
                  <a:pt x="85" y="90"/>
                  <a:pt x="89" y="90"/>
                </a:cubicBezTo>
                <a:cubicBezTo>
                  <a:pt x="93" y="90"/>
                  <a:pt x="96" y="93"/>
                  <a:pt x="96" y="96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3" y="117"/>
                  <a:pt x="116" y="120"/>
                  <a:pt x="116" y="124"/>
                </a:cubicBezTo>
                <a:cubicBezTo>
                  <a:pt x="116" y="127"/>
                  <a:pt x="113" y="130"/>
                  <a:pt x="109" y="130"/>
                </a:cubicBezTo>
                <a:close/>
                <a:moveTo>
                  <a:pt x="12" y="88"/>
                </a:moveTo>
                <a:cubicBezTo>
                  <a:pt x="4" y="81"/>
                  <a:pt x="0" y="70"/>
                  <a:pt x="0" y="59"/>
                </a:cubicBezTo>
                <a:cubicBezTo>
                  <a:pt x="0" y="36"/>
                  <a:pt x="18" y="18"/>
                  <a:pt x="40" y="18"/>
                </a:cubicBezTo>
                <a:cubicBezTo>
                  <a:pt x="54" y="18"/>
                  <a:pt x="66" y="25"/>
                  <a:pt x="73" y="36"/>
                </a:cubicBezTo>
                <a:cubicBezTo>
                  <a:pt x="45" y="42"/>
                  <a:pt x="22" y="62"/>
                  <a:pt x="12" y="8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78"/>
          <p:cNvSpPr>
            <a:spLocks noEditPoints="1"/>
          </p:cNvSpPr>
          <p:nvPr/>
        </p:nvSpPr>
        <p:spPr bwMode="auto">
          <a:xfrm>
            <a:off x="7308496" y="2908358"/>
            <a:ext cx="301532" cy="385530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4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4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  <a:gd name="T24" fmla="*/ 97 w 154"/>
              <a:gd name="T25" fmla="*/ 99 h 197"/>
              <a:gd name="T26" fmla="*/ 77 w 154"/>
              <a:gd name="T27" fmla="*/ 89 h 197"/>
              <a:gd name="T28" fmla="*/ 58 w 154"/>
              <a:gd name="T29" fmla="*/ 99 h 197"/>
              <a:gd name="T30" fmla="*/ 60 w 154"/>
              <a:gd name="T31" fmla="*/ 77 h 197"/>
              <a:gd name="T32" fmla="*/ 46 w 154"/>
              <a:gd name="T33" fmla="*/ 61 h 197"/>
              <a:gd name="T34" fmla="*/ 67 w 154"/>
              <a:gd name="T35" fmla="*/ 57 h 197"/>
              <a:gd name="T36" fmla="*/ 77 w 154"/>
              <a:gd name="T37" fmla="*/ 38 h 197"/>
              <a:gd name="T38" fmla="*/ 88 w 154"/>
              <a:gd name="T39" fmla="*/ 57 h 197"/>
              <a:gd name="T40" fmla="*/ 109 w 154"/>
              <a:gd name="T41" fmla="*/ 61 h 197"/>
              <a:gd name="T42" fmla="*/ 94 w 154"/>
              <a:gd name="T43" fmla="*/ 77 h 197"/>
              <a:gd name="T44" fmla="*/ 97 w 154"/>
              <a:gd name="T45" fmla="*/ 99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1" y="153"/>
                  <a:pt x="78" y="197"/>
                  <a:pt x="78" y="197"/>
                </a:cubicBezTo>
                <a:cubicBezTo>
                  <a:pt x="78" y="197"/>
                  <a:pt x="16" y="159"/>
                  <a:pt x="4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79"/>
                  <a:pt x="154" y="82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4" y="47"/>
                  <a:pt x="34" y="71"/>
                </a:cubicBezTo>
                <a:cubicBezTo>
                  <a:pt x="34" y="94"/>
                  <a:pt x="53" y="114"/>
                  <a:pt x="77" y="114"/>
                </a:cubicBezTo>
                <a:cubicBezTo>
                  <a:pt x="101" y="114"/>
                  <a:pt x="120" y="94"/>
                  <a:pt x="120" y="71"/>
                </a:cubicBezTo>
                <a:cubicBezTo>
                  <a:pt x="120" y="47"/>
                  <a:pt x="101" y="28"/>
                  <a:pt x="77" y="28"/>
                </a:cubicBezTo>
                <a:close/>
                <a:moveTo>
                  <a:pt x="97" y="99"/>
                </a:moveTo>
                <a:cubicBezTo>
                  <a:pt x="77" y="89"/>
                  <a:pt x="77" y="89"/>
                  <a:pt x="77" y="89"/>
                </a:cubicBezTo>
                <a:cubicBezTo>
                  <a:pt x="58" y="99"/>
                  <a:pt x="58" y="99"/>
                  <a:pt x="58" y="99"/>
                </a:cubicBezTo>
                <a:cubicBezTo>
                  <a:pt x="60" y="77"/>
                  <a:pt x="60" y="77"/>
                  <a:pt x="60" y="77"/>
                </a:cubicBezTo>
                <a:cubicBezTo>
                  <a:pt x="46" y="61"/>
                  <a:pt x="46" y="61"/>
                  <a:pt x="46" y="61"/>
                </a:cubicBezTo>
                <a:cubicBezTo>
                  <a:pt x="67" y="57"/>
                  <a:pt x="67" y="57"/>
                  <a:pt x="67" y="57"/>
                </a:cubicBezTo>
                <a:cubicBezTo>
                  <a:pt x="77" y="38"/>
                  <a:pt x="77" y="38"/>
                  <a:pt x="77" y="38"/>
                </a:cubicBezTo>
                <a:cubicBezTo>
                  <a:pt x="88" y="57"/>
                  <a:pt x="88" y="57"/>
                  <a:pt x="88" y="57"/>
                </a:cubicBezTo>
                <a:cubicBezTo>
                  <a:pt x="109" y="61"/>
                  <a:pt x="109" y="61"/>
                  <a:pt x="109" y="61"/>
                </a:cubicBezTo>
                <a:cubicBezTo>
                  <a:pt x="94" y="77"/>
                  <a:pt x="94" y="77"/>
                  <a:pt x="94" y="77"/>
                </a:cubicBezTo>
                <a:lnTo>
                  <a:pt x="97" y="99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4426550" y="2849088"/>
            <a:ext cx="440131" cy="445076"/>
          </a:xfrm>
          <a:custGeom>
            <a:avLst/>
            <a:gdLst>
              <a:gd name="T0" fmla="*/ 99 w 197"/>
              <a:gd name="T1" fmla="*/ 30 h 199"/>
              <a:gd name="T2" fmla="*/ 106 w 197"/>
              <a:gd name="T3" fmla="*/ 15 h 199"/>
              <a:gd name="T4" fmla="*/ 99 w 197"/>
              <a:gd name="T5" fmla="*/ 0 h 199"/>
              <a:gd name="T6" fmla="*/ 91 w 197"/>
              <a:gd name="T7" fmla="*/ 15 h 199"/>
              <a:gd name="T8" fmla="*/ 99 w 197"/>
              <a:gd name="T9" fmla="*/ 30 h 199"/>
              <a:gd name="T10" fmla="*/ 64 w 197"/>
              <a:gd name="T11" fmla="*/ 39 h 199"/>
              <a:gd name="T12" fmla="*/ 63 w 197"/>
              <a:gd name="T13" fmla="*/ 22 h 199"/>
              <a:gd name="T14" fmla="*/ 49 w 197"/>
              <a:gd name="T15" fmla="*/ 13 h 199"/>
              <a:gd name="T16" fmla="*/ 50 w 197"/>
              <a:gd name="T17" fmla="*/ 30 h 199"/>
              <a:gd name="T18" fmla="*/ 64 w 197"/>
              <a:gd name="T19" fmla="*/ 39 h 199"/>
              <a:gd name="T20" fmla="*/ 175 w 197"/>
              <a:gd name="T21" fmla="*/ 63 h 199"/>
              <a:gd name="T22" fmla="*/ 184 w 197"/>
              <a:gd name="T23" fmla="*/ 49 h 199"/>
              <a:gd name="T24" fmla="*/ 167 w 197"/>
              <a:gd name="T25" fmla="*/ 50 h 199"/>
              <a:gd name="T26" fmla="*/ 158 w 197"/>
              <a:gd name="T27" fmla="*/ 64 h 199"/>
              <a:gd name="T28" fmla="*/ 175 w 197"/>
              <a:gd name="T29" fmla="*/ 63 h 199"/>
              <a:gd name="T30" fmla="*/ 133 w 197"/>
              <a:gd name="T31" fmla="*/ 39 h 199"/>
              <a:gd name="T32" fmla="*/ 147 w 197"/>
              <a:gd name="T33" fmla="*/ 30 h 199"/>
              <a:gd name="T34" fmla="*/ 148 w 197"/>
              <a:gd name="T35" fmla="*/ 13 h 199"/>
              <a:gd name="T36" fmla="*/ 134 w 197"/>
              <a:gd name="T37" fmla="*/ 22 h 199"/>
              <a:gd name="T38" fmla="*/ 133 w 197"/>
              <a:gd name="T39" fmla="*/ 39 h 199"/>
              <a:gd name="T40" fmla="*/ 47 w 197"/>
              <a:gd name="T41" fmla="*/ 119 h 199"/>
              <a:gd name="T42" fmla="*/ 100 w 197"/>
              <a:gd name="T43" fmla="*/ 74 h 199"/>
              <a:gd name="T44" fmla="*/ 153 w 197"/>
              <a:gd name="T45" fmla="*/ 123 h 199"/>
              <a:gd name="T46" fmla="*/ 155 w 197"/>
              <a:gd name="T47" fmla="*/ 123 h 199"/>
              <a:gd name="T48" fmla="*/ 161 w 197"/>
              <a:gd name="T49" fmla="*/ 99 h 199"/>
              <a:gd name="T50" fmla="*/ 101 w 197"/>
              <a:gd name="T51" fmla="*/ 39 h 199"/>
              <a:gd name="T52" fmla="*/ 40 w 197"/>
              <a:gd name="T53" fmla="*/ 99 h 199"/>
              <a:gd name="T54" fmla="*/ 45 w 197"/>
              <a:gd name="T55" fmla="*/ 119 h 199"/>
              <a:gd name="T56" fmla="*/ 47 w 197"/>
              <a:gd name="T57" fmla="*/ 119 h 199"/>
              <a:gd name="T58" fmla="*/ 22 w 197"/>
              <a:gd name="T59" fmla="*/ 63 h 199"/>
              <a:gd name="T60" fmla="*/ 39 w 197"/>
              <a:gd name="T61" fmla="*/ 64 h 199"/>
              <a:gd name="T62" fmla="*/ 30 w 197"/>
              <a:gd name="T63" fmla="*/ 50 h 199"/>
              <a:gd name="T64" fmla="*/ 13 w 197"/>
              <a:gd name="T65" fmla="*/ 49 h 199"/>
              <a:gd name="T66" fmla="*/ 22 w 197"/>
              <a:gd name="T67" fmla="*/ 63 h 199"/>
              <a:gd name="T68" fmla="*/ 183 w 197"/>
              <a:gd name="T69" fmla="*/ 91 h 199"/>
              <a:gd name="T70" fmla="*/ 168 w 197"/>
              <a:gd name="T71" fmla="*/ 99 h 199"/>
              <a:gd name="T72" fmla="*/ 183 w 197"/>
              <a:gd name="T73" fmla="*/ 107 h 199"/>
              <a:gd name="T74" fmla="*/ 197 w 197"/>
              <a:gd name="T75" fmla="*/ 99 h 199"/>
              <a:gd name="T76" fmla="*/ 183 w 197"/>
              <a:gd name="T77" fmla="*/ 91 h 199"/>
              <a:gd name="T78" fmla="*/ 29 w 197"/>
              <a:gd name="T79" fmla="*/ 99 h 199"/>
              <a:gd name="T80" fmla="*/ 15 w 197"/>
              <a:gd name="T81" fmla="*/ 91 h 199"/>
              <a:gd name="T82" fmla="*/ 0 w 197"/>
              <a:gd name="T83" fmla="*/ 99 h 199"/>
              <a:gd name="T84" fmla="*/ 15 w 197"/>
              <a:gd name="T85" fmla="*/ 107 h 199"/>
              <a:gd name="T86" fmla="*/ 29 w 197"/>
              <a:gd name="T87" fmla="*/ 99 h 199"/>
              <a:gd name="T88" fmla="*/ 176 w 197"/>
              <a:gd name="T89" fmla="*/ 158 h 199"/>
              <a:gd name="T90" fmla="*/ 175 w 197"/>
              <a:gd name="T91" fmla="*/ 158 h 199"/>
              <a:gd name="T92" fmla="*/ 175 w 197"/>
              <a:gd name="T93" fmla="*/ 157 h 199"/>
              <a:gd name="T94" fmla="*/ 147 w 197"/>
              <a:gd name="T95" fmla="*/ 129 h 199"/>
              <a:gd name="T96" fmla="*/ 144 w 197"/>
              <a:gd name="T97" fmla="*/ 130 h 199"/>
              <a:gd name="T98" fmla="*/ 102 w 197"/>
              <a:gd name="T99" fmla="*/ 89 h 199"/>
              <a:gd name="T100" fmla="*/ 61 w 197"/>
              <a:gd name="T101" fmla="*/ 127 h 199"/>
              <a:gd name="T102" fmla="*/ 41 w 197"/>
              <a:gd name="T103" fmla="*/ 140 h 199"/>
              <a:gd name="T104" fmla="*/ 42 w 197"/>
              <a:gd name="T105" fmla="*/ 141 h 199"/>
              <a:gd name="T106" fmla="*/ 16 w 197"/>
              <a:gd name="T107" fmla="*/ 169 h 199"/>
              <a:gd name="T108" fmla="*/ 43 w 197"/>
              <a:gd name="T109" fmla="*/ 199 h 199"/>
              <a:gd name="T110" fmla="*/ 176 w 197"/>
              <a:gd name="T111" fmla="*/ 199 h 199"/>
              <a:gd name="T112" fmla="*/ 195 w 197"/>
              <a:gd name="T113" fmla="*/ 177 h 199"/>
              <a:gd name="T114" fmla="*/ 176 w 197"/>
              <a:gd name="T115" fmla="*/ 15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7" h="199">
                <a:moveTo>
                  <a:pt x="99" y="30"/>
                </a:moveTo>
                <a:cubicBezTo>
                  <a:pt x="103" y="30"/>
                  <a:pt x="106" y="23"/>
                  <a:pt x="106" y="15"/>
                </a:cubicBezTo>
                <a:cubicBezTo>
                  <a:pt x="106" y="7"/>
                  <a:pt x="103" y="0"/>
                  <a:pt x="99" y="0"/>
                </a:cubicBezTo>
                <a:cubicBezTo>
                  <a:pt x="94" y="0"/>
                  <a:pt x="91" y="7"/>
                  <a:pt x="91" y="15"/>
                </a:cubicBezTo>
                <a:cubicBezTo>
                  <a:pt x="91" y="23"/>
                  <a:pt x="94" y="30"/>
                  <a:pt x="99" y="30"/>
                </a:cubicBezTo>
                <a:close/>
                <a:moveTo>
                  <a:pt x="64" y="39"/>
                </a:moveTo>
                <a:cubicBezTo>
                  <a:pt x="68" y="37"/>
                  <a:pt x="67" y="29"/>
                  <a:pt x="63" y="22"/>
                </a:cubicBezTo>
                <a:cubicBezTo>
                  <a:pt x="59" y="15"/>
                  <a:pt x="53" y="11"/>
                  <a:pt x="49" y="13"/>
                </a:cubicBezTo>
                <a:cubicBezTo>
                  <a:pt x="45" y="15"/>
                  <a:pt x="46" y="23"/>
                  <a:pt x="50" y="30"/>
                </a:cubicBezTo>
                <a:cubicBezTo>
                  <a:pt x="54" y="37"/>
                  <a:pt x="60" y="41"/>
                  <a:pt x="64" y="39"/>
                </a:cubicBezTo>
                <a:close/>
                <a:moveTo>
                  <a:pt x="175" y="63"/>
                </a:moveTo>
                <a:cubicBezTo>
                  <a:pt x="182" y="59"/>
                  <a:pt x="186" y="53"/>
                  <a:pt x="184" y="49"/>
                </a:cubicBezTo>
                <a:cubicBezTo>
                  <a:pt x="182" y="46"/>
                  <a:pt x="175" y="46"/>
                  <a:pt x="167" y="50"/>
                </a:cubicBezTo>
                <a:cubicBezTo>
                  <a:pt x="160" y="54"/>
                  <a:pt x="156" y="61"/>
                  <a:pt x="158" y="64"/>
                </a:cubicBezTo>
                <a:cubicBezTo>
                  <a:pt x="161" y="68"/>
                  <a:pt x="168" y="68"/>
                  <a:pt x="175" y="63"/>
                </a:cubicBezTo>
                <a:close/>
                <a:moveTo>
                  <a:pt x="133" y="39"/>
                </a:moveTo>
                <a:cubicBezTo>
                  <a:pt x="137" y="41"/>
                  <a:pt x="143" y="37"/>
                  <a:pt x="147" y="30"/>
                </a:cubicBezTo>
                <a:cubicBezTo>
                  <a:pt x="151" y="23"/>
                  <a:pt x="152" y="15"/>
                  <a:pt x="148" y="13"/>
                </a:cubicBezTo>
                <a:cubicBezTo>
                  <a:pt x="144" y="11"/>
                  <a:pt x="138" y="15"/>
                  <a:pt x="134" y="22"/>
                </a:cubicBezTo>
                <a:cubicBezTo>
                  <a:pt x="130" y="29"/>
                  <a:pt x="129" y="37"/>
                  <a:pt x="133" y="39"/>
                </a:cubicBezTo>
                <a:close/>
                <a:moveTo>
                  <a:pt x="47" y="119"/>
                </a:moveTo>
                <a:cubicBezTo>
                  <a:pt x="50" y="92"/>
                  <a:pt x="73" y="74"/>
                  <a:pt x="100" y="74"/>
                </a:cubicBezTo>
                <a:cubicBezTo>
                  <a:pt x="129" y="74"/>
                  <a:pt x="153" y="95"/>
                  <a:pt x="153" y="123"/>
                </a:cubicBezTo>
                <a:cubicBezTo>
                  <a:pt x="154" y="123"/>
                  <a:pt x="155" y="123"/>
                  <a:pt x="155" y="123"/>
                </a:cubicBezTo>
                <a:cubicBezTo>
                  <a:pt x="159" y="115"/>
                  <a:pt x="161" y="109"/>
                  <a:pt x="161" y="99"/>
                </a:cubicBezTo>
                <a:cubicBezTo>
                  <a:pt x="161" y="66"/>
                  <a:pt x="134" y="39"/>
                  <a:pt x="101" y="39"/>
                </a:cubicBezTo>
                <a:cubicBezTo>
                  <a:pt x="67" y="39"/>
                  <a:pt x="40" y="66"/>
                  <a:pt x="40" y="99"/>
                </a:cubicBezTo>
                <a:cubicBezTo>
                  <a:pt x="40" y="107"/>
                  <a:pt x="42" y="112"/>
                  <a:pt x="45" y="119"/>
                </a:cubicBezTo>
                <a:cubicBezTo>
                  <a:pt x="45" y="119"/>
                  <a:pt x="46" y="119"/>
                  <a:pt x="47" y="119"/>
                </a:cubicBezTo>
                <a:close/>
                <a:moveTo>
                  <a:pt x="22" y="63"/>
                </a:moveTo>
                <a:cubicBezTo>
                  <a:pt x="29" y="68"/>
                  <a:pt x="37" y="68"/>
                  <a:pt x="39" y="64"/>
                </a:cubicBezTo>
                <a:cubicBezTo>
                  <a:pt x="41" y="61"/>
                  <a:pt x="37" y="54"/>
                  <a:pt x="30" y="50"/>
                </a:cubicBezTo>
                <a:cubicBezTo>
                  <a:pt x="23" y="46"/>
                  <a:pt x="15" y="46"/>
                  <a:pt x="13" y="49"/>
                </a:cubicBezTo>
                <a:cubicBezTo>
                  <a:pt x="11" y="53"/>
                  <a:pt x="15" y="59"/>
                  <a:pt x="22" y="63"/>
                </a:cubicBezTo>
                <a:close/>
                <a:moveTo>
                  <a:pt x="183" y="91"/>
                </a:moveTo>
                <a:cubicBezTo>
                  <a:pt x="174" y="91"/>
                  <a:pt x="168" y="95"/>
                  <a:pt x="168" y="99"/>
                </a:cubicBezTo>
                <a:cubicBezTo>
                  <a:pt x="168" y="103"/>
                  <a:pt x="174" y="107"/>
                  <a:pt x="183" y="107"/>
                </a:cubicBezTo>
                <a:cubicBezTo>
                  <a:pt x="191" y="107"/>
                  <a:pt x="197" y="103"/>
                  <a:pt x="197" y="99"/>
                </a:cubicBezTo>
                <a:cubicBezTo>
                  <a:pt x="197" y="95"/>
                  <a:pt x="191" y="91"/>
                  <a:pt x="183" y="91"/>
                </a:cubicBezTo>
                <a:close/>
                <a:moveTo>
                  <a:pt x="29" y="99"/>
                </a:moveTo>
                <a:cubicBezTo>
                  <a:pt x="29" y="95"/>
                  <a:pt x="23" y="91"/>
                  <a:pt x="15" y="91"/>
                </a:cubicBezTo>
                <a:cubicBezTo>
                  <a:pt x="6" y="91"/>
                  <a:pt x="0" y="95"/>
                  <a:pt x="0" y="99"/>
                </a:cubicBezTo>
                <a:cubicBezTo>
                  <a:pt x="0" y="103"/>
                  <a:pt x="6" y="107"/>
                  <a:pt x="15" y="107"/>
                </a:cubicBezTo>
                <a:cubicBezTo>
                  <a:pt x="23" y="107"/>
                  <a:pt x="29" y="103"/>
                  <a:pt x="29" y="99"/>
                </a:cubicBezTo>
                <a:close/>
                <a:moveTo>
                  <a:pt x="176" y="158"/>
                </a:moveTo>
                <a:cubicBezTo>
                  <a:pt x="175" y="158"/>
                  <a:pt x="175" y="158"/>
                  <a:pt x="175" y="158"/>
                </a:cubicBezTo>
                <a:cubicBezTo>
                  <a:pt x="175" y="158"/>
                  <a:pt x="175" y="157"/>
                  <a:pt x="175" y="157"/>
                </a:cubicBezTo>
                <a:cubicBezTo>
                  <a:pt x="175" y="142"/>
                  <a:pt x="162" y="129"/>
                  <a:pt x="147" y="129"/>
                </a:cubicBezTo>
                <a:cubicBezTo>
                  <a:pt x="146" y="129"/>
                  <a:pt x="145" y="129"/>
                  <a:pt x="144" y="130"/>
                </a:cubicBezTo>
                <a:cubicBezTo>
                  <a:pt x="143" y="107"/>
                  <a:pt x="125" y="89"/>
                  <a:pt x="102" y="89"/>
                </a:cubicBezTo>
                <a:cubicBezTo>
                  <a:pt x="74" y="89"/>
                  <a:pt x="63" y="106"/>
                  <a:pt x="61" y="127"/>
                </a:cubicBezTo>
                <a:cubicBezTo>
                  <a:pt x="55" y="128"/>
                  <a:pt x="43" y="125"/>
                  <a:pt x="41" y="140"/>
                </a:cubicBezTo>
                <a:cubicBezTo>
                  <a:pt x="41" y="141"/>
                  <a:pt x="41" y="141"/>
                  <a:pt x="42" y="141"/>
                </a:cubicBezTo>
                <a:cubicBezTo>
                  <a:pt x="27" y="142"/>
                  <a:pt x="16" y="154"/>
                  <a:pt x="16" y="169"/>
                </a:cubicBezTo>
                <a:cubicBezTo>
                  <a:pt x="16" y="184"/>
                  <a:pt x="28" y="199"/>
                  <a:pt x="43" y="199"/>
                </a:cubicBezTo>
                <a:cubicBezTo>
                  <a:pt x="90" y="199"/>
                  <a:pt x="152" y="199"/>
                  <a:pt x="176" y="199"/>
                </a:cubicBezTo>
                <a:cubicBezTo>
                  <a:pt x="186" y="199"/>
                  <a:pt x="195" y="188"/>
                  <a:pt x="195" y="177"/>
                </a:cubicBezTo>
                <a:cubicBezTo>
                  <a:pt x="195" y="167"/>
                  <a:pt x="186" y="158"/>
                  <a:pt x="176" y="158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695851" y="267012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1695164" y="299312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631955" y="411028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2631268" y="443328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384483" y="411028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7383796" y="443328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258514" y="267012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8257827" y="299312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529635" y="1916832"/>
            <a:ext cx="278384" cy="184511"/>
            <a:chOff x="9482595" y="2565731"/>
            <a:chExt cx="278384" cy="184511"/>
          </a:xfrm>
        </p:grpSpPr>
        <p:sp>
          <p:nvSpPr>
            <p:cNvPr id="44" name="椭圆 4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7" grpId="0" animBg="1"/>
      <p:bldP spid="18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3789040"/>
            <a:ext cx="12195175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1628800"/>
            <a:ext cx="12195175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</a:p>
        </p:txBody>
      </p:sp>
      <p:cxnSp>
        <p:nvCxnSpPr>
          <p:cNvPr id="124" name="直接连接符 123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1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3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39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66" name="组合 6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69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3" name="Freeform 206"/>
          <p:cNvSpPr>
            <a:spLocks noChangeAspect="1" noEditPoints="1"/>
          </p:cNvSpPr>
          <p:nvPr/>
        </p:nvSpPr>
        <p:spPr bwMode="auto">
          <a:xfrm>
            <a:off x="780051" y="332656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特别鸣谢</a:t>
            </a:r>
            <a:endParaRPr lang="zh-CN" sz="2400" b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4873451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069543" y="1692408"/>
            <a:ext cx="5852580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论文是在我的指导老师 </a:t>
            </a:r>
            <a:r>
              <a:rPr lang="zh-CN" altLang="en-US" sz="1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李某某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的亲切关怀与细心的指导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下完成的。从最初课题的选择到最终论文的完成，李老师始终都给予了细心的指导和不懈的支持，并且在耐心的指导论文之余，老师不断的开拓我的视野，启发我的思考，让我体会到了独立完成项目的乐趣。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88015" y="3861048"/>
            <a:ext cx="2518611" cy="1592575"/>
          </a:xfrm>
          <a:prstGeom prst="rect">
            <a:avLst/>
          </a:prstGeom>
          <a:blipFill>
            <a:blip r:embed="rId3" cstate="print"/>
            <a:srcRect/>
            <a:stretch>
              <a:fillRect t="-4511" b="-18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288015" y="1692408"/>
            <a:ext cx="2518611" cy="1592576"/>
          </a:xfrm>
          <a:prstGeom prst="rect">
            <a:avLst/>
          </a:prstGeom>
          <a:blipFill>
            <a:blip r:embed="rId4" cstate="print"/>
            <a:srcRect/>
            <a:stretch>
              <a:fillRect t="-3047" b="-3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069543" y="3861048"/>
            <a:ext cx="5668384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能够得以顺利的完成，也与项目团队中其他同学的帮助是分不开的。虽然他们没有直接参与我的论文写作，但是无论在开题时，还是在研究过程中，他们都给我提供了很多意见，一系列可行性的建议。他们是</a:t>
            </a:r>
            <a:r>
              <a:rPr lang="en-US" altLang="zh-CN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等，也向他们表示我深深地感谢！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01443" y="3676537"/>
            <a:ext cx="278384" cy="184511"/>
            <a:chOff x="9482595" y="2565731"/>
            <a:chExt cx="278384" cy="184511"/>
          </a:xfrm>
        </p:grpSpPr>
        <p:sp>
          <p:nvSpPr>
            <p:cNvPr id="24" name="椭圆 23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83" grpId="0" animBg="1"/>
      <p:bldP spid="14" grpId="0"/>
      <p:bldP spid="15" grpId="0" animBg="1"/>
      <p:bldP spid="16" grpId="0"/>
      <p:bldP spid="17" grpId="0" animBg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04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1"/>
          <p:cNvSpPr txBox="1"/>
          <p:nvPr/>
        </p:nvSpPr>
        <p:spPr>
          <a:xfrm>
            <a:off x="1486254" y="1612181"/>
            <a:ext cx="93582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46" name="文本框 25"/>
          <p:cNvSpPr txBox="1"/>
          <p:nvPr/>
        </p:nvSpPr>
        <p:spPr>
          <a:xfrm>
            <a:off x="1486254" y="2742132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zh-CN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上亮亮图文旗舰店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47" name="文本框 26"/>
          <p:cNvSpPr txBox="1"/>
          <p:nvPr/>
        </p:nvSpPr>
        <p:spPr>
          <a:xfrm>
            <a:off x="1470212" y="5119795"/>
            <a:ext cx="9183779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关键字：   输入关键字      输入关键字      输入关键字</a:t>
            </a:r>
            <a:endParaRPr lang="zh-CN" altLang="en-US" sz="14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0643739" y="1516297"/>
            <a:ext cx="278384" cy="184511"/>
            <a:chOff x="9482595" y="2565731"/>
            <a:chExt cx="278384" cy="184511"/>
          </a:xfrm>
        </p:grpSpPr>
        <p:sp>
          <p:nvSpPr>
            <p:cNvPr id="49" name="椭圆 48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3092" y="1916003"/>
            <a:ext cx="12218267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2730280" y="2824413"/>
            <a:ext cx="1341120" cy="1209172"/>
            <a:chOff x="3720691" y="2824413"/>
            <a:chExt cx="1341120" cy="1209172"/>
          </a:xfrm>
        </p:grpSpPr>
        <p:sp>
          <p:nvSpPr>
            <p:cNvPr id="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89"/>
          <p:cNvSpPr>
            <a:spLocks noEditPoints="1"/>
          </p:cNvSpPr>
          <p:nvPr/>
        </p:nvSpPr>
        <p:spPr bwMode="auto">
          <a:xfrm>
            <a:off x="3248321" y="3174257"/>
            <a:ext cx="316328" cy="509483"/>
          </a:xfrm>
          <a:custGeom>
            <a:avLst/>
            <a:gdLst>
              <a:gd name="T0" fmla="*/ 70 w 124"/>
              <a:gd name="T1" fmla="*/ 160 h 200"/>
              <a:gd name="T2" fmla="*/ 70 w 124"/>
              <a:gd name="T3" fmla="*/ 184 h 200"/>
              <a:gd name="T4" fmla="*/ 97 w 124"/>
              <a:gd name="T5" fmla="*/ 184 h 200"/>
              <a:gd name="T6" fmla="*/ 97 w 124"/>
              <a:gd name="T7" fmla="*/ 200 h 200"/>
              <a:gd name="T8" fmla="*/ 25 w 124"/>
              <a:gd name="T9" fmla="*/ 200 h 200"/>
              <a:gd name="T10" fmla="*/ 25 w 124"/>
              <a:gd name="T11" fmla="*/ 184 h 200"/>
              <a:gd name="T12" fmla="*/ 53 w 124"/>
              <a:gd name="T13" fmla="*/ 184 h 200"/>
              <a:gd name="T14" fmla="*/ 53 w 124"/>
              <a:gd name="T15" fmla="*/ 160 h 200"/>
              <a:gd name="T16" fmla="*/ 0 w 124"/>
              <a:gd name="T17" fmla="*/ 98 h 200"/>
              <a:gd name="T18" fmla="*/ 0 w 124"/>
              <a:gd name="T19" fmla="*/ 76 h 200"/>
              <a:gd name="T20" fmla="*/ 17 w 124"/>
              <a:gd name="T21" fmla="*/ 76 h 200"/>
              <a:gd name="T22" fmla="*/ 17 w 124"/>
              <a:gd name="T23" fmla="*/ 98 h 200"/>
              <a:gd name="T24" fmla="*/ 30 w 124"/>
              <a:gd name="T25" fmla="*/ 130 h 200"/>
              <a:gd name="T26" fmla="*/ 62 w 124"/>
              <a:gd name="T27" fmla="*/ 144 h 200"/>
              <a:gd name="T28" fmla="*/ 94 w 124"/>
              <a:gd name="T29" fmla="*/ 130 h 200"/>
              <a:gd name="T30" fmla="*/ 105 w 124"/>
              <a:gd name="T31" fmla="*/ 98 h 200"/>
              <a:gd name="T32" fmla="*/ 105 w 124"/>
              <a:gd name="T33" fmla="*/ 76 h 200"/>
              <a:gd name="T34" fmla="*/ 124 w 124"/>
              <a:gd name="T35" fmla="*/ 76 h 200"/>
              <a:gd name="T36" fmla="*/ 124 w 124"/>
              <a:gd name="T37" fmla="*/ 98 h 200"/>
              <a:gd name="T38" fmla="*/ 70 w 124"/>
              <a:gd name="T39" fmla="*/ 160 h 200"/>
              <a:gd name="T40" fmla="*/ 63 w 124"/>
              <a:gd name="T41" fmla="*/ 132 h 200"/>
              <a:gd name="T42" fmla="*/ 29 w 124"/>
              <a:gd name="T43" fmla="*/ 97 h 200"/>
              <a:gd name="T44" fmla="*/ 29 w 124"/>
              <a:gd name="T45" fmla="*/ 88 h 200"/>
              <a:gd name="T46" fmla="*/ 77 w 124"/>
              <a:gd name="T47" fmla="*/ 88 h 200"/>
              <a:gd name="T48" fmla="*/ 77 w 124"/>
              <a:gd name="T49" fmla="*/ 80 h 200"/>
              <a:gd name="T50" fmla="*/ 29 w 124"/>
              <a:gd name="T51" fmla="*/ 80 h 200"/>
              <a:gd name="T52" fmla="*/ 29 w 124"/>
              <a:gd name="T53" fmla="*/ 64 h 200"/>
              <a:gd name="T54" fmla="*/ 77 w 124"/>
              <a:gd name="T55" fmla="*/ 64 h 200"/>
              <a:gd name="T56" fmla="*/ 77 w 124"/>
              <a:gd name="T57" fmla="*/ 56 h 200"/>
              <a:gd name="T58" fmla="*/ 29 w 124"/>
              <a:gd name="T59" fmla="*/ 56 h 200"/>
              <a:gd name="T60" fmla="*/ 29 w 124"/>
              <a:gd name="T61" fmla="*/ 44 h 200"/>
              <a:gd name="T62" fmla="*/ 77 w 124"/>
              <a:gd name="T63" fmla="*/ 44 h 200"/>
              <a:gd name="T64" fmla="*/ 77 w 124"/>
              <a:gd name="T65" fmla="*/ 36 h 200"/>
              <a:gd name="T66" fmla="*/ 29 w 124"/>
              <a:gd name="T67" fmla="*/ 36 h 200"/>
              <a:gd name="T68" fmla="*/ 63 w 124"/>
              <a:gd name="T69" fmla="*/ 0 h 200"/>
              <a:gd name="T70" fmla="*/ 97 w 124"/>
              <a:gd name="T71" fmla="*/ 36 h 200"/>
              <a:gd name="T72" fmla="*/ 97 w 124"/>
              <a:gd name="T73" fmla="*/ 97 h 200"/>
              <a:gd name="T74" fmla="*/ 63 w 124"/>
              <a:gd name="T75" fmla="*/ 13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4" h="200">
                <a:moveTo>
                  <a:pt x="70" y="160"/>
                </a:moveTo>
                <a:cubicBezTo>
                  <a:pt x="70" y="184"/>
                  <a:pt x="70" y="184"/>
                  <a:pt x="70" y="184"/>
                </a:cubicBezTo>
                <a:cubicBezTo>
                  <a:pt x="97" y="184"/>
                  <a:pt x="97" y="184"/>
                  <a:pt x="97" y="184"/>
                </a:cubicBezTo>
                <a:cubicBezTo>
                  <a:pt x="97" y="200"/>
                  <a:pt x="97" y="200"/>
                  <a:pt x="97" y="200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5" y="184"/>
                  <a:pt x="25" y="184"/>
                  <a:pt x="25" y="184"/>
                </a:cubicBezTo>
                <a:cubicBezTo>
                  <a:pt x="53" y="184"/>
                  <a:pt x="53" y="184"/>
                  <a:pt x="53" y="184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23" y="156"/>
                  <a:pt x="0" y="130"/>
                  <a:pt x="0" y="98"/>
                </a:cubicBezTo>
                <a:cubicBezTo>
                  <a:pt x="0" y="76"/>
                  <a:pt x="0" y="76"/>
                  <a:pt x="0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98"/>
                  <a:pt x="17" y="98"/>
                  <a:pt x="17" y="98"/>
                </a:cubicBezTo>
                <a:cubicBezTo>
                  <a:pt x="17" y="111"/>
                  <a:pt x="22" y="122"/>
                  <a:pt x="30" y="130"/>
                </a:cubicBezTo>
                <a:cubicBezTo>
                  <a:pt x="38" y="139"/>
                  <a:pt x="49" y="144"/>
                  <a:pt x="62" y="144"/>
                </a:cubicBezTo>
                <a:cubicBezTo>
                  <a:pt x="75" y="144"/>
                  <a:pt x="86" y="139"/>
                  <a:pt x="94" y="130"/>
                </a:cubicBezTo>
                <a:cubicBezTo>
                  <a:pt x="102" y="122"/>
                  <a:pt x="105" y="111"/>
                  <a:pt x="105" y="98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8"/>
                  <a:pt x="124" y="98"/>
                  <a:pt x="124" y="98"/>
                </a:cubicBezTo>
                <a:cubicBezTo>
                  <a:pt x="124" y="130"/>
                  <a:pt x="100" y="156"/>
                  <a:pt x="70" y="160"/>
                </a:cubicBezTo>
                <a:close/>
                <a:moveTo>
                  <a:pt x="63" y="132"/>
                </a:moveTo>
                <a:cubicBezTo>
                  <a:pt x="45" y="132"/>
                  <a:pt x="29" y="116"/>
                  <a:pt x="29" y="97"/>
                </a:cubicBezTo>
                <a:cubicBezTo>
                  <a:pt x="29" y="88"/>
                  <a:pt x="29" y="88"/>
                  <a:pt x="29" y="88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0"/>
                  <a:pt x="77" y="80"/>
                  <a:pt x="77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9" y="64"/>
                  <a:pt x="29" y="64"/>
                  <a:pt x="29" y="64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56"/>
                  <a:pt x="77" y="56"/>
                  <a:pt x="77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4"/>
                  <a:pt x="29" y="44"/>
                  <a:pt x="29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36"/>
                  <a:pt x="77" y="36"/>
                  <a:pt x="77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0" y="17"/>
                  <a:pt x="46" y="0"/>
                  <a:pt x="63" y="0"/>
                </a:cubicBezTo>
                <a:cubicBezTo>
                  <a:pt x="82" y="0"/>
                  <a:pt x="97" y="16"/>
                  <a:pt x="97" y="36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16"/>
                  <a:pt x="82" y="132"/>
                  <a:pt x="63" y="13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4243080" y="3068960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7"/>
          <p:cNvSpPr>
            <a:spLocks noChangeArrowheads="1"/>
          </p:cNvSpPr>
          <p:nvPr/>
        </p:nvSpPr>
        <p:spPr bwMode="auto">
          <a:xfrm>
            <a:off x="4243080" y="2792541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THANK YOU FOR YOUR GUIDANCE.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860608" y="2636912"/>
            <a:ext cx="278384" cy="184511"/>
            <a:chOff x="9482595" y="2565731"/>
            <a:chExt cx="278384" cy="184511"/>
          </a:xfrm>
        </p:grpSpPr>
        <p:sp>
          <p:nvSpPr>
            <p:cNvPr id="22" name="椭圆 21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Freeform 5"/>
          <p:cNvSpPr/>
          <p:nvPr/>
        </p:nvSpPr>
        <p:spPr bwMode="auto">
          <a:xfrm rot="1855731">
            <a:off x="2827097" y="2901968"/>
            <a:ext cx="1157449" cy="104357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25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05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2" name="Rectangle 2"/>
          <p:cNvSpPr/>
          <p:nvPr/>
        </p:nvSpPr>
        <p:spPr>
          <a:xfrm>
            <a:off x="0" y="1740272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此处添加名称</a:t>
            </a:r>
            <a:endParaRPr lang="zh-CN" sz="2400" b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2"/>
          <p:cNvSpPr/>
          <p:nvPr/>
        </p:nvSpPr>
        <p:spPr>
          <a:xfrm>
            <a:off x="6097587" y="1740272"/>
            <a:ext cx="4883150" cy="2332788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568401" y="198884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论文要点</a:t>
            </a:r>
            <a:endParaRPr lang="en-US" altLang="zh-CN" sz="22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1489075" y="2441398"/>
            <a:ext cx="4359786" cy="136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弧形 36"/>
          <p:cNvSpPr/>
          <p:nvPr/>
        </p:nvSpPr>
        <p:spPr>
          <a:xfrm>
            <a:off x="4225379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1357322" y="4638965"/>
            <a:ext cx="526544" cy="474739"/>
            <a:chOff x="5424755" y="1340768"/>
            <a:chExt cx="670560" cy="604586"/>
          </a:xfrm>
        </p:grpSpPr>
        <p:grpSp>
          <p:nvGrpSpPr>
            <p:cNvPr id="39" name="组合 3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4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文本框 9"/>
          <p:cNvSpPr txBox="1"/>
          <p:nvPr/>
        </p:nvSpPr>
        <p:spPr>
          <a:xfrm>
            <a:off x="1993131" y="4653136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2065139" y="5013176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10375371" y="4882752"/>
            <a:ext cx="258720" cy="233265"/>
            <a:chOff x="3720691" y="2824413"/>
            <a:chExt cx="1341120" cy="1209172"/>
          </a:xfrm>
        </p:grpSpPr>
        <p:sp>
          <p:nvSpPr>
            <p:cNvPr id="59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968549" y="5160733"/>
            <a:ext cx="854523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10931771" y="1556792"/>
            <a:ext cx="278384" cy="184511"/>
            <a:chOff x="9482595" y="2565731"/>
            <a:chExt cx="278384" cy="184511"/>
          </a:xfrm>
        </p:grpSpPr>
        <p:sp>
          <p:nvSpPr>
            <p:cNvPr id="63" name="椭圆 62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  <p:bldP spid="36" grpId="0"/>
      <p:bldP spid="37" grpId="0" animBg="1"/>
      <p:bldP spid="43" grpId="0"/>
      <p:bldP spid="61" grpId="0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217145" y="2389175"/>
            <a:ext cx="1820365" cy="1641266"/>
            <a:chOff x="3720691" y="2824413"/>
            <a:chExt cx="1341120" cy="1209172"/>
          </a:xfrm>
        </p:grpSpPr>
        <p:sp>
          <p:nvSpPr>
            <p:cNvPr id="4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4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414455"/>
                </a:solidFill>
              </a:endParaRPr>
            </a:p>
          </p:txBody>
        </p:sp>
      </p:grpSp>
      <p:sp>
        <p:nvSpPr>
          <p:cNvPr id="48" name="Freeform 5"/>
          <p:cNvSpPr/>
          <p:nvPr/>
        </p:nvSpPr>
        <p:spPr bwMode="auto">
          <a:xfrm rot="1855731">
            <a:off x="5341797" y="2501563"/>
            <a:ext cx="1571060" cy="1416491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414455"/>
              </a:solidFill>
            </a:endParaRPr>
          </a:p>
        </p:txBody>
      </p:sp>
      <p:sp>
        <p:nvSpPr>
          <p:cNvPr id="49" name="文本框 9"/>
          <p:cNvSpPr txBox="1"/>
          <p:nvPr/>
        </p:nvSpPr>
        <p:spPr>
          <a:xfrm>
            <a:off x="5564073" y="2996952"/>
            <a:ext cx="125359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en-US" altLang="zh-CN" sz="20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6529635" y="2288087"/>
            <a:ext cx="670560" cy="604586"/>
            <a:chOff x="5424755" y="1340768"/>
            <a:chExt cx="670560" cy="604586"/>
          </a:xfrm>
        </p:grpSpPr>
        <p:grpSp>
          <p:nvGrpSpPr>
            <p:cNvPr id="51" name="组合 50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5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6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4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2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5" name="矩形 64"/>
          <p:cNvSpPr/>
          <p:nvPr/>
        </p:nvSpPr>
        <p:spPr>
          <a:xfrm>
            <a:off x="7321723" y="213285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47"/>
          <p:cNvSpPr>
            <a:spLocks noChangeArrowheads="1"/>
          </p:cNvSpPr>
          <p:nvPr/>
        </p:nvSpPr>
        <p:spPr bwMode="auto">
          <a:xfrm>
            <a:off x="7321723" y="245585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6529635" y="3368207"/>
            <a:ext cx="670560" cy="604586"/>
            <a:chOff x="5424755" y="1340768"/>
            <a:chExt cx="670560" cy="604586"/>
          </a:xfrm>
        </p:grpSpPr>
        <p:grpSp>
          <p:nvGrpSpPr>
            <p:cNvPr id="68" name="组合 6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7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7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6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7321723" y="32129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7321723" y="353597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4994979" y="2276872"/>
            <a:ext cx="670560" cy="604586"/>
            <a:chOff x="5424755" y="1340768"/>
            <a:chExt cx="670560" cy="604586"/>
          </a:xfrm>
        </p:grpSpPr>
        <p:grpSp>
          <p:nvGrpSpPr>
            <p:cNvPr id="77" name="组合 7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8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8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7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3" name="矩形 82"/>
          <p:cNvSpPr/>
          <p:nvPr/>
        </p:nvSpPr>
        <p:spPr>
          <a:xfrm>
            <a:off x="2353171" y="213657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2353171" y="245957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85" name="组合 84"/>
          <p:cNvGrpSpPr/>
          <p:nvPr/>
        </p:nvGrpSpPr>
        <p:grpSpPr>
          <a:xfrm>
            <a:off x="4994979" y="3353276"/>
            <a:ext cx="670560" cy="604586"/>
            <a:chOff x="5424755" y="1340768"/>
            <a:chExt cx="670560" cy="604586"/>
          </a:xfrm>
        </p:grpSpPr>
        <p:grpSp>
          <p:nvGrpSpPr>
            <p:cNvPr id="86" name="组合 8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90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91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89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8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2353171" y="3212976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 47"/>
          <p:cNvSpPr>
            <a:spLocks noChangeArrowheads="1"/>
          </p:cNvSpPr>
          <p:nvPr/>
        </p:nvSpPr>
        <p:spPr bwMode="auto">
          <a:xfrm>
            <a:off x="2353171" y="3535974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94" name="组合 93"/>
          <p:cNvGrpSpPr/>
          <p:nvPr/>
        </p:nvGrpSpPr>
        <p:grpSpPr>
          <a:xfrm>
            <a:off x="1357322" y="4919042"/>
            <a:ext cx="526544" cy="474739"/>
            <a:chOff x="5424755" y="1340768"/>
            <a:chExt cx="670560" cy="604586"/>
          </a:xfrm>
        </p:grpSpPr>
        <p:grpSp>
          <p:nvGrpSpPr>
            <p:cNvPr id="95" name="组合 94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97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6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9" name="文本框 9"/>
          <p:cNvSpPr txBox="1"/>
          <p:nvPr/>
        </p:nvSpPr>
        <p:spPr>
          <a:xfrm>
            <a:off x="1993131" y="493321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100" name="直接连接符 99"/>
          <p:cNvCxnSpPr/>
          <p:nvPr/>
        </p:nvCxnSpPr>
        <p:spPr>
          <a:xfrm>
            <a:off x="2065139" y="529325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组合 100"/>
          <p:cNvGrpSpPr/>
          <p:nvPr/>
        </p:nvGrpSpPr>
        <p:grpSpPr>
          <a:xfrm>
            <a:off x="10375371" y="5162829"/>
            <a:ext cx="258720" cy="233265"/>
            <a:chOff x="3720691" y="2824413"/>
            <a:chExt cx="1341120" cy="1209172"/>
          </a:xfrm>
        </p:grpSpPr>
        <p:sp>
          <p:nvSpPr>
            <p:cNvPr id="10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968549" y="544081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8329835" y="2020353"/>
            <a:ext cx="278384" cy="184511"/>
            <a:chOff x="9482595" y="2565731"/>
            <a:chExt cx="278384" cy="184511"/>
          </a:xfrm>
        </p:grpSpPr>
        <p:sp>
          <p:nvSpPr>
            <p:cNvPr id="106" name="椭圆 105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/>
      <p:bldP spid="65" grpId="0"/>
      <p:bldP spid="66" grpId="0"/>
      <p:bldP spid="74" grpId="0"/>
      <p:bldP spid="75" grpId="0"/>
      <p:bldP spid="83" grpId="0"/>
      <p:bldP spid="84" grpId="0"/>
      <p:bldP spid="92" grpId="0"/>
      <p:bldP spid="93" grpId="0"/>
      <p:bldP spid="99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07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5053472" y="1916832"/>
            <a:ext cx="2088232" cy="1882778"/>
            <a:chOff x="5424755" y="1340768"/>
            <a:chExt cx="670560" cy="604586"/>
          </a:xfrm>
        </p:grpSpPr>
        <p:grpSp>
          <p:nvGrpSpPr>
            <p:cNvPr id="109" name="组合 108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11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10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3" name="矩形 112"/>
          <p:cNvSpPr/>
          <p:nvPr/>
        </p:nvSpPr>
        <p:spPr>
          <a:xfrm>
            <a:off x="5440267" y="2272551"/>
            <a:ext cx="159342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4" name="矩形 47"/>
          <p:cNvSpPr>
            <a:spLocks noChangeArrowheads="1"/>
          </p:cNvSpPr>
          <p:nvPr/>
        </p:nvSpPr>
        <p:spPr bwMode="auto">
          <a:xfrm>
            <a:off x="5439580" y="2595549"/>
            <a:ext cx="1450095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115" name="肘形连接符 114"/>
          <p:cNvCxnSpPr/>
          <p:nvPr/>
        </p:nvCxnSpPr>
        <p:spPr>
          <a:xfrm>
            <a:off x="4225379" y="2272551"/>
            <a:ext cx="936104" cy="585665"/>
          </a:xfrm>
          <a:prstGeom prst="bentConnector3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组合 115"/>
          <p:cNvGrpSpPr/>
          <p:nvPr/>
        </p:nvGrpSpPr>
        <p:grpSpPr>
          <a:xfrm>
            <a:off x="3649315" y="1960797"/>
            <a:ext cx="670560" cy="604586"/>
            <a:chOff x="5424755" y="1340768"/>
            <a:chExt cx="670560" cy="604586"/>
          </a:xfrm>
        </p:grpSpPr>
        <p:grpSp>
          <p:nvGrpSpPr>
            <p:cNvPr id="117" name="组合 11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19" name="组合 11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2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2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2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1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2104133" y="2531083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47"/>
          <p:cNvSpPr>
            <a:spLocks noChangeArrowheads="1"/>
          </p:cNvSpPr>
          <p:nvPr/>
        </p:nvSpPr>
        <p:spPr bwMode="auto">
          <a:xfrm>
            <a:off x="2104133" y="2854081"/>
            <a:ext cx="284132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cxnSp>
        <p:nvCxnSpPr>
          <p:cNvPr id="125" name="肘形连接符 124"/>
          <p:cNvCxnSpPr/>
          <p:nvPr/>
        </p:nvCxnSpPr>
        <p:spPr>
          <a:xfrm>
            <a:off x="7033691" y="2805798"/>
            <a:ext cx="936104" cy="585665"/>
          </a:xfrm>
          <a:prstGeom prst="bentConnector3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组合 125"/>
          <p:cNvGrpSpPr/>
          <p:nvPr/>
        </p:nvGrpSpPr>
        <p:grpSpPr>
          <a:xfrm>
            <a:off x="7947307" y="3103431"/>
            <a:ext cx="670560" cy="604586"/>
            <a:chOff x="5424755" y="1340768"/>
            <a:chExt cx="670560" cy="604586"/>
          </a:xfrm>
        </p:grpSpPr>
        <p:grpSp>
          <p:nvGrpSpPr>
            <p:cNvPr id="127" name="组合 12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29" name="组合 1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2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7753771" y="2095319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47"/>
          <p:cNvSpPr>
            <a:spLocks noChangeArrowheads="1"/>
          </p:cNvSpPr>
          <p:nvPr/>
        </p:nvSpPr>
        <p:spPr bwMode="auto">
          <a:xfrm>
            <a:off x="7753771" y="2418317"/>
            <a:ext cx="284132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35" name="组合 134"/>
          <p:cNvGrpSpPr/>
          <p:nvPr/>
        </p:nvGrpSpPr>
        <p:grpSpPr>
          <a:xfrm>
            <a:off x="1342171" y="4437111"/>
            <a:ext cx="526544" cy="474739"/>
            <a:chOff x="5424755" y="1340768"/>
            <a:chExt cx="670560" cy="604586"/>
          </a:xfrm>
        </p:grpSpPr>
        <p:grpSp>
          <p:nvGrpSpPr>
            <p:cNvPr id="136" name="组合 13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3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0" name="文本框 9"/>
          <p:cNvSpPr txBox="1"/>
          <p:nvPr/>
        </p:nvSpPr>
        <p:spPr>
          <a:xfrm>
            <a:off x="1993131" y="4451283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输入文字标题</a:t>
            </a:r>
          </a:p>
        </p:txBody>
      </p:sp>
      <p:cxnSp>
        <p:nvCxnSpPr>
          <p:cNvPr id="141" name="直接连接符 140"/>
          <p:cNvCxnSpPr/>
          <p:nvPr/>
        </p:nvCxnSpPr>
        <p:spPr>
          <a:xfrm>
            <a:off x="2065139" y="4811323"/>
            <a:ext cx="8167360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组合 141"/>
          <p:cNvGrpSpPr/>
          <p:nvPr/>
        </p:nvGrpSpPr>
        <p:grpSpPr>
          <a:xfrm>
            <a:off x="10375371" y="4680899"/>
            <a:ext cx="258720" cy="233265"/>
            <a:chOff x="3720691" y="2824413"/>
            <a:chExt cx="1341120" cy="1209172"/>
          </a:xfrm>
        </p:grpSpPr>
        <p:sp>
          <p:nvSpPr>
            <p:cNvPr id="1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1968549" y="4958880"/>
            <a:ext cx="854523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6241603" y="1588305"/>
            <a:ext cx="278384" cy="184511"/>
            <a:chOff x="9482595" y="2565731"/>
            <a:chExt cx="278384" cy="184511"/>
          </a:xfrm>
        </p:grpSpPr>
        <p:sp>
          <p:nvSpPr>
            <p:cNvPr id="147" name="椭圆 14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13" grpId="0"/>
      <p:bldP spid="114" grpId="0"/>
      <p:bldP spid="123" grpId="0"/>
      <p:bldP spid="124" grpId="0"/>
      <p:bldP spid="133" grpId="0"/>
      <p:bldP spid="134" grpId="0"/>
      <p:bldP spid="140" grpId="0"/>
      <p:bldP spid="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/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主要贡献与创新</a:t>
            </a:r>
            <a:endParaRPr lang="zh-CN" altLang="en-US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08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4" name="Freeform 126"/>
          <p:cNvSpPr>
            <a:spLocks noChangeAspect="1" noEditPoints="1"/>
          </p:cNvSpPr>
          <p:nvPr/>
        </p:nvSpPr>
        <p:spPr bwMode="auto">
          <a:xfrm>
            <a:off x="757122" y="349673"/>
            <a:ext cx="267902" cy="33522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 flipH="1">
            <a:off x="5659553" y="5803176"/>
            <a:ext cx="893867" cy="192303"/>
          </a:xfrm>
          <a:custGeom>
            <a:avLst/>
            <a:gdLst>
              <a:gd name="T0" fmla="*/ 20 w 23"/>
              <a:gd name="T1" fmla="*/ 0 h 5"/>
              <a:gd name="T2" fmla="*/ 3 w 23"/>
              <a:gd name="T3" fmla="*/ 0 h 5"/>
              <a:gd name="T4" fmla="*/ 0 w 23"/>
              <a:gd name="T5" fmla="*/ 2 h 5"/>
              <a:gd name="T6" fmla="*/ 3 w 23"/>
              <a:gd name="T7" fmla="*/ 5 h 5"/>
              <a:gd name="T8" fmla="*/ 20 w 23"/>
              <a:gd name="T9" fmla="*/ 5 h 5"/>
              <a:gd name="T10" fmla="*/ 23 w 23"/>
              <a:gd name="T11" fmla="*/ 2 h 5"/>
              <a:gd name="T12" fmla="*/ 20 w 23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5">
                <a:moveTo>
                  <a:pt x="20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2" y="5"/>
                  <a:pt x="23" y="4"/>
                  <a:pt x="23" y="2"/>
                </a:cubicBezTo>
                <a:cubicBezTo>
                  <a:pt x="23" y="1"/>
                  <a:pt x="22" y="0"/>
                  <a:pt x="20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350"/>
          </a:p>
        </p:txBody>
      </p:sp>
      <p:sp>
        <p:nvSpPr>
          <p:cNvPr id="20" name="Freeform 24"/>
          <p:cNvSpPr/>
          <p:nvPr/>
        </p:nvSpPr>
        <p:spPr>
          <a:xfrm flipH="1">
            <a:off x="5425266" y="5365918"/>
            <a:ext cx="1362439" cy="397176"/>
          </a:xfrm>
          <a:custGeom>
            <a:avLst/>
            <a:gdLst>
              <a:gd name="connsiteX0" fmla="*/ 0 w 2645228"/>
              <a:gd name="connsiteY0" fmla="*/ 0 h 496975"/>
              <a:gd name="connsiteX1" fmla="*/ 2645228 w 2645228"/>
              <a:gd name="connsiteY1" fmla="*/ 0 h 496975"/>
              <a:gd name="connsiteX2" fmla="*/ 2645228 w 2645228"/>
              <a:gd name="connsiteY2" fmla="*/ 56095 h 496975"/>
              <a:gd name="connsiteX3" fmla="*/ 2204348 w 2645228"/>
              <a:gd name="connsiteY3" fmla="*/ 496975 h 496975"/>
              <a:gd name="connsiteX4" fmla="*/ 440880 w 2645228"/>
              <a:gd name="connsiteY4" fmla="*/ 496975 h 496975"/>
              <a:gd name="connsiteX5" fmla="*/ 0 w 2645228"/>
              <a:gd name="connsiteY5" fmla="*/ 56095 h 496975"/>
              <a:gd name="connsiteX6" fmla="*/ 0 w 2645228"/>
              <a:gd name="connsiteY6" fmla="*/ 0 h 49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5228" h="496975">
                <a:moveTo>
                  <a:pt x="0" y="0"/>
                </a:moveTo>
                <a:lnTo>
                  <a:pt x="2645228" y="0"/>
                </a:lnTo>
                <a:lnTo>
                  <a:pt x="2645228" y="56095"/>
                </a:lnTo>
                <a:cubicBezTo>
                  <a:pt x="2645228" y="299586"/>
                  <a:pt x="2447839" y="496975"/>
                  <a:pt x="2204348" y="496975"/>
                </a:cubicBezTo>
                <a:lnTo>
                  <a:pt x="440880" y="496975"/>
                </a:lnTo>
                <a:cubicBezTo>
                  <a:pt x="197389" y="496975"/>
                  <a:pt x="0" y="299586"/>
                  <a:pt x="0" y="56095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414455"/>
              </a:solidFill>
            </a:endParaRPr>
          </a:p>
        </p:txBody>
      </p:sp>
      <p:sp>
        <p:nvSpPr>
          <p:cNvPr id="27" name="Freeform 25"/>
          <p:cNvSpPr/>
          <p:nvPr/>
        </p:nvSpPr>
        <p:spPr>
          <a:xfrm flipH="1">
            <a:off x="5802604" y="6035562"/>
            <a:ext cx="607766" cy="129742"/>
          </a:xfrm>
          <a:custGeom>
            <a:avLst/>
            <a:gdLst>
              <a:gd name="connsiteX0" fmla="*/ 0 w 694404"/>
              <a:gd name="connsiteY0" fmla="*/ 0 h 288475"/>
              <a:gd name="connsiteX1" fmla="*/ 694404 w 694404"/>
              <a:gd name="connsiteY1" fmla="*/ 0 h 288475"/>
              <a:gd name="connsiteX2" fmla="*/ 693800 w 694404"/>
              <a:gd name="connsiteY2" fmla="*/ 5989 h 288475"/>
              <a:gd name="connsiteX3" fmla="*/ 347202 w 694404"/>
              <a:gd name="connsiteY3" fmla="*/ 288475 h 288475"/>
              <a:gd name="connsiteX4" fmla="*/ 604 w 694404"/>
              <a:gd name="connsiteY4" fmla="*/ 5989 h 288475"/>
              <a:gd name="connsiteX5" fmla="*/ 0 w 694404"/>
              <a:gd name="connsiteY5" fmla="*/ 0 h 2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404" h="288475">
                <a:moveTo>
                  <a:pt x="0" y="0"/>
                </a:moveTo>
                <a:lnTo>
                  <a:pt x="694404" y="0"/>
                </a:lnTo>
                <a:lnTo>
                  <a:pt x="693800" y="5989"/>
                </a:lnTo>
                <a:cubicBezTo>
                  <a:pt x="660811" y="167204"/>
                  <a:pt x="518169" y="288475"/>
                  <a:pt x="347202" y="288475"/>
                </a:cubicBezTo>
                <a:cubicBezTo>
                  <a:pt x="176235" y="288475"/>
                  <a:pt x="33593" y="167204"/>
                  <a:pt x="604" y="5989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Freeform 5"/>
          <p:cNvSpPr/>
          <p:nvPr/>
        </p:nvSpPr>
        <p:spPr bwMode="auto">
          <a:xfrm>
            <a:off x="5997153" y="4598502"/>
            <a:ext cx="177800" cy="525463"/>
          </a:xfrm>
          <a:custGeom>
            <a:avLst/>
            <a:gdLst>
              <a:gd name="T0" fmla="*/ 77 w 112"/>
              <a:gd name="T1" fmla="*/ 270 h 331"/>
              <a:gd name="T2" fmla="*/ 44 w 112"/>
              <a:gd name="T3" fmla="*/ 331 h 331"/>
              <a:gd name="T4" fmla="*/ 15 w 112"/>
              <a:gd name="T5" fmla="*/ 328 h 331"/>
              <a:gd name="T6" fmla="*/ 0 w 112"/>
              <a:gd name="T7" fmla="*/ 261 h 331"/>
              <a:gd name="T8" fmla="*/ 35 w 112"/>
              <a:gd name="T9" fmla="*/ 0 h 331"/>
              <a:gd name="T10" fmla="*/ 112 w 112"/>
              <a:gd name="T11" fmla="*/ 11 h 331"/>
              <a:gd name="T12" fmla="*/ 77 w 112"/>
              <a:gd name="T13" fmla="*/ 27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331">
                <a:moveTo>
                  <a:pt x="77" y="270"/>
                </a:moveTo>
                <a:lnTo>
                  <a:pt x="44" y="331"/>
                </a:lnTo>
                <a:lnTo>
                  <a:pt x="15" y="328"/>
                </a:lnTo>
                <a:lnTo>
                  <a:pt x="0" y="261"/>
                </a:lnTo>
                <a:lnTo>
                  <a:pt x="35" y="0"/>
                </a:lnTo>
                <a:lnTo>
                  <a:pt x="112" y="11"/>
                </a:lnTo>
                <a:lnTo>
                  <a:pt x="77" y="27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047953" y="4504839"/>
            <a:ext cx="139700" cy="161925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2 w 64"/>
              <a:gd name="T15" fmla="*/ 22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3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2" y="22"/>
                </a:cubicBezTo>
                <a:lnTo>
                  <a:pt x="58" y="4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0" name="Freeform 7"/>
          <p:cNvSpPr/>
          <p:nvPr/>
        </p:nvSpPr>
        <p:spPr bwMode="auto">
          <a:xfrm>
            <a:off x="6032078" y="4563577"/>
            <a:ext cx="152400" cy="147638"/>
          </a:xfrm>
          <a:custGeom>
            <a:avLst/>
            <a:gdLst>
              <a:gd name="T0" fmla="*/ 85 w 96"/>
              <a:gd name="T1" fmla="*/ 93 h 93"/>
              <a:gd name="T2" fmla="*/ 0 w 96"/>
              <a:gd name="T3" fmla="*/ 81 h 93"/>
              <a:gd name="T4" fmla="*/ 11 w 96"/>
              <a:gd name="T5" fmla="*/ 0 h 93"/>
              <a:gd name="T6" fmla="*/ 96 w 96"/>
              <a:gd name="T7" fmla="*/ 12 h 93"/>
              <a:gd name="T8" fmla="*/ 85 w 96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3">
                <a:moveTo>
                  <a:pt x="85" y="93"/>
                </a:moveTo>
                <a:lnTo>
                  <a:pt x="0" y="81"/>
                </a:lnTo>
                <a:lnTo>
                  <a:pt x="11" y="0"/>
                </a:lnTo>
                <a:lnTo>
                  <a:pt x="96" y="12"/>
                </a:lnTo>
                <a:lnTo>
                  <a:pt x="85" y="9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1" name="Freeform 8"/>
          <p:cNvSpPr/>
          <p:nvPr/>
        </p:nvSpPr>
        <p:spPr bwMode="auto">
          <a:xfrm>
            <a:off x="6020966" y="5104914"/>
            <a:ext cx="46038" cy="76200"/>
          </a:xfrm>
          <a:custGeom>
            <a:avLst/>
            <a:gdLst>
              <a:gd name="T0" fmla="*/ 0 w 21"/>
              <a:gd name="T1" fmla="*/ 5 h 35"/>
              <a:gd name="T2" fmla="*/ 5 w 21"/>
              <a:gd name="T3" fmla="*/ 26 h 35"/>
              <a:gd name="T4" fmla="*/ 21 w 21"/>
              <a:gd name="T5" fmla="*/ 9 h 35"/>
              <a:gd name="T6" fmla="*/ 0 w 21"/>
              <a:gd name="T7" fmla="*/ 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5"/>
                </a:moveTo>
                <a:cubicBezTo>
                  <a:pt x="0" y="5"/>
                  <a:pt x="3" y="22"/>
                  <a:pt x="5" y="26"/>
                </a:cubicBezTo>
                <a:cubicBezTo>
                  <a:pt x="6" y="31"/>
                  <a:pt x="9" y="35"/>
                  <a:pt x="21" y="9"/>
                </a:cubicBezTo>
                <a:cubicBezTo>
                  <a:pt x="21" y="9"/>
                  <a:pt x="13" y="0"/>
                  <a:pt x="0" y="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2" name="Freeform 9"/>
          <p:cNvSpPr/>
          <p:nvPr/>
        </p:nvSpPr>
        <p:spPr bwMode="auto">
          <a:xfrm>
            <a:off x="6181303" y="4596914"/>
            <a:ext cx="176213" cy="525463"/>
          </a:xfrm>
          <a:custGeom>
            <a:avLst/>
            <a:gdLst>
              <a:gd name="T0" fmla="*/ 75 w 111"/>
              <a:gd name="T1" fmla="*/ 269 h 331"/>
              <a:gd name="T2" fmla="*/ 44 w 111"/>
              <a:gd name="T3" fmla="*/ 331 h 331"/>
              <a:gd name="T4" fmla="*/ 15 w 111"/>
              <a:gd name="T5" fmla="*/ 326 h 331"/>
              <a:gd name="T6" fmla="*/ 0 w 111"/>
              <a:gd name="T7" fmla="*/ 259 h 331"/>
              <a:gd name="T8" fmla="*/ 34 w 111"/>
              <a:gd name="T9" fmla="*/ 0 h 331"/>
              <a:gd name="T10" fmla="*/ 111 w 111"/>
              <a:gd name="T11" fmla="*/ 9 h 331"/>
              <a:gd name="T12" fmla="*/ 75 w 111"/>
              <a:gd name="T13" fmla="*/ 269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1" h="331">
                <a:moveTo>
                  <a:pt x="75" y="269"/>
                </a:moveTo>
                <a:lnTo>
                  <a:pt x="44" y="331"/>
                </a:lnTo>
                <a:lnTo>
                  <a:pt x="15" y="326"/>
                </a:lnTo>
                <a:lnTo>
                  <a:pt x="0" y="259"/>
                </a:lnTo>
                <a:lnTo>
                  <a:pt x="34" y="0"/>
                </a:lnTo>
                <a:lnTo>
                  <a:pt x="111" y="9"/>
                </a:lnTo>
                <a:lnTo>
                  <a:pt x="75" y="26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3" name="Freeform 10"/>
          <p:cNvSpPr/>
          <p:nvPr/>
        </p:nvSpPr>
        <p:spPr bwMode="auto">
          <a:xfrm>
            <a:off x="6230516" y="4500077"/>
            <a:ext cx="139700" cy="161925"/>
          </a:xfrm>
          <a:custGeom>
            <a:avLst/>
            <a:gdLst>
              <a:gd name="T0" fmla="*/ 58 w 64"/>
              <a:gd name="T1" fmla="*/ 48 h 74"/>
              <a:gd name="T2" fmla="*/ 27 w 64"/>
              <a:gd name="T3" fmla="*/ 72 h 74"/>
              <a:gd name="T4" fmla="*/ 26 w 64"/>
              <a:gd name="T5" fmla="*/ 72 h 74"/>
              <a:gd name="T6" fmla="*/ 2 w 64"/>
              <a:gd name="T7" fmla="*/ 41 h 74"/>
              <a:gd name="T8" fmla="*/ 6 w 64"/>
              <a:gd name="T9" fmla="*/ 15 h 74"/>
              <a:gd name="T10" fmla="*/ 35 w 64"/>
              <a:gd name="T11" fmla="*/ 7 h 74"/>
              <a:gd name="T12" fmla="*/ 36 w 64"/>
              <a:gd name="T13" fmla="*/ 7 h 74"/>
              <a:gd name="T14" fmla="*/ 61 w 64"/>
              <a:gd name="T15" fmla="*/ 23 h 74"/>
              <a:gd name="T16" fmla="*/ 58 w 64"/>
              <a:gd name="T17" fmla="*/ 4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4">
                <a:moveTo>
                  <a:pt x="58" y="48"/>
                </a:moveTo>
                <a:cubicBezTo>
                  <a:pt x="56" y="64"/>
                  <a:pt x="42" y="74"/>
                  <a:pt x="27" y="72"/>
                </a:cubicBezTo>
                <a:cubicBezTo>
                  <a:pt x="26" y="72"/>
                  <a:pt x="26" y="72"/>
                  <a:pt x="26" y="72"/>
                </a:cubicBezTo>
                <a:cubicBezTo>
                  <a:pt x="11" y="70"/>
                  <a:pt x="0" y="56"/>
                  <a:pt x="2" y="41"/>
                </a:cubicBezTo>
                <a:cubicBezTo>
                  <a:pt x="6" y="15"/>
                  <a:pt x="6" y="15"/>
                  <a:pt x="6" y="15"/>
                </a:cubicBezTo>
                <a:cubicBezTo>
                  <a:pt x="8" y="0"/>
                  <a:pt x="20" y="5"/>
                  <a:pt x="35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51" y="9"/>
                  <a:pt x="64" y="7"/>
                  <a:pt x="61" y="23"/>
                </a:cubicBezTo>
                <a:lnTo>
                  <a:pt x="58" y="4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4" name="Freeform 11"/>
          <p:cNvSpPr/>
          <p:nvPr/>
        </p:nvSpPr>
        <p:spPr bwMode="auto">
          <a:xfrm>
            <a:off x="6216228" y="4561989"/>
            <a:ext cx="152400" cy="146050"/>
          </a:xfrm>
          <a:custGeom>
            <a:avLst/>
            <a:gdLst>
              <a:gd name="T0" fmla="*/ 85 w 96"/>
              <a:gd name="T1" fmla="*/ 92 h 92"/>
              <a:gd name="T2" fmla="*/ 0 w 96"/>
              <a:gd name="T3" fmla="*/ 81 h 92"/>
              <a:gd name="T4" fmla="*/ 11 w 96"/>
              <a:gd name="T5" fmla="*/ 0 h 92"/>
              <a:gd name="T6" fmla="*/ 96 w 96"/>
              <a:gd name="T7" fmla="*/ 11 h 92"/>
              <a:gd name="T8" fmla="*/ 85 w 96"/>
              <a:gd name="T9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92">
                <a:moveTo>
                  <a:pt x="85" y="92"/>
                </a:moveTo>
                <a:lnTo>
                  <a:pt x="0" y="81"/>
                </a:lnTo>
                <a:lnTo>
                  <a:pt x="11" y="0"/>
                </a:lnTo>
                <a:lnTo>
                  <a:pt x="96" y="11"/>
                </a:lnTo>
                <a:lnTo>
                  <a:pt x="85" y="9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5" name="Freeform 12"/>
          <p:cNvSpPr/>
          <p:nvPr/>
        </p:nvSpPr>
        <p:spPr bwMode="auto">
          <a:xfrm>
            <a:off x="6205116" y="5100152"/>
            <a:ext cx="46038" cy="76200"/>
          </a:xfrm>
          <a:custGeom>
            <a:avLst/>
            <a:gdLst>
              <a:gd name="T0" fmla="*/ 0 w 21"/>
              <a:gd name="T1" fmla="*/ 6 h 35"/>
              <a:gd name="T2" fmla="*/ 5 w 21"/>
              <a:gd name="T3" fmla="*/ 27 h 35"/>
              <a:gd name="T4" fmla="*/ 21 w 21"/>
              <a:gd name="T5" fmla="*/ 10 h 35"/>
              <a:gd name="T6" fmla="*/ 0 w 21"/>
              <a:gd name="T7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35">
                <a:moveTo>
                  <a:pt x="0" y="6"/>
                </a:moveTo>
                <a:cubicBezTo>
                  <a:pt x="0" y="6"/>
                  <a:pt x="3" y="22"/>
                  <a:pt x="5" y="27"/>
                </a:cubicBezTo>
                <a:cubicBezTo>
                  <a:pt x="6" y="31"/>
                  <a:pt x="9" y="35"/>
                  <a:pt x="21" y="10"/>
                </a:cubicBezTo>
                <a:cubicBezTo>
                  <a:pt x="21" y="10"/>
                  <a:pt x="13" y="0"/>
                  <a:pt x="0" y="6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36" name="Freeform 13"/>
          <p:cNvSpPr/>
          <p:nvPr/>
        </p:nvSpPr>
        <p:spPr bwMode="auto">
          <a:xfrm>
            <a:off x="6341641" y="4600089"/>
            <a:ext cx="41275" cy="266700"/>
          </a:xfrm>
          <a:custGeom>
            <a:avLst/>
            <a:gdLst>
              <a:gd name="T0" fmla="*/ 4 w 19"/>
              <a:gd name="T1" fmla="*/ 0 h 122"/>
              <a:gd name="T2" fmla="*/ 19 w 19"/>
              <a:gd name="T3" fmla="*/ 16 h 122"/>
              <a:gd name="T4" fmla="*/ 7 w 19"/>
              <a:gd name="T5" fmla="*/ 115 h 122"/>
              <a:gd name="T6" fmla="*/ 0 w 19"/>
              <a:gd name="T7" fmla="*/ 121 h 122"/>
              <a:gd name="T8" fmla="*/ 10 w 19"/>
              <a:gd name="T9" fmla="*/ 43 h 122"/>
              <a:gd name="T10" fmla="*/ 5 w 19"/>
              <a:gd name="T11" fmla="*/ 34 h 122"/>
              <a:gd name="T12" fmla="*/ 4 w 19"/>
              <a:gd name="T13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" h="122">
                <a:moveTo>
                  <a:pt x="4" y="0"/>
                </a:moveTo>
                <a:cubicBezTo>
                  <a:pt x="4" y="0"/>
                  <a:pt x="18" y="10"/>
                  <a:pt x="19" y="16"/>
                </a:cubicBezTo>
                <a:cubicBezTo>
                  <a:pt x="19" y="21"/>
                  <a:pt x="7" y="115"/>
                  <a:pt x="7" y="115"/>
                </a:cubicBezTo>
                <a:cubicBezTo>
                  <a:pt x="7" y="115"/>
                  <a:pt x="8" y="122"/>
                  <a:pt x="0" y="121"/>
                </a:cubicBezTo>
                <a:cubicBezTo>
                  <a:pt x="10" y="43"/>
                  <a:pt x="10" y="43"/>
                  <a:pt x="10" y="43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37" name="Group 123"/>
          <p:cNvGrpSpPr/>
          <p:nvPr/>
        </p:nvGrpSpPr>
        <p:grpSpPr>
          <a:xfrm>
            <a:off x="5106566" y="4517539"/>
            <a:ext cx="817563" cy="620713"/>
            <a:chOff x="7170738" y="4168775"/>
            <a:chExt cx="817563" cy="620713"/>
          </a:xfrm>
          <a:solidFill>
            <a:srgbClr val="0D0D0D">
              <a:alpha val="21176"/>
            </a:srgbClr>
          </a:solidFill>
        </p:grpSpPr>
        <p:sp>
          <p:nvSpPr>
            <p:cNvPr id="38" name="Freeform 14"/>
            <p:cNvSpPr/>
            <p:nvPr/>
          </p:nvSpPr>
          <p:spPr bwMode="auto">
            <a:xfrm>
              <a:off x="7170738" y="4168775"/>
              <a:ext cx="785813" cy="354013"/>
            </a:xfrm>
            <a:custGeom>
              <a:avLst/>
              <a:gdLst>
                <a:gd name="T0" fmla="*/ 246 w 495"/>
                <a:gd name="T1" fmla="*/ 223 h 223"/>
                <a:gd name="T2" fmla="*/ 0 w 495"/>
                <a:gd name="T3" fmla="*/ 111 h 223"/>
                <a:gd name="T4" fmla="*/ 252 w 495"/>
                <a:gd name="T5" fmla="*/ 0 h 223"/>
                <a:gd name="T6" fmla="*/ 495 w 495"/>
                <a:gd name="T7" fmla="*/ 109 h 223"/>
                <a:gd name="T8" fmla="*/ 246 w 495"/>
                <a:gd name="T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223">
                  <a:moveTo>
                    <a:pt x="246" y="223"/>
                  </a:moveTo>
                  <a:lnTo>
                    <a:pt x="0" y="111"/>
                  </a:lnTo>
                  <a:lnTo>
                    <a:pt x="252" y="0"/>
                  </a:lnTo>
                  <a:lnTo>
                    <a:pt x="495" y="109"/>
                  </a:lnTo>
                  <a:lnTo>
                    <a:pt x="246" y="2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7924800" y="4335463"/>
              <a:ext cx="23813" cy="257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auto">
            <a:xfrm>
              <a:off x="7897813" y="4564063"/>
              <a:ext cx="76200" cy="77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7888288" y="4605338"/>
              <a:ext cx="55563" cy="171450"/>
            </a:xfrm>
            <a:custGeom>
              <a:avLst/>
              <a:gdLst>
                <a:gd name="T0" fmla="*/ 14 w 26"/>
                <a:gd name="T1" fmla="*/ 4 h 79"/>
                <a:gd name="T2" fmla="*/ 6 w 26"/>
                <a:gd name="T3" fmla="*/ 79 h 79"/>
                <a:gd name="T4" fmla="*/ 26 w 26"/>
                <a:gd name="T5" fmla="*/ 79 h 79"/>
                <a:gd name="T6" fmla="*/ 26 w 26"/>
                <a:gd name="T7" fmla="*/ 0 h 79"/>
                <a:gd name="T8" fmla="*/ 14 w 26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9">
                  <a:moveTo>
                    <a:pt x="14" y="4"/>
                  </a:moveTo>
                  <a:cubicBezTo>
                    <a:pt x="14" y="4"/>
                    <a:pt x="0" y="34"/>
                    <a:pt x="6" y="79"/>
                  </a:cubicBezTo>
                  <a:cubicBezTo>
                    <a:pt x="26" y="79"/>
                    <a:pt x="26" y="79"/>
                    <a:pt x="26" y="7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14" y="7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7932738" y="4605338"/>
              <a:ext cx="55563" cy="171450"/>
            </a:xfrm>
            <a:custGeom>
              <a:avLst/>
              <a:gdLst>
                <a:gd name="T0" fmla="*/ 11 w 25"/>
                <a:gd name="T1" fmla="*/ 4 h 79"/>
                <a:gd name="T2" fmla="*/ 20 w 25"/>
                <a:gd name="T3" fmla="*/ 79 h 79"/>
                <a:gd name="T4" fmla="*/ 0 w 25"/>
                <a:gd name="T5" fmla="*/ 79 h 79"/>
                <a:gd name="T6" fmla="*/ 0 w 25"/>
                <a:gd name="T7" fmla="*/ 0 h 79"/>
                <a:gd name="T8" fmla="*/ 11 w 25"/>
                <a:gd name="T9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9">
                  <a:moveTo>
                    <a:pt x="11" y="4"/>
                  </a:moveTo>
                  <a:cubicBezTo>
                    <a:pt x="11" y="4"/>
                    <a:pt x="25" y="34"/>
                    <a:pt x="2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1" y="7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7327900" y="4449763"/>
              <a:ext cx="455613" cy="339725"/>
            </a:xfrm>
            <a:custGeom>
              <a:avLst/>
              <a:gdLst>
                <a:gd name="T0" fmla="*/ 209 w 209"/>
                <a:gd name="T1" fmla="*/ 0 h 156"/>
                <a:gd name="T2" fmla="*/ 104 w 209"/>
                <a:gd name="T3" fmla="*/ 49 h 156"/>
                <a:gd name="T4" fmla="*/ 0 w 209"/>
                <a:gd name="T5" fmla="*/ 0 h 156"/>
                <a:gd name="T6" fmla="*/ 0 w 209"/>
                <a:gd name="T7" fmla="*/ 120 h 156"/>
                <a:gd name="T8" fmla="*/ 102 w 209"/>
                <a:gd name="T9" fmla="*/ 156 h 156"/>
                <a:gd name="T10" fmla="*/ 102 w 209"/>
                <a:gd name="T11" fmla="*/ 156 h 156"/>
                <a:gd name="T12" fmla="*/ 104 w 209"/>
                <a:gd name="T13" fmla="*/ 156 h 156"/>
                <a:gd name="T14" fmla="*/ 107 w 209"/>
                <a:gd name="T15" fmla="*/ 156 h 156"/>
                <a:gd name="T16" fmla="*/ 107 w 209"/>
                <a:gd name="T17" fmla="*/ 156 h 156"/>
                <a:gd name="T18" fmla="*/ 209 w 209"/>
                <a:gd name="T19" fmla="*/ 120 h 156"/>
                <a:gd name="T20" fmla="*/ 209 w 209"/>
                <a:gd name="T2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56">
                  <a:moveTo>
                    <a:pt x="209" y="0"/>
                  </a:moveTo>
                  <a:cubicBezTo>
                    <a:pt x="209" y="1"/>
                    <a:pt x="121" y="41"/>
                    <a:pt x="104" y="49"/>
                  </a:cubicBezTo>
                  <a:cubicBezTo>
                    <a:pt x="87" y="41"/>
                    <a:pt x="0" y="1"/>
                    <a:pt x="0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8" y="150"/>
                    <a:pt x="84" y="155"/>
                    <a:pt x="102" y="156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4" y="156"/>
                  </a:cubicBezTo>
                  <a:cubicBezTo>
                    <a:pt x="106" y="156"/>
                    <a:pt x="107" y="156"/>
                    <a:pt x="107" y="156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25" y="155"/>
                    <a:pt x="181" y="150"/>
                    <a:pt x="209" y="120"/>
                  </a:cubicBezTo>
                  <a:lnTo>
                    <a:pt x="2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</p:grpSp>
      <p:sp>
        <p:nvSpPr>
          <p:cNvPr id="45" name="Freeform 20"/>
          <p:cNvSpPr>
            <a:spLocks noEditPoints="1"/>
          </p:cNvSpPr>
          <p:nvPr/>
        </p:nvSpPr>
        <p:spPr bwMode="auto">
          <a:xfrm>
            <a:off x="4441403" y="2358539"/>
            <a:ext cx="477838" cy="503238"/>
          </a:xfrm>
          <a:custGeom>
            <a:avLst/>
            <a:gdLst>
              <a:gd name="T0" fmla="*/ 168 w 219"/>
              <a:gd name="T1" fmla="*/ 224 h 231"/>
              <a:gd name="T2" fmla="*/ 197 w 219"/>
              <a:gd name="T3" fmla="*/ 212 h 231"/>
              <a:gd name="T4" fmla="*/ 168 w 219"/>
              <a:gd name="T5" fmla="*/ 132 h 231"/>
              <a:gd name="T6" fmla="*/ 168 w 219"/>
              <a:gd name="T7" fmla="*/ 150 h 231"/>
              <a:gd name="T8" fmla="*/ 192 w 219"/>
              <a:gd name="T9" fmla="*/ 190 h 231"/>
              <a:gd name="T10" fmla="*/ 168 w 219"/>
              <a:gd name="T11" fmla="*/ 209 h 231"/>
              <a:gd name="T12" fmla="*/ 168 w 219"/>
              <a:gd name="T13" fmla="*/ 224 h 231"/>
              <a:gd name="T14" fmla="*/ 168 w 219"/>
              <a:gd name="T15" fmla="*/ 203 h 231"/>
              <a:gd name="T16" fmla="*/ 168 w 219"/>
              <a:gd name="T17" fmla="*/ 157 h 231"/>
              <a:gd name="T18" fmla="*/ 181 w 219"/>
              <a:gd name="T19" fmla="*/ 187 h 231"/>
              <a:gd name="T20" fmla="*/ 168 w 219"/>
              <a:gd name="T21" fmla="*/ 203 h 231"/>
              <a:gd name="T22" fmla="*/ 146 w 219"/>
              <a:gd name="T23" fmla="*/ 112 h 231"/>
              <a:gd name="T24" fmla="*/ 141 w 219"/>
              <a:gd name="T25" fmla="*/ 98 h 231"/>
              <a:gd name="T26" fmla="*/ 141 w 219"/>
              <a:gd name="T27" fmla="*/ 44 h 231"/>
              <a:gd name="T28" fmla="*/ 146 w 219"/>
              <a:gd name="T29" fmla="*/ 37 h 231"/>
              <a:gd name="T30" fmla="*/ 148 w 219"/>
              <a:gd name="T31" fmla="*/ 37 h 231"/>
              <a:gd name="T32" fmla="*/ 148 w 219"/>
              <a:gd name="T33" fmla="*/ 14 h 231"/>
              <a:gd name="T34" fmla="*/ 146 w 219"/>
              <a:gd name="T35" fmla="*/ 14 h 231"/>
              <a:gd name="T36" fmla="*/ 146 w 219"/>
              <a:gd name="T37" fmla="*/ 13 h 231"/>
              <a:gd name="T38" fmla="*/ 114 w 219"/>
              <a:gd name="T39" fmla="*/ 0 h 231"/>
              <a:gd name="T40" fmla="*/ 81 w 219"/>
              <a:gd name="T41" fmla="*/ 13 h 231"/>
              <a:gd name="T42" fmla="*/ 81 w 219"/>
              <a:gd name="T43" fmla="*/ 14 h 231"/>
              <a:gd name="T44" fmla="*/ 80 w 219"/>
              <a:gd name="T45" fmla="*/ 14 h 231"/>
              <a:gd name="T46" fmla="*/ 80 w 219"/>
              <a:gd name="T47" fmla="*/ 37 h 231"/>
              <a:gd name="T48" fmla="*/ 81 w 219"/>
              <a:gd name="T49" fmla="*/ 37 h 231"/>
              <a:gd name="T50" fmla="*/ 90 w 219"/>
              <a:gd name="T51" fmla="*/ 45 h 231"/>
              <a:gd name="T52" fmla="*/ 90 w 219"/>
              <a:gd name="T53" fmla="*/ 98 h 231"/>
              <a:gd name="T54" fmla="*/ 83 w 219"/>
              <a:gd name="T55" fmla="*/ 112 h 231"/>
              <a:gd name="T56" fmla="*/ 31 w 219"/>
              <a:gd name="T57" fmla="*/ 212 h 231"/>
              <a:gd name="T58" fmla="*/ 114 w 219"/>
              <a:gd name="T59" fmla="*/ 230 h 231"/>
              <a:gd name="T60" fmla="*/ 168 w 219"/>
              <a:gd name="T61" fmla="*/ 224 h 231"/>
              <a:gd name="T62" fmla="*/ 168 w 219"/>
              <a:gd name="T63" fmla="*/ 209 h 231"/>
              <a:gd name="T64" fmla="*/ 144 w 219"/>
              <a:gd name="T65" fmla="*/ 212 h 231"/>
              <a:gd name="T66" fmla="*/ 144 w 219"/>
              <a:gd name="T67" fmla="*/ 212 h 231"/>
              <a:gd name="T68" fmla="*/ 168 w 219"/>
              <a:gd name="T69" fmla="*/ 203 h 231"/>
              <a:gd name="T70" fmla="*/ 168 w 219"/>
              <a:gd name="T71" fmla="*/ 157 h 231"/>
              <a:gd name="T72" fmla="*/ 149 w 219"/>
              <a:gd name="T73" fmla="*/ 134 h 231"/>
              <a:gd name="T74" fmla="*/ 168 w 219"/>
              <a:gd name="T75" fmla="*/ 150 h 231"/>
              <a:gd name="T76" fmla="*/ 168 w 219"/>
              <a:gd name="T77" fmla="*/ 132 h 231"/>
              <a:gd name="T78" fmla="*/ 146 w 219"/>
              <a:gd name="T79" fmla="*/ 1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9" h="231">
                <a:moveTo>
                  <a:pt x="168" y="224"/>
                </a:moveTo>
                <a:cubicBezTo>
                  <a:pt x="179" y="221"/>
                  <a:pt x="189" y="217"/>
                  <a:pt x="197" y="212"/>
                </a:cubicBezTo>
                <a:cubicBezTo>
                  <a:pt x="219" y="196"/>
                  <a:pt x="191" y="157"/>
                  <a:pt x="168" y="132"/>
                </a:cubicBezTo>
                <a:cubicBezTo>
                  <a:pt x="168" y="150"/>
                  <a:pt x="168" y="150"/>
                  <a:pt x="168" y="150"/>
                </a:cubicBezTo>
                <a:cubicBezTo>
                  <a:pt x="180" y="162"/>
                  <a:pt x="193" y="177"/>
                  <a:pt x="192" y="190"/>
                </a:cubicBezTo>
                <a:cubicBezTo>
                  <a:pt x="192" y="201"/>
                  <a:pt x="180" y="207"/>
                  <a:pt x="168" y="209"/>
                </a:cubicBezTo>
                <a:cubicBezTo>
                  <a:pt x="168" y="224"/>
                  <a:pt x="168" y="224"/>
                  <a:pt x="168" y="224"/>
                </a:cubicBezTo>
                <a:close/>
                <a:moveTo>
                  <a:pt x="168" y="203"/>
                </a:moveTo>
                <a:cubicBezTo>
                  <a:pt x="168" y="157"/>
                  <a:pt x="168" y="157"/>
                  <a:pt x="168" y="157"/>
                </a:cubicBezTo>
                <a:cubicBezTo>
                  <a:pt x="175" y="167"/>
                  <a:pt x="182" y="179"/>
                  <a:pt x="181" y="187"/>
                </a:cubicBezTo>
                <a:cubicBezTo>
                  <a:pt x="180" y="194"/>
                  <a:pt x="175" y="199"/>
                  <a:pt x="168" y="203"/>
                </a:cubicBezTo>
                <a:close/>
                <a:moveTo>
                  <a:pt x="146" y="112"/>
                </a:moveTo>
                <a:cubicBezTo>
                  <a:pt x="146" y="112"/>
                  <a:pt x="141" y="109"/>
                  <a:pt x="141" y="98"/>
                </a:cubicBezTo>
                <a:cubicBezTo>
                  <a:pt x="141" y="90"/>
                  <a:pt x="141" y="56"/>
                  <a:pt x="141" y="44"/>
                </a:cubicBezTo>
                <a:cubicBezTo>
                  <a:pt x="144" y="43"/>
                  <a:pt x="146" y="40"/>
                  <a:pt x="146" y="37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6" y="14"/>
                  <a:pt x="146" y="13"/>
                  <a:pt x="146" y="13"/>
                </a:cubicBezTo>
                <a:cubicBezTo>
                  <a:pt x="146" y="6"/>
                  <a:pt x="132" y="0"/>
                  <a:pt x="114" y="0"/>
                </a:cubicBezTo>
                <a:cubicBezTo>
                  <a:pt x="95" y="0"/>
                  <a:pt x="81" y="6"/>
                  <a:pt x="81" y="13"/>
                </a:cubicBezTo>
                <a:cubicBezTo>
                  <a:pt x="81" y="13"/>
                  <a:pt x="81" y="14"/>
                  <a:pt x="81" y="14"/>
                </a:cubicBezTo>
                <a:cubicBezTo>
                  <a:pt x="80" y="14"/>
                  <a:pt x="80" y="14"/>
                  <a:pt x="80" y="14"/>
                </a:cubicBezTo>
                <a:cubicBezTo>
                  <a:pt x="80" y="37"/>
                  <a:pt x="80" y="37"/>
                  <a:pt x="80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1" y="40"/>
                  <a:pt x="84" y="43"/>
                  <a:pt x="90" y="45"/>
                </a:cubicBezTo>
                <a:cubicBezTo>
                  <a:pt x="90" y="56"/>
                  <a:pt x="90" y="90"/>
                  <a:pt x="90" y="98"/>
                </a:cubicBezTo>
                <a:cubicBezTo>
                  <a:pt x="90" y="109"/>
                  <a:pt x="83" y="112"/>
                  <a:pt x="83" y="112"/>
                </a:cubicBezTo>
                <a:cubicBezTo>
                  <a:pt x="71" y="119"/>
                  <a:pt x="0" y="190"/>
                  <a:pt x="31" y="212"/>
                </a:cubicBezTo>
                <a:cubicBezTo>
                  <a:pt x="58" y="231"/>
                  <a:pt x="105" y="230"/>
                  <a:pt x="114" y="230"/>
                </a:cubicBezTo>
                <a:cubicBezTo>
                  <a:pt x="121" y="230"/>
                  <a:pt x="145" y="230"/>
                  <a:pt x="168" y="224"/>
                </a:cubicBezTo>
                <a:cubicBezTo>
                  <a:pt x="168" y="209"/>
                  <a:pt x="168" y="209"/>
                  <a:pt x="168" y="209"/>
                </a:cubicBezTo>
                <a:cubicBezTo>
                  <a:pt x="156" y="212"/>
                  <a:pt x="144" y="212"/>
                  <a:pt x="144" y="212"/>
                </a:cubicBezTo>
                <a:cubicBezTo>
                  <a:pt x="144" y="212"/>
                  <a:pt x="144" y="212"/>
                  <a:pt x="144" y="212"/>
                </a:cubicBezTo>
                <a:cubicBezTo>
                  <a:pt x="144" y="212"/>
                  <a:pt x="158" y="210"/>
                  <a:pt x="168" y="203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59" y="144"/>
                  <a:pt x="149" y="134"/>
                  <a:pt x="149" y="134"/>
                </a:cubicBezTo>
                <a:cubicBezTo>
                  <a:pt x="149" y="134"/>
                  <a:pt x="158" y="141"/>
                  <a:pt x="168" y="150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59" y="122"/>
                  <a:pt x="150" y="114"/>
                  <a:pt x="146" y="112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7490991" y="2241064"/>
            <a:ext cx="141288" cy="141288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7" name="Freeform 22"/>
          <p:cNvSpPr/>
          <p:nvPr/>
        </p:nvSpPr>
        <p:spPr bwMode="auto">
          <a:xfrm>
            <a:off x="7541791" y="2345839"/>
            <a:ext cx="222250" cy="463550"/>
          </a:xfrm>
          <a:custGeom>
            <a:avLst/>
            <a:gdLst>
              <a:gd name="T0" fmla="*/ 0 w 102"/>
              <a:gd name="T1" fmla="*/ 6 h 213"/>
              <a:gd name="T2" fmla="*/ 68 w 102"/>
              <a:gd name="T3" fmla="*/ 184 h 213"/>
              <a:gd name="T4" fmla="*/ 99 w 102"/>
              <a:gd name="T5" fmla="*/ 213 h 213"/>
              <a:gd name="T6" fmla="*/ 23 w 102"/>
              <a:gd name="T7" fmla="*/ 0 h 213"/>
              <a:gd name="T8" fmla="*/ 0 w 102"/>
              <a:gd name="T9" fmla="*/ 6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213">
                <a:moveTo>
                  <a:pt x="0" y="6"/>
                </a:moveTo>
                <a:cubicBezTo>
                  <a:pt x="0" y="7"/>
                  <a:pt x="68" y="184"/>
                  <a:pt x="68" y="184"/>
                </a:cubicBezTo>
                <a:cubicBezTo>
                  <a:pt x="68" y="184"/>
                  <a:pt x="96" y="213"/>
                  <a:pt x="99" y="213"/>
                </a:cubicBezTo>
                <a:cubicBezTo>
                  <a:pt x="102" y="213"/>
                  <a:pt x="23" y="0"/>
                  <a:pt x="23" y="0"/>
                </a:cubicBezTo>
                <a:lnTo>
                  <a:pt x="0" y="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8" name="Freeform 23"/>
          <p:cNvSpPr/>
          <p:nvPr/>
        </p:nvSpPr>
        <p:spPr bwMode="auto">
          <a:xfrm>
            <a:off x="7346528" y="2345839"/>
            <a:ext cx="238125" cy="457200"/>
          </a:xfrm>
          <a:custGeom>
            <a:avLst/>
            <a:gdLst>
              <a:gd name="T0" fmla="*/ 149 w 150"/>
              <a:gd name="T1" fmla="*/ 14 h 288"/>
              <a:gd name="T2" fmla="*/ 40 w 150"/>
              <a:gd name="T3" fmla="*/ 248 h 288"/>
              <a:gd name="T4" fmla="*/ 0 w 150"/>
              <a:gd name="T5" fmla="*/ 288 h 288"/>
              <a:gd name="T6" fmla="*/ 11 w 150"/>
              <a:gd name="T7" fmla="*/ 233 h 288"/>
              <a:gd name="T8" fmla="*/ 117 w 150"/>
              <a:gd name="T9" fmla="*/ 0 h 288"/>
              <a:gd name="T10" fmla="*/ 150 w 150"/>
              <a:gd name="T11" fmla="*/ 11 h 288"/>
              <a:gd name="T12" fmla="*/ 149 w 150"/>
              <a:gd name="T1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0" h="288">
                <a:moveTo>
                  <a:pt x="149" y="14"/>
                </a:moveTo>
                <a:lnTo>
                  <a:pt x="40" y="248"/>
                </a:lnTo>
                <a:lnTo>
                  <a:pt x="0" y="288"/>
                </a:lnTo>
                <a:lnTo>
                  <a:pt x="11" y="233"/>
                </a:lnTo>
                <a:lnTo>
                  <a:pt x="117" y="0"/>
                </a:lnTo>
                <a:lnTo>
                  <a:pt x="150" y="11"/>
                </a:lnTo>
                <a:lnTo>
                  <a:pt x="149" y="14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49" name="Freeform 24"/>
          <p:cNvSpPr/>
          <p:nvPr/>
        </p:nvSpPr>
        <p:spPr bwMode="auto">
          <a:xfrm>
            <a:off x="7554491" y="2190264"/>
            <a:ext cx="25400" cy="79375"/>
          </a:xfrm>
          <a:custGeom>
            <a:avLst/>
            <a:gdLst>
              <a:gd name="T0" fmla="*/ 12 w 12"/>
              <a:gd name="T1" fmla="*/ 30 h 36"/>
              <a:gd name="T2" fmla="*/ 6 w 12"/>
              <a:gd name="T3" fmla="*/ 36 h 36"/>
              <a:gd name="T4" fmla="*/ 0 w 12"/>
              <a:gd name="T5" fmla="*/ 30 h 36"/>
              <a:gd name="T6" fmla="*/ 0 w 12"/>
              <a:gd name="T7" fmla="*/ 6 h 36"/>
              <a:gd name="T8" fmla="*/ 6 w 12"/>
              <a:gd name="T9" fmla="*/ 0 h 36"/>
              <a:gd name="T10" fmla="*/ 12 w 12"/>
              <a:gd name="T11" fmla="*/ 6 h 36"/>
              <a:gd name="T12" fmla="*/ 12 w 12"/>
              <a:gd name="T13" fmla="*/ 3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6">
                <a:moveTo>
                  <a:pt x="12" y="30"/>
                </a:moveTo>
                <a:cubicBezTo>
                  <a:pt x="12" y="33"/>
                  <a:pt x="10" y="36"/>
                  <a:pt x="6" y="36"/>
                </a:cubicBezTo>
                <a:cubicBezTo>
                  <a:pt x="3" y="36"/>
                  <a:pt x="0" y="33"/>
                  <a:pt x="0" y="30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2" y="3"/>
                  <a:pt x="12" y="6"/>
                </a:cubicBezTo>
                <a:lnTo>
                  <a:pt x="12" y="3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0" name="Freeform 25"/>
          <p:cNvSpPr>
            <a:spLocks noEditPoints="1"/>
          </p:cNvSpPr>
          <p:nvPr/>
        </p:nvSpPr>
        <p:spPr bwMode="auto">
          <a:xfrm>
            <a:off x="6417841" y="1848952"/>
            <a:ext cx="225425" cy="609600"/>
          </a:xfrm>
          <a:custGeom>
            <a:avLst/>
            <a:gdLst>
              <a:gd name="T0" fmla="*/ 51 w 103"/>
              <a:gd name="T1" fmla="*/ 280 h 280"/>
              <a:gd name="T2" fmla="*/ 103 w 103"/>
              <a:gd name="T3" fmla="*/ 140 h 280"/>
              <a:gd name="T4" fmla="*/ 51 w 103"/>
              <a:gd name="T5" fmla="*/ 0 h 280"/>
              <a:gd name="T6" fmla="*/ 51 w 103"/>
              <a:gd name="T7" fmla="*/ 22 h 280"/>
              <a:gd name="T8" fmla="*/ 94 w 103"/>
              <a:gd name="T9" fmla="*/ 140 h 280"/>
              <a:gd name="T10" fmla="*/ 51 w 103"/>
              <a:gd name="T11" fmla="*/ 257 h 280"/>
              <a:gd name="T12" fmla="*/ 51 w 103"/>
              <a:gd name="T13" fmla="*/ 280 h 280"/>
              <a:gd name="T14" fmla="*/ 51 w 103"/>
              <a:gd name="T15" fmla="*/ 0 h 280"/>
              <a:gd name="T16" fmla="*/ 0 w 103"/>
              <a:gd name="T17" fmla="*/ 140 h 280"/>
              <a:gd name="T18" fmla="*/ 51 w 103"/>
              <a:gd name="T19" fmla="*/ 280 h 280"/>
              <a:gd name="T20" fmla="*/ 51 w 103"/>
              <a:gd name="T21" fmla="*/ 280 h 280"/>
              <a:gd name="T22" fmla="*/ 51 w 103"/>
              <a:gd name="T23" fmla="*/ 257 h 280"/>
              <a:gd name="T24" fmla="*/ 51 w 103"/>
              <a:gd name="T25" fmla="*/ 257 h 280"/>
              <a:gd name="T26" fmla="*/ 51 w 103"/>
              <a:gd name="T27" fmla="*/ 257 h 280"/>
              <a:gd name="T28" fmla="*/ 8 w 103"/>
              <a:gd name="T29" fmla="*/ 140 h 280"/>
              <a:gd name="T30" fmla="*/ 51 w 103"/>
              <a:gd name="T31" fmla="*/ 22 h 280"/>
              <a:gd name="T32" fmla="*/ 51 w 103"/>
              <a:gd name="T33" fmla="*/ 22 h 280"/>
              <a:gd name="T34" fmla="*/ 51 w 103"/>
              <a:gd name="T35" fmla="*/ 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3" h="280">
                <a:moveTo>
                  <a:pt x="51" y="280"/>
                </a:moveTo>
                <a:cubicBezTo>
                  <a:pt x="80" y="280"/>
                  <a:pt x="103" y="217"/>
                  <a:pt x="103" y="140"/>
                </a:cubicBezTo>
                <a:cubicBezTo>
                  <a:pt x="103" y="62"/>
                  <a:pt x="80" y="0"/>
                  <a:pt x="51" y="0"/>
                </a:cubicBezTo>
                <a:cubicBezTo>
                  <a:pt x="51" y="22"/>
                  <a:pt x="51" y="22"/>
                  <a:pt x="51" y="22"/>
                </a:cubicBezTo>
                <a:cubicBezTo>
                  <a:pt x="75" y="22"/>
                  <a:pt x="94" y="75"/>
                  <a:pt x="94" y="140"/>
                </a:cubicBezTo>
                <a:cubicBezTo>
                  <a:pt x="94" y="204"/>
                  <a:pt x="75" y="257"/>
                  <a:pt x="51" y="257"/>
                </a:cubicBezTo>
                <a:lnTo>
                  <a:pt x="51" y="280"/>
                </a:lnTo>
                <a:close/>
                <a:moveTo>
                  <a:pt x="51" y="0"/>
                </a:moveTo>
                <a:cubicBezTo>
                  <a:pt x="23" y="0"/>
                  <a:pt x="0" y="62"/>
                  <a:pt x="0" y="140"/>
                </a:cubicBezTo>
                <a:cubicBezTo>
                  <a:pt x="0" y="217"/>
                  <a:pt x="23" y="280"/>
                  <a:pt x="51" y="280"/>
                </a:cubicBezTo>
                <a:cubicBezTo>
                  <a:pt x="51" y="280"/>
                  <a:pt x="51" y="280"/>
                  <a:pt x="51" y="280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51" y="257"/>
                  <a:pt x="51" y="257"/>
                  <a:pt x="51" y="257"/>
                </a:cubicBezTo>
                <a:cubicBezTo>
                  <a:pt x="27" y="257"/>
                  <a:pt x="8" y="204"/>
                  <a:pt x="8" y="140"/>
                </a:cubicBezTo>
                <a:cubicBezTo>
                  <a:pt x="8" y="75"/>
                  <a:pt x="27" y="22"/>
                  <a:pt x="51" y="22"/>
                </a:cubicBezTo>
                <a:cubicBezTo>
                  <a:pt x="51" y="22"/>
                  <a:pt x="51" y="22"/>
                  <a:pt x="51" y="22"/>
                </a:cubicBezTo>
                <a:cubicBezTo>
                  <a:pt x="51" y="0"/>
                  <a:pt x="51" y="0"/>
                  <a:pt x="51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1" name="Freeform 26"/>
          <p:cNvSpPr>
            <a:spLocks noEditPoints="1"/>
          </p:cNvSpPr>
          <p:nvPr/>
        </p:nvSpPr>
        <p:spPr bwMode="auto">
          <a:xfrm>
            <a:off x="6224166" y="2041039"/>
            <a:ext cx="611188" cy="223838"/>
          </a:xfrm>
          <a:custGeom>
            <a:avLst/>
            <a:gdLst>
              <a:gd name="T0" fmla="*/ 280 w 280"/>
              <a:gd name="T1" fmla="*/ 52 h 103"/>
              <a:gd name="T2" fmla="*/ 140 w 280"/>
              <a:gd name="T3" fmla="*/ 0 h 103"/>
              <a:gd name="T4" fmla="*/ 140 w 280"/>
              <a:gd name="T5" fmla="*/ 8 h 103"/>
              <a:gd name="T6" fmla="*/ 257 w 280"/>
              <a:gd name="T7" fmla="*/ 52 h 103"/>
              <a:gd name="T8" fmla="*/ 140 w 280"/>
              <a:gd name="T9" fmla="*/ 95 h 103"/>
              <a:gd name="T10" fmla="*/ 140 w 280"/>
              <a:gd name="T11" fmla="*/ 103 h 103"/>
              <a:gd name="T12" fmla="*/ 280 w 280"/>
              <a:gd name="T13" fmla="*/ 52 h 103"/>
              <a:gd name="T14" fmla="*/ 140 w 280"/>
              <a:gd name="T15" fmla="*/ 0 h 103"/>
              <a:gd name="T16" fmla="*/ 140 w 280"/>
              <a:gd name="T17" fmla="*/ 0 h 103"/>
              <a:gd name="T18" fmla="*/ 0 w 280"/>
              <a:gd name="T19" fmla="*/ 52 h 103"/>
              <a:gd name="T20" fmla="*/ 140 w 280"/>
              <a:gd name="T21" fmla="*/ 103 h 103"/>
              <a:gd name="T22" fmla="*/ 140 w 280"/>
              <a:gd name="T23" fmla="*/ 103 h 103"/>
              <a:gd name="T24" fmla="*/ 140 w 280"/>
              <a:gd name="T25" fmla="*/ 95 h 103"/>
              <a:gd name="T26" fmla="*/ 140 w 280"/>
              <a:gd name="T27" fmla="*/ 95 h 103"/>
              <a:gd name="T28" fmla="*/ 23 w 280"/>
              <a:gd name="T29" fmla="*/ 52 h 103"/>
              <a:gd name="T30" fmla="*/ 23 w 280"/>
              <a:gd name="T31" fmla="*/ 52 h 103"/>
              <a:gd name="T32" fmla="*/ 140 w 280"/>
              <a:gd name="T33" fmla="*/ 8 h 103"/>
              <a:gd name="T34" fmla="*/ 140 w 280"/>
              <a:gd name="T35" fmla="*/ 8 h 103"/>
              <a:gd name="T36" fmla="*/ 140 w 280"/>
              <a:gd name="T37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0" h="103">
                <a:moveTo>
                  <a:pt x="280" y="52"/>
                </a:moveTo>
                <a:cubicBezTo>
                  <a:pt x="280" y="23"/>
                  <a:pt x="217" y="0"/>
                  <a:pt x="140" y="0"/>
                </a:cubicBezTo>
                <a:cubicBezTo>
                  <a:pt x="140" y="8"/>
                  <a:pt x="140" y="8"/>
                  <a:pt x="140" y="8"/>
                </a:cubicBezTo>
                <a:cubicBezTo>
                  <a:pt x="205" y="8"/>
                  <a:pt x="257" y="28"/>
                  <a:pt x="257" y="52"/>
                </a:cubicBezTo>
                <a:cubicBezTo>
                  <a:pt x="257" y="75"/>
                  <a:pt x="205" y="95"/>
                  <a:pt x="140" y="95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217" y="103"/>
                  <a:pt x="280" y="80"/>
                  <a:pt x="280" y="52"/>
                </a:cubicBezTo>
                <a:close/>
                <a:moveTo>
                  <a:pt x="140" y="0"/>
                </a:moveTo>
                <a:cubicBezTo>
                  <a:pt x="140" y="0"/>
                  <a:pt x="140" y="0"/>
                  <a:pt x="140" y="0"/>
                </a:cubicBezTo>
                <a:cubicBezTo>
                  <a:pt x="63" y="0"/>
                  <a:pt x="0" y="23"/>
                  <a:pt x="0" y="52"/>
                </a:cubicBezTo>
                <a:cubicBezTo>
                  <a:pt x="0" y="80"/>
                  <a:pt x="63" y="103"/>
                  <a:pt x="140" y="103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140" y="95"/>
                  <a:pt x="140" y="95"/>
                  <a:pt x="140" y="95"/>
                </a:cubicBezTo>
                <a:cubicBezTo>
                  <a:pt x="75" y="95"/>
                  <a:pt x="23" y="75"/>
                  <a:pt x="23" y="52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28"/>
                  <a:pt x="75" y="8"/>
                  <a:pt x="140" y="8"/>
                </a:cubicBezTo>
                <a:cubicBezTo>
                  <a:pt x="140" y="8"/>
                  <a:pt x="140" y="8"/>
                  <a:pt x="140" y="8"/>
                </a:cubicBezTo>
                <a:lnTo>
                  <a:pt x="14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2" name="Freeform 27"/>
          <p:cNvSpPr>
            <a:spLocks noEditPoints="1"/>
          </p:cNvSpPr>
          <p:nvPr/>
        </p:nvSpPr>
        <p:spPr bwMode="auto">
          <a:xfrm>
            <a:off x="6270203" y="1902927"/>
            <a:ext cx="519113" cy="498475"/>
          </a:xfrm>
          <a:custGeom>
            <a:avLst/>
            <a:gdLst>
              <a:gd name="T0" fmla="*/ 218 w 238"/>
              <a:gd name="T1" fmla="*/ 16 h 229"/>
              <a:gd name="T2" fmla="*/ 119 w 238"/>
              <a:gd name="T3" fmla="*/ 46 h 229"/>
              <a:gd name="T4" fmla="*/ 119 w 238"/>
              <a:gd name="T5" fmla="*/ 57 h 229"/>
              <a:gd name="T6" fmla="*/ 202 w 238"/>
              <a:gd name="T7" fmla="*/ 32 h 229"/>
              <a:gd name="T8" fmla="*/ 150 w 238"/>
              <a:gd name="T9" fmla="*/ 145 h 229"/>
              <a:gd name="T10" fmla="*/ 119 w 238"/>
              <a:gd name="T11" fmla="*/ 172 h 229"/>
              <a:gd name="T12" fmla="*/ 119 w 238"/>
              <a:gd name="T13" fmla="*/ 183 h 229"/>
              <a:gd name="T14" fmla="*/ 156 w 238"/>
              <a:gd name="T15" fmla="*/ 151 h 229"/>
              <a:gd name="T16" fmla="*/ 218 w 238"/>
              <a:gd name="T17" fmla="*/ 16 h 229"/>
              <a:gd name="T18" fmla="*/ 119 w 238"/>
              <a:gd name="T19" fmla="*/ 46 h 229"/>
              <a:gd name="T20" fmla="*/ 83 w 238"/>
              <a:gd name="T21" fmla="*/ 78 h 229"/>
              <a:gd name="T22" fmla="*/ 20 w 238"/>
              <a:gd name="T23" fmla="*/ 214 h 229"/>
              <a:gd name="T24" fmla="*/ 119 w 238"/>
              <a:gd name="T25" fmla="*/ 183 h 229"/>
              <a:gd name="T26" fmla="*/ 119 w 238"/>
              <a:gd name="T27" fmla="*/ 172 h 229"/>
              <a:gd name="T28" fmla="*/ 36 w 238"/>
              <a:gd name="T29" fmla="*/ 197 h 229"/>
              <a:gd name="T30" fmla="*/ 36 w 238"/>
              <a:gd name="T31" fmla="*/ 197 h 229"/>
              <a:gd name="T32" fmla="*/ 89 w 238"/>
              <a:gd name="T33" fmla="*/ 84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16"/>
                </a:moveTo>
                <a:cubicBezTo>
                  <a:pt x="202" y="0"/>
                  <a:pt x="162" y="13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55" y="30"/>
                  <a:pt x="189" y="19"/>
                  <a:pt x="202" y="32"/>
                </a:cubicBezTo>
                <a:cubicBezTo>
                  <a:pt x="219" y="49"/>
                  <a:pt x="195" y="99"/>
                  <a:pt x="150" y="145"/>
                </a:cubicBezTo>
                <a:cubicBezTo>
                  <a:pt x="140" y="155"/>
                  <a:pt x="129" y="164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31" y="174"/>
                  <a:pt x="144" y="163"/>
                  <a:pt x="156" y="151"/>
                </a:cubicBezTo>
                <a:cubicBezTo>
                  <a:pt x="210" y="96"/>
                  <a:pt x="238" y="36"/>
                  <a:pt x="218" y="16"/>
                </a:cubicBezTo>
                <a:close/>
                <a:moveTo>
                  <a:pt x="119" y="46"/>
                </a:moveTo>
                <a:cubicBezTo>
                  <a:pt x="107" y="55"/>
                  <a:pt x="95" y="66"/>
                  <a:pt x="83" y="78"/>
                </a:cubicBezTo>
                <a:cubicBezTo>
                  <a:pt x="28" y="133"/>
                  <a:pt x="0" y="193"/>
                  <a:pt x="20" y="214"/>
                </a:cubicBezTo>
                <a:cubicBezTo>
                  <a:pt x="36" y="229"/>
                  <a:pt x="76" y="216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83" y="199"/>
                  <a:pt x="49" y="211"/>
                  <a:pt x="36" y="197"/>
                </a:cubicBezTo>
                <a:cubicBezTo>
                  <a:pt x="36" y="197"/>
                  <a:pt x="36" y="197"/>
                  <a:pt x="36" y="197"/>
                </a:cubicBezTo>
                <a:cubicBezTo>
                  <a:pt x="19" y="181"/>
                  <a:pt x="43" y="130"/>
                  <a:pt x="89" y="84"/>
                </a:cubicBezTo>
                <a:cubicBezTo>
                  <a:pt x="99" y="74"/>
                  <a:pt x="109" y="65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3" name="Freeform 28"/>
          <p:cNvSpPr>
            <a:spLocks noEditPoints="1"/>
          </p:cNvSpPr>
          <p:nvPr/>
        </p:nvSpPr>
        <p:spPr bwMode="auto">
          <a:xfrm>
            <a:off x="6270203" y="1902927"/>
            <a:ext cx="519113" cy="498475"/>
          </a:xfrm>
          <a:custGeom>
            <a:avLst/>
            <a:gdLst>
              <a:gd name="T0" fmla="*/ 218 w 238"/>
              <a:gd name="T1" fmla="*/ 214 h 229"/>
              <a:gd name="T2" fmla="*/ 156 w 238"/>
              <a:gd name="T3" fmla="*/ 78 h 229"/>
              <a:gd name="T4" fmla="*/ 119 w 238"/>
              <a:gd name="T5" fmla="*/ 46 h 229"/>
              <a:gd name="T6" fmla="*/ 119 w 238"/>
              <a:gd name="T7" fmla="*/ 57 h 229"/>
              <a:gd name="T8" fmla="*/ 150 w 238"/>
              <a:gd name="T9" fmla="*/ 84 h 229"/>
              <a:gd name="T10" fmla="*/ 202 w 238"/>
              <a:gd name="T11" fmla="*/ 197 h 229"/>
              <a:gd name="T12" fmla="*/ 119 w 238"/>
              <a:gd name="T13" fmla="*/ 172 h 229"/>
              <a:gd name="T14" fmla="*/ 119 w 238"/>
              <a:gd name="T15" fmla="*/ 183 h 229"/>
              <a:gd name="T16" fmla="*/ 218 w 238"/>
              <a:gd name="T17" fmla="*/ 214 h 229"/>
              <a:gd name="T18" fmla="*/ 119 w 238"/>
              <a:gd name="T19" fmla="*/ 46 h 229"/>
              <a:gd name="T20" fmla="*/ 20 w 238"/>
              <a:gd name="T21" fmla="*/ 16 h 229"/>
              <a:gd name="T22" fmla="*/ 83 w 238"/>
              <a:gd name="T23" fmla="*/ 151 h 229"/>
              <a:gd name="T24" fmla="*/ 119 w 238"/>
              <a:gd name="T25" fmla="*/ 183 h 229"/>
              <a:gd name="T26" fmla="*/ 119 w 238"/>
              <a:gd name="T27" fmla="*/ 172 h 229"/>
              <a:gd name="T28" fmla="*/ 89 w 238"/>
              <a:gd name="T29" fmla="*/ 145 h 229"/>
              <a:gd name="T30" fmla="*/ 36 w 238"/>
              <a:gd name="T31" fmla="*/ 32 h 229"/>
              <a:gd name="T32" fmla="*/ 36 w 238"/>
              <a:gd name="T33" fmla="*/ 32 h 229"/>
              <a:gd name="T34" fmla="*/ 119 w 238"/>
              <a:gd name="T35" fmla="*/ 57 h 229"/>
              <a:gd name="T36" fmla="*/ 119 w 238"/>
              <a:gd name="T37" fmla="*/ 4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8" h="229">
                <a:moveTo>
                  <a:pt x="218" y="214"/>
                </a:moveTo>
                <a:cubicBezTo>
                  <a:pt x="238" y="193"/>
                  <a:pt x="210" y="133"/>
                  <a:pt x="156" y="78"/>
                </a:cubicBezTo>
                <a:cubicBezTo>
                  <a:pt x="144" y="66"/>
                  <a:pt x="131" y="55"/>
                  <a:pt x="119" y="46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29" y="65"/>
                  <a:pt x="140" y="74"/>
                  <a:pt x="150" y="84"/>
                </a:cubicBezTo>
                <a:cubicBezTo>
                  <a:pt x="195" y="130"/>
                  <a:pt x="219" y="181"/>
                  <a:pt x="202" y="197"/>
                </a:cubicBezTo>
                <a:cubicBezTo>
                  <a:pt x="189" y="211"/>
                  <a:pt x="155" y="199"/>
                  <a:pt x="119" y="172"/>
                </a:cubicBezTo>
                <a:cubicBezTo>
                  <a:pt x="119" y="183"/>
                  <a:pt x="119" y="183"/>
                  <a:pt x="119" y="183"/>
                </a:cubicBezTo>
                <a:cubicBezTo>
                  <a:pt x="162" y="216"/>
                  <a:pt x="202" y="229"/>
                  <a:pt x="218" y="214"/>
                </a:cubicBezTo>
                <a:close/>
                <a:moveTo>
                  <a:pt x="119" y="46"/>
                </a:moveTo>
                <a:cubicBezTo>
                  <a:pt x="76" y="13"/>
                  <a:pt x="36" y="0"/>
                  <a:pt x="20" y="16"/>
                </a:cubicBezTo>
                <a:cubicBezTo>
                  <a:pt x="0" y="36"/>
                  <a:pt x="28" y="96"/>
                  <a:pt x="83" y="151"/>
                </a:cubicBezTo>
                <a:cubicBezTo>
                  <a:pt x="95" y="163"/>
                  <a:pt x="107" y="174"/>
                  <a:pt x="119" y="183"/>
                </a:cubicBezTo>
                <a:cubicBezTo>
                  <a:pt x="119" y="172"/>
                  <a:pt x="119" y="172"/>
                  <a:pt x="119" y="172"/>
                </a:cubicBezTo>
                <a:cubicBezTo>
                  <a:pt x="109" y="164"/>
                  <a:pt x="99" y="155"/>
                  <a:pt x="89" y="145"/>
                </a:cubicBezTo>
                <a:cubicBezTo>
                  <a:pt x="43" y="99"/>
                  <a:pt x="19" y="49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49" y="19"/>
                  <a:pt x="83" y="30"/>
                  <a:pt x="119" y="57"/>
                </a:cubicBezTo>
                <a:lnTo>
                  <a:pt x="119" y="4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4" name="Oval 29"/>
          <p:cNvSpPr>
            <a:spLocks noChangeArrowheads="1"/>
          </p:cNvSpPr>
          <p:nvPr/>
        </p:nvSpPr>
        <p:spPr bwMode="auto">
          <a:xfrm>
            <a:off x="6484516" y="2106127"/>
            <a:ext cx="93663" cy="93663"/>
          </a:xfrm>
          <a:prstGeom prst="ellipse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5" name="Freeform 30"/>
          <p:cNvSpPr>
            <a:spLocks noEditPoints="1"/>
          </p:cNvSpPr>
          <p:nvPr/>
        </p:nvSpPr>
        <p:spPr bwMode="auto">
          <a:xfrm>
            <a:off x="7203653" y="1675914"/>
            <a:ext cx="257175" cy="487363"/>
          </a:xfrm>
          <a:custGeom>
            <a:avLst/>
            <a:gdLst>
              <a:gd name="T0" fmla="*/ 67 w 162"/>
              <a:gd name="T1" fmla="*/ 307 h 307"/>
              <a:gd name="T2" fmla="*/ 162 w 162"/>
              <a:gd name="T3" fmla="*/ 307 h 307"/>
              <a:gd name="T4" fmla="*/ 67 w 162"/>
              <a:gd name="T5" fmla="*/ 127 h 307"/>
              <a:gd name="T6" fmla="*/ 67 w 162"/>
              <a:gd name="T7" fmla="*/ 193 h 307"/>
              <a:gd name="T8" fmla="*/ 110 w 162"/>
              <a:gd name="T9" fmla="*/ 267 h 307"/>
              <a:gd name="T10" fmla="*/ 67 w 162"/>
              <a:gd name="T11" fmla="*/ 267 h 307"/>
              <a:gd name="T12" fmla="*/ 67 w 162"/>
              <a:gd name="T13" fmla="*/ 307 h 307"/>
              <a:gd name="T14" fmla="*/ 0 w 162"/>
              <a:gd name="T15" fmla="*/ 0 h 307"/>
              <a:gd name="T16" fmla="*/ 0 w 162"/>
              <a:gd name="T17" fmla="*/ 307 h 307"/>
              <a:gd name="T18" fmla="*/ 67 w 162"/>
              <a:gd name="T19" fmla="*/ 307 h 307"/>
              <a:gd name="T20" fmla="*/ 67 w 162"/>
              <a:gd name="T21" fmla="*/ 267 h 307"/>
              <a:gd name="T22" fmla="*/ 24 w 162"/>
              <a:gd name="T23" fmla="*/ 267 h 307"/>
              <a:gd name="T24" fmla="*/ 24 w 162"/>
              <a:gd name="T25" fmla="*/ 120 h 307"/>
              <a:gd name="T26" fmla="*/ 24 w 162"/>
              <a:gd name="T27" fmla="*/ 120 h 307"/>
              <a:gd name="T28" fmla="*/ 67 w 162"/>
              <a:gd name="T29" fmla="*/ 193 h 307"/>
              <a:gd name="T30" fmla="*/ 67 w 162"/>
              <a:gd name="T31" fmla="*/ 127 h 307"/>
              <a:gd name="T32" fmla="*/ 0 w 162"/>
              <a:gd name="T33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2" h="307">
                <a:moveTo>
                  <a:pt x="67" y="307"/>
                </a:moveTo>
                <a:lnTo>
                  <a:pt x="162" y="307"/>
                </a:lnTo>
                <a:lnTo>
                  <a:pt x="67" y="127"/>
                </a:lnTo>
                <a:lnTo>
                  <a:pt x="67" y="193"/>
                </a:lnTo>
                <a:lnTo>
                  <a:pt x="110" y="267"/>
                </a:lnTo>
                <a:lnTo>
                  <a:pt x="67" y="267"/>
                </a:lnTo>
                <a:lnTo>
                  <a:pt x="67" y="307"/>
                </a:lnTo>
                <a:close/>
                <a:moveTo>
                  <a:pt x="0" y="0"/>
                </a:moveTo>
                <a:lnTo>
                  <a:pt x="0" y="307"/>
                </a:lnTo>
                <a:lnTo>
                  <a:pt x="67" y="307"/>
                </a:lnTo>
                <a:lnTo>
                  <a:pt x="67" y="267"/>
                </a:lnTo>
                <a:lnTo>
                  <a:pt x="24" y="267"/>
                </a:lnTo>
                <a:lnTo>
                  <a:pt x="24" y="120"/>
                </a:lnTo>
                <a:lnTo>
                  <a:pt x="24" y="120"/>
                </a:lnTo>
                <a:lnTo>
                  <a:pt x="67" y="193"/>
                </a:lnTo>
                <a:lnTo>
                  <a:pt x="67" y="127"/>
                </a:lnTo>
                <a:lnTo>
                  <a:pt x="0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6" name="Rectangle 31"/>
          <p:cNvSpPr>
            <a:spLocks noChangeArrowheads="1"/>
          </p:cNvSpPr>
          <p:nvPr/>
        </p:nvSpPr>
        <p:spPr bwMode="auto">
          <a:xfrm>
            <a:off x="7075066" y="1674327"/>
            <a:ext cx="65088" cy="474663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57" name="Freeform 32"/>
          <p:cNvSpPr>
            <a:spLocks noEditPoints="1"/>
          </p:cNvSpPr>
          <p:nvPr/>
        </p:nvSpPr>
        <p:spPr bwMode="auto">
          <a:xfrm>
            <a:off x="4966866" y="4065102"/>
            <a:ext cx="561975" cy="411163"/>
          </a:xfrm>
          <a:custGeom>
            <a:avLst/>
            <a:gdLst>
              <a:gd name="T0" fmla="*/ 213 w 258"/>
              <a:gd name="T1" fmla="*/ 31 h 189"/>
              <a:gd name="T2" fmla="*/ 204 w 258"/>
              <a:gd name="T3" fmla="*/ 69 h 189"/>
              <a:gd name="T4" fmla="*/ 228 w 258"/>
              <a:gd name="T5" fmla="*/ 109 h 189"/>
              <a:gd name="T6" fmla="*/ 204 w 258"/>
              <a:gd name="T7" fmla="*/ 146 h 189"/>
              <a:gd name="T8" fmla="*/ 204 w 258"/>
              <a:gd name="T9" fmla="*/ 27 h 189"/>
              <a:gd name="T10" fmla="*/ 91 w 258"/>
              <a:gd name="T11" fmla="*/ 14 h 189"/>
              <a:gd name="T12" fmla="*/ 97 w 258"/>
              <a:gd name="T13" fmla="*/ 15 h 189"/>
              <a:gd name="T14" fmla="*/ 91 w 258"/>
              <a:gd name="T15" fmla="*/ 42 h 189"/>
              <a:gd name="T16" fmla="*/ 91 w 258"/>
              <a:gd name="T17" fmla="*/ 162 h 189"/>
              <a:gd name="T18" fmla="*/ 166 w 258"/>
              <a:gd name="T19" fmla="*/ 145 h 189"/>
              <a:gd name="T20" fmla="*/ 204 w 258"/>
              <a:gd name="T21" fmla="*/ 125 h 189"/>
              <a:gd name="T22" fmla="*/ 191 w 258"/>
              <a:gd name="T23" fmla="*/ 122 h 189"/>
              <a:gd name="T24" fmla="*/ 204 w 258"/>
              <a:gd name="T25" fmla="*/ 69 h 189"/>
              <a:gd name="T26" fmla="*/ 91 w 258"/>
              <a:gd name="T27" fmla="*/ 6 h 189"/>
              <a:gd name="T28" fmla="*/ 78 w 258"/>
              <a:gd name="T29" fmla="*/ 24 h 189"/>
              <a:gd name="T30" fmla="*/ 91 w 258"/>
              <a:gd name="T31" fmla="*/ 14 h 189"/>
              <a:gd name="T32" fmla="*/ 78 w 258"/>
              <a:gd name="T33" fmla="*/ 188 h 189"/>
              <a:gd name="T34" fmla="*/ 91 w 258"/>
              <a:gd name="T35" fmla="*/ 162 h 189"/>
              <a:gd name="T36" fmla="*/ 78 w 258"/>
              <a:gd name="T37" fmla="*/ 176 h 189"/>
              <a:gd name="T38" fmla="*/ 91 w 258"/>
              <a:gd name="T39" fmla="*/ 42 h 189"/>
              <a:gd name="T40" fmla="*/ 80 w 258"/>
              <a:gd name="T41" fmla="*/ 134 h 189"/>
              <a:gd name="T42" fmla="*/ 78 w 258"/>
              <a:gd name="T43" fmla="*/ 64 h 189"/>
              <a:gd name="T44" fmla="*/ 78 w 258"/>
              <a:gd name="T45" fmla="*/ 33 h 189"/>
              <a:gd name="T46" fmla="*/ 91 w 258"/>
              <a:gd name="T47" fmla="*/ 42 h 189"/>
              <a:gd name="T48" fmla="*/ 60 w 258"/>
              <a:gd name="T49" fmla="*/ 18 h 189"/>
              <a:gd name="T50" fmla="*/ 68 w 258"/>
              <a:gd name="T51" fmla="*/ 42 h 189"/>
              <a:gd name="T52" fmla="*/ 78 w 258"/>
              <a:gd name="T53" fmla="*/ 33 h 189"/>
              <a:gd name="T54" fmla="*/ 78 w 258"/>
              <a:gd name="T55" fmla="*/ 9 h 189"/>
              <a:gd name="T56" fmla="*/ 78 w 258"/>
              <a:gd name="T57" fmla="*/ 188 h 189"/>
              <a:gd name="T58" fmla="*/ 60 w 258"/>
              <a:gd name="T59" fmla="*/ 176 h 189"/>
              <a:gd name="T60" fmla="*/ 78 w 258"/>
              <a:gd name="T61" fmla="*/ 64 h 189"/>
              <a:gd name="T62" fmla="*/ 60 w 258"/>
              <a:gd name="T63" fmla="*/ 134 h 189"/>
              <a:gd name="T64" fmla="*/ 70 w 258"/>
              <a:gd name="T65" fmla="*/ 116 h 189"/>
              <a:gd name="T66" fmla="*/ 60 w 258"/>
              <a:gd name="T67" fmla="*/ 87 h 189"/>
              <a:gd name="T68" fmla="*/ 76 w 258"/>
              <a:gd name="T69" fmla="*/ 68 h 189"/>
              <a:gd name="T70" fmla="*/ 60 w 258"/>
              <a:gd name="T71" fmla="*/ 18 h 189"/>
              <a:gd name="T72" fmla="*/ 60 w 258"/>
              <a:gd name="T73" fmla="*/ 187 h 189"/>
              <a:gd name="T74" fmla="*/ 59 w 258"/>
              <a:gd name="T75" fmla="*/ 175 h 189"/>
              <a:gd name="T76" fmla="*/ 49 w 258"/>
              <a:gd name="T77" fmla="*/ 144 h 189"/>
              <a:gd name="T78" fmla="*/ 60 w 258"/>
              <a:gd name="T79" fmla="*/ 125 h 189"/>
              <a:gd name="T80" fmla="*/ 41 w 258"/>
              <a:gd name="T81" fmla="*/ 125 h 189"/>
              <a:gd name="T82" fmla="*/ 60 w 258"/>
              <a:gd name="T83" fmla="*/ 87 h 189"/>
              <a:gd name="T84" fmla="*/ 51 w 258"/>
              <a:gd name="T85" fmla="*/ 76 h 189"/>
              <a:gd name="T86" fmla="*/ 43 w 258"/>
              <a:gd name="T87" fmla="*/ 51 h 189"/>
              <a:gd name="T88" fmla="*/ 60 w 258"/>
              <a:gd name="T89" fmla="*/ 18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8" h="189">
                <a:moveTo>
                  <a:pt x="253" y="104"/>
                </a:moveTo>
                <a:cubicBezTo>
                  <a:pt x="258" y="60"/>
                  <a:pt x="213" y="31"/>
                  <a:pt x="213" y="31"/>
                </a:cubicBezTo>
                <a:cubicBezTo>
                  <a:pt x="210" y="30"/>
                  <a:pt x="207" y="28"/>
                  <a:pt x="204" y="27"/>
                </a:cubicBezTo>
                <a:cubicBezTo>
                  <a:pt x="204" y="69"/>
                  <a:pt x="204" y="69"/>
                  <a:pt x="204" y="69"/>
                </a:cubicBezTo>
                <a:cubicBezTo>
                  <a:pt x="208" y="69"/>
                  <a:pt x="212" y="70"/>
                  <a:pt x="216" y="72"/>
                </a:cubicBezTo>
                <a:cubicBezTo>
                  <a:pt x="230" y="79"/>
                  <a:pt x="235" y="95"/>
                  <a:pt x="228" y="109"/>
                </a:cubicBezTo>
                <a:cubicBezTo>
                  <a:pt x="224" y="119"/>
                  <a:pt x="214" y="125"/>
                  <a:pt x="204" y="125"/>
                </a:cubicBezTo>
                <a:cubicBezTo>
                  <a:pt x="204" y="146"/>
                  <a:pt x="204" y="146"/>
                  <a:pt x="204" y="146"/>
                </a:cubicBezTo>
                <a:cubicBezTo>
                  <a:pt x="230" y="144"/>
                  <a:pt x="249" y="134"/>
                  <a:pt x="253" y="104"/>
                </a:cubicBezTo>
                <a:close/>
                <a:moveTo>
                  <a:pt x="204" y="27"/>
                </a:moveTo>
                <a:cubicBezTo>
                  <a:pt x="156" y="5"/>
                  <a:pt x="119" y="0"/>
                  <a:pt x="91" y="6"/>
                </a:cubicBezTo>
                <a:cubicBezTo>
                  <a:pt x="91" y="14"/>
                  <a:pt x="91" y="14"/>
                  <a:pt x="91" y="14"/>
                </a:cubicBezTo>
                <a:cubicBezTo>
                  <a:pt x="93" y="14"/>
                  <a:pt x="95" y="14"/>
                  <a:pt x="97" y="15"/>
                </a:cubicBezTo>
                <a:cubicBezTo>
                  <a:pt x="97" y="15"/>
                  <a:pt x="97" y="15"/>
                  <a:pt x="97" y="15"/>
                </a:cubicBezTo>
                <a:cubicBezTo>
                  <a:pt x="104" y="19"/>
                  <a:pt x="107" y="27"/>
                  <a:pt x="103" y="34"/>
                </a:cubicBezTo>
                <a:cubicBezTo>
                  <a:pt x="101" y="39"/>
                  <a:pt x="96" y="42"/>
                  <a:pt x="91" y="42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93" y="151"/>
                  <a:pt x="93" y="157"/>
                  <a:pt x="91" y="162"/>
                </a:cubicBezTo>
                <a:cubicBezTo>
                  <a:pt x="91" y="185"/>
                  <a:pt x="91" y="185"/>
                  <a:pt x="91" y="185"/>
                </a:cubicBezTo>
                <a:cubicBezTo>
                  <a:pt x="117" y="174"/>
                  <a:pt x="138" y="143"/>
                  <a:pt x="166" y="145"/>
                </a:cubicBezTo>
                <a:cubicBezTo>
                  <a:pt x="179" y="147"/>
                  <a:pt x="192" y="147"/>
                  <a:pt x="204" y="146"/>
                </a:cubicBezTo>
                <a:cubicBezTo>
                  <a:pt x="204" y="125"/>
                  <a:pt x="204" y="125"/>
                  <a:pt x="204" y="125"/>
                </a:cubicBezTo>
                <a:cubicBezTo>
                  <a:pt x="199" y="125"/>
                  <a:pt x="195" y="124"/>
                  <a:pt x="191" y="122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77" y="115"/>
                  <a:pt x="172" y="98"/>
                  <a:pt x="179" y="84"/>
                </a:cubicBezTo>
                <a:cubicBezTo>
                  <a:pt x="184" y="74"/>
                  <a:pt x="193" y="69"/>
                  <a:pt x="204" y="69"/>
                </a:cubicBezTo>
                <a:lnTo>
                  <a:pt x="204" y="27"/>
                </a:lnTo>
                <a:close/>
                <a:moveTo>
                  <a:pt x="91" y="6"/>
                </a:moveTo>
                <a:cubicBezTo>
                  <a:pt x="86" y="6"/>
                  <a:pt x="82" y="8"/>
                  <a:pt x="78" y="9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3"/>
                  <a:pt x="78" y="22"/>
                  <a:pt x="78" y="22"/>
                </a:cubicBezTo>
                <a:cubicBezTo>
                  <a:pt x="81" y="17"/>
                  <a:pt x="86" y="14"/>
                  <a:pt x="91" y="14"/>
                </a:cubicBezTo>
                <a:cubicBezTo>
                  <a:pt x="91" y="6"/>
                  <a:pt x="91" y="6"/>
                  <a:pt x="91" y="6"/>
                </a:cubicBezTo>
                <a:close/>
                <a:moveTo>
                  <a:pt x="78" y="188"/>
                </a:moveTo>
                <a:cubicBezTo>
                  <a:pt x="82" y="188"/>
                  <a:pt x="87" y="187"/>
                  <a:pt x="91" y="185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90" y="163"/>
                  <a:pt x="90" y="164"/>
                  <a:pt x="90" y="165"/>
                </a:cubicBezTo>
                <a:cubicBezTo>
                  <a:pt x="87" y="170"/>
                  <a:pt x="83" y="174"/>
                  <a:pt x="78" y="176"/>
                </a:cubicBezTo>
                <a:cubicBezTo>
                  <a:pt x="78" y="188"/>
                  <a:pt x="78" y="188"/>
                  <a:pt x="78" y="188"/>
                </a:cubicBezTo>
                <a:close/>
                <a:moveTo>
                  <a:pt x="91" y="42"/>
                </a:moveTo>
                <a:cubicBezTo>
                  <a:pt x="91" y="146"/>
                  <a:pt x="91" y="146"/>
                  <a:pt x="91" y="146"/>
                </a:cubicBezTo>
                <a:cubicBezTo>
                  <a:pt x="89" y="141"/>
                  <a:pt x="85" y="136"/>
                  <a:pt x="80" y="134"/>
                </a:cubicBezTo>
                <a:cubicBezTo>
                  <a:pt x="79" y="133"/>
                  <a:pt x="78" y="133"/>
                  <a:pt x="78" y="133"/>
                </a:cubicBezTo>
                <a:cubicBezTo>
                  <a:pt x="78" y="64"/>
                  <a:pt x="78" y="64"/>
                  <a:pt x="78" y="64"/>
                </a:cubicBezTo>
                <a:cubicBezTo>
                  <a:pt x="79" y="61"/>
                  <a:pt x="79" y="57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9" y="36"/>
                  <a:pt x="81" y="39"/>
                  <a:pt x="84" y="41"/>
                </a:cubicBezTo>
                <a:cubicBezTo>
                  <a:pt x="86" y="42"/>
                  <a:pt x="89" y="42"/>
                  <a:pt x="91" y="42"/>
                </a:cubicBezTo>
                <a:close/>
                <a:moveTo>
                  <a:pt x="78" y="9"/>
                </a:moveTo>
                <a:cubicBezTo>
                  <a:pt x="71" y="11"/>
                  <a:pt x="65" y="14"/>
                  <a:pt x="60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5" y="41"/>
                  <a:pt x="68" y="42"/>
                </a:cubicBezTo>
                <a:cubicBezTo>
                  <a:pt x="73" y="45"/>
                  <a:pt x="76" y="49"/>
                  <a:pt x="78" y="54"/>
                </a:cubicBezTo>
                <a:cubicBezTo>
                  <a:pt x="78" y="33"/>
                  <a:pt x="78" y="33"/>
                  <a:pt x="78" y="33"/>
                </a:cubicBezTo>
                <a:cubicBezTo>
                  <a:pt x="77" y="30"/>
                  <a:pt x="77" y="27"/>
                  <a:pt x="78" y="24"/>
                </a:cubicBezTo>
                <a:cubicBezTo>
                  <a:pt x="78" y="9"/>
                  <a:pt x="78" y="9"/>
                  <a:pt x="78" y="9"/>
                </a:cubicBezTo>
                <a:close/>
                <a:moveTo>
                  <a:pt x="60" y="187"/>
                </a:moveTo>
                <a:cubicBezTo>
                  <a:pt x="66" y="188"/>
                  <a:pt x="72" y="189"/>
                  <a:pt x="78" y="188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2" y="178"/>
                  <a:pt x="65" y="178"/>
                  <a:pt x="60" y="176"/>
                </a:cubicBezTo>
                <a:cubicBezTo>
                  <a:pt x="60" y="187"/>
                  <a:pt x="60" y="187"/>
                  <a:pt x="60" y="187"/>
                </a:cubicBezTo>
                <a:close/>
                <a:moveTo>
                  <a:pt x="78" y="64"/>
                </a:moveTo>
                <a:cubicBezTo>
                  <a:pt x="78" y="133"/>
                  <a:pt x="78" y="133"/>
                  <a:pt x="78" y="133"/>
                </a:cubicBezTo>
                <a:cubicBezTo>
                  <a:pt x="72" y="131"/>
                  <a:pt x="65" y="131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64" y="123"/>
                  <a:pt x="67" y="120"/>
                  <a:pt x="70" y="116"/>
                </a:cubicBezTo>
                <a:cubicBezTo>
                  <a:pt x="75" y="105"/>
                  <a:pt x="71" y="92"/>
                  <a:pt x="60" y="87"/>
                </a:cubicBezTo>
                <a:cubicBezTo>
                  <a:pt x="60" y="87"/>
                  <a:pt x="60" y="87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66" y="78"/>
                  <a:pt x="73" y="74"/>
                  <a:pt x="76" y="68"/>
                </a:cubicBezTo>
                <a:cubicBezTo>
                  <a:pt x="77" y="66"/>
                  <a:pt x="77" y="65"/>
                  <a:pt x="78" y="64"/>
                </a:cubicBezTo>
                <a:close/>
                <a:moveTo>
                  <a:pt x="60" y="18"/>
                </a:moveTo>
                <a:cubicBezTo>
                  <a:pt x="0" y="56"/>
                  <a:pt x="10" y="159"/>
                  <a:pt x="46" y="180"/>
                </a:cubicBezTo>
                <a:cubicBezTo>
                  <a:pt x="51" y="183"/>
                  <a:pt x="55" y="185"/>
                  <a:pt x="60" y="187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48" y="170"/>
                  <a:pt x="43" y="156"/>
                  <a:pt x="49" y="144"/>
                </a:cubicBezTo>
                <a:cubicBezTo>
                  <a:pt x="51" y="139"/>
                  <a:pt x="55" y="136"/>
                  <a:pt x="60" y="134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4" y="128"/>
                  <a:pt x="47" y="128"/>
                  <a:pt x="41" y="125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1" y="120"/>
                  <a:pt x="26" y="107"/>
                  <a:pt x="32" y="97"/>
                </a:cubicBezTo>
                <a:cubicBezTo>
                  <a:pt x="37" y="86"/>
                  <a:pt x="49" y="82"/>
                  <a:pt x="60" y="87"/>
                </a:cubicBezTo>
                <a:cubicBezTo>
                  <a:pt x="60" y="78"/>
                  <a:pt x="60" y="78"/>
                  <a:pt x="60" y="78"/>
                </a:cubicBezTo>
                <a:cubicBezTo>
                  <a:pt x="57" y="78"/>
                  <a:pt x="54" y="77"/>
                  <a:pt x="51" y="76"/>
                </a:cubicBezTo>
                <a:cubicBezTo>
                  <a:pt x="42" y="71"/>
                  <a:pt x="38" y="60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6" y="44"/>
                  <a:pt x="53" y="40"/>
                  <a:pt x="60" y="40"/>
                </a:cubicBezTo>
                <a:lnTo>
                  <a:pt x="60" y="1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58" name="Group 127"/>
          <p:cNvGrpSpPr/>
          <p:nvPr/>
        </p:nvGrpSpPr>
        <p:grpSpPr>
          <a:xfrm>
            <a:off x="6546428" y="4476264"/>
            <a:ext cx="508001" cy="654050"/>
            <a:chOff x="8610600" y="4127500"/>
            <a:chExt cx="508001" cy="654050"/>
          </a:xfrm>
          <a:solidFill>
            <a:srgbClr val="0D0D0D">
              <a:alpha val="21176"/>
            </a:srgbClr>
          </a:solidFill>
        </p:grpSpPr>
        <p:sp>
          <p:nvSpPr>
            <p:cNvPr id="59" name="Freeform 33"/>
            <p:cNvSpPr/>
            <p:nvPr/>
          </p:nvSpPr>
          <p:spPr bwMode="auto">
            <a:xfrm>
              <a:off x="8618538" y="4127500"/>
              <a:ext cx="500063" cy="503238"/>
            </a:xfrm>
            <a:custGeom>
              <a:avLst/>
              <a:gdLst>
                <a:gd name="T0" fmla="*/ 169 w 230"/>
                <a:gd name="T1" fmla="*/ 12 h 231"/>
                <a:gd name="T2" fmla="*/ 215 w 230"/>
                <a:gd name="T3" fmla="*/ 103 h 231"/>
                <a:gd name="T4" fmla="*/ 102 w 230"/>
                <a:gd name="T5" fmla="*/ 216 h 231"/>
                <a:gd name="T6" fmla="*/ 12 w 230"/>
                <a:gd name="T7" fmla="*/ 171 h 231"/>
                <a:gd name="T8" fmla="*/ 0 w 230"/>
                <a:gd name="T9" fmla="*/ 181 h 231"/>
                <a:gd name="T10" fmla="*/ 102 w 230"/>
                <a:gd name="T11" fmla="*/ 231 h 231"/>
                <a:gd name="T12" fmla="*/ 230 w 230"/>
                <a:gd name="T13" fmla="*/ 103 h 231"/>
                <a:gd name="T14" fmla="*/ 178 w 230"/>
                <a:gd name="T15" fmla="*/ 0 h 231"/>
                <a:gd name="T16" fmla="*/ 169 w 230"/>
                <a:gd name="T1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1">
                  <a:moveTo>
                    <a:pt x="169" y="12"/>
                  </a:moveTo>
                  <a:cubicBezTo>
                    <a:pt x="197" y="32"/>
                    <a:pt x="215" y="65"/>
                    <a:pt x="215" y="103"/>
                  </a:cubicBezTo>
                  <a:cubicBezTo>
                    <a:pt x="215" y="165"/>
                    <a:pt x="165" y="216"/>
                    <a:pt x="102" y="216"/>
                  </a:cubicBezTo>
                  <a:cubicBezTo>
                    <a:pt x="65" y="216"/>
                    <a:pt x="33" y="198"/>
                    <a:pt x="12" y="17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4" y="211"/>
                    <a:pt x="61" y="231"/>
                    <a:pt x="102" y="231"/>
                  </a:cubicBezTo>
                  <a:cubicBezTo>
                    <a:pt x="173" y="231"/>
                    <a:pt x="230" y="174"/>
                    <a:pt x="230" y="103"/>
                  </a:cubicBezTo>
                  <a:cubicBezTo>
                    <a:pt x="230" y="61"/>
                    <a:pt x="210" y="23"/>
                    <a:pt x="178" y="0"/>
                  </a:cubicBezTo>
                  <a:lnTo>
                    <a:pt x="16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0" name="Freeform 34"/>
            <p:cNvSpPr>
              <a:spLocks noEditPoints="1"/>
            </p:cNvSpPr>
            <p:nvPr/>
          </p:nvSpPr>
          <p:spPr bwMode="auto">
            <a:xfrm>
              <a:off x="8621713" y="4137025"/>
              <a:ext cx="442913" cy="441325"/>
            </a:xfrm>
            <a:custGeom>
              <a:avLst/>
              <a:gdLst>
                <a:gd name="T0" fmla="*/ 102 w 203"/>
                <a:gd name="T1" fmla="*/ 203 h 203"/>
                <a:gd name="T2" fmla="*/ 203 w 203"/>
                <a:gd name="T3" fmla="*/ 101 h 203"/>
                <a:gd name="T4" fmla="*/ 102 w 203"/>
                <a:gd name="T5" fmla="*/ 0 h 203"/>
                <a:gd name="T6" fmla="*/ 102 w 203"/>
                <a:gd name="T7" fmla="*/ 5 h 203"/>
                <a:gd name="T8" fmla="*/ 198 w 203"/>
                <a:gd name="T9" fmla="*/ 101 h 203"/>
                <a:gd name="T10" fmla="*/ 102 w 203"/>
                <a:gd name="T11" fmla="*/ 198 h 203"/>
                <a:gd name="T12" fmla="*/ 102 w 203"/>
                <a:gd name="T13" fmla="*/ 203 h 203"/>
                <a:gd name="T14" fmla="*/ 102 w 203"/>
                <a:gd name="T15" fmla="*/ 0 h 203"/>
                <a:gd name="T16" fmla="*/ 0 w 203"/>
                <a:gd name="T17" fmla="*/ 101 h 203"/>
                <a:gd name="T18" fmla="*/ 102 w 203"/>
                <a:gd name="T19" fmla="*/ 203 h 203"/>
                <a:gd name="T20" fmla="*/ 102 w 203"/>
                <a:gd name="T21" fmla="*/ 203 h 203"/>
                <a:gd name="T22" fmla="*/ 102 w 203"/>
                <a:gd name="T23" fmla="*/ 198 h 203"/>
                <a:gd name="T24" fmla="*/ 102 w 203"/>
                <a:gd name="T25" fmla="*/ 198 h 203"/>
                <a:gd name="T26" fmla="*/ 102 w 203"/>
                <a:gd name="T27" fmla="*/ 198 h 203"/>
                <a:gd name="T28" fmla="*/ 5 w 203"/>
                <a:gd name="T29" fmla="*/ 101 h 203"/>
                <a:gd name="T30" fmla="*/ 102 w 203"/>
                <a:gd name="T31" fmla="*/ 5 h 203"/>
                <a:gd name="T32" fmla="*/ 102 w 203"/>
                <a:gd name="T33" fmla="*/ 5 h 203"/>
                <a:gd name="T34" fmla="*/ 102 w 20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158" y="203"/>
                    <a:pt x="203" y="157"/>
                    <a:pt x="203" y="101"/>
                  </a:cubicBezTo>
                  <a:cubicBezTo>
                    <a:pt x="203" y="45"/>
                    <a:pt x="158" y="0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55" y="5"/>
                    <a:pt x="198" y="48"/>
                    <a:pt x="198" y="101"/>
                  </a:cubicBezTo>
                  <a:cubicBezTo>
                    <a:pt x="198" y="155"/>
                    <a:pt x="155" y="198"/>
                    <a:pt x="102" y="198"/>
                  </a:cubicBezTo>
                  <a:lnTo>
                    <a:pt x="102" y="203"/>
                  </a:lnTo>
                  <a:close/>
                  <a:moveTo>
                    <a:pt x="102" y="0"/>
                  </a:moveTo>
                  <a:cubicBezTo>
                    <a:pt x="46" y="0"/>
                    <a:pt x="0" y="45"/>
                    <a:pt x="0" y="101"/>
                  </a:cubicBezTo>
                  <a:cubicBezTo>
                    <a:pt x="0" y="157"/>
                    <a:pt x="46" y="203"/>
                    <a:pt x="102" y="203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48" y="198"/>
                    <a:pt x="5" y="155"/>
                    <a:pt x="5" y="101"/>
                  </a:cubicBezTo>
                  <a:cubicBezTo>
                    <a:pt x="5" y="48"/>
                    <a:pt x="48" y="5"/>
                    <a:pt x="102" y="5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1" name="Freeform 35"/>
            <p:cNvSpPr/>
            <p:nvPr/>
          </p:nvSpPr>
          <p:spPr bwMode="auto">
            <a:xfrm>
              <a:off x="8610600" y="4144963"/>
              <a:ext cx="496888" cy="433388"/>
            </a:xfrm>
            <a:custGeom>
              <a:avLst/>
              <a:gdLst>
                <a:gd name="T0" fmla="*/ 65 w 228"/>
                <a:gd name="T1" fmla="*/ 15 h 199"/>
                <a:gd name="T2" fmla="*/ 61 w 228"/>
                <a:gd name="T3" fmla="*/ 23 h 199"/>
                <a:gd name="T4" fmla="*/ 57 w 228"/>
                <a:gd name="T5" fmla="*/ 29 h 199"/>
                <a:gd name="T6" fmla="*/ 54 w 228"/>
                <a:gd name="T7" fmla="*/ 26 h 199"/>
                <a:gd name="T8" fmla="*/ 52 w 228"/>
                <a:gd name="T9" fmla="*/ 32 h 199"/>
                <a:gd name="T10" fmla="*/ 42 w 228"/>
                <a:gd name="T11" fmla="*/ 34 h 199"/>
                <a:gd name="T12" fmla="*/ 36 w 228"/>
                <a:gd name="T13" fmla="*/ 41 h 199"/>
                <a:gd name="T14" fmla="*/ 27 w 228"/>
                <a:gd name="T15" fmla="*/ 53 h 199"/>
                <a:gd name="T16" fmla="*/ 21 w 228"/>
                <a:gd name="T17" fmla="*/ 61 h 199"/>
                <a:gd name="T18" fmla="*/ 27 w 228"/>
                <a:gd name="T19" fmla="*/ 67 h 199"/>
                <a:gd name="T20" fmla="*/ 27 w 228"/>
                <a:gd name="T21" fmla="*/ 70 h 199"/>
                <a:gd name="T22" fmla="*/ 22 w 228"/>
                <a:gd name="T23" fmla="*/ 65 h 199"/>
                <a:gd name="T24" fmla="*/ 18 w 228"/>
                <a:gd name="T25" fmla="*/ 60 h 199"/>
                <a:gd name="T26" fmla="*/ 16 w 228"/>
                <a:gd name="T27" fmla="*/ 69 h 199"/>
                <a:gd name="T28" fmla="*/ 17 w 228"/>
                <a:gd name="T29" fmla="*/ 83 h 199"/>
                <a:gd name="T30" fmla="*/ 24 w 228"/>
                <a:gd name="T31" fmla="*/ 80 h 199"/>
                <a:gd name="T32" fmla="*/ 32 w 228"/>
                <a:gd name="T33" fmla="*/ 88 h 199"/>
                <a:gd name="T34" fmla="*/ 41 w 228"/>
                <a:gd name="T35" fmla="*/ 98 h 199"/>
                <a:gd name="T36" fmla="*/ 50 w 228"/>
                <a:gd name="T37" fmla="*/ 105 h 199"/>
                <a:gd name="T38" fmla="*/ 61 w 228"/>
                <a:gd name="T39" fmla="*/ 117 h 199"/>
                <a:gd name="T40" fmla="*/ 58 w 228"/>
                <a:gd name="T41" fmla="*/ 134 h 199"/>
                <a:gd name="T42" fmla="*/ 49 w 228"/>
                <a:gd name="T43" fmla="*/ 155 h 199"/>
                <a:gd name="T44" fmla="*/ 52 w 228"/>
                <a:gd name="T45" fmla="*/ 170 h 199"/>
                <a:gd name="T46" fmla="*/ 46 w 228"/>
                <a:gd name="T47" fmla="*/ 171 h 199"/>
                <a:gd name="T48" fmla="*/ 32 w 228"/>
                <a:gd name="T49" fmla="*/ 148 h 199"/>
                <a:gd name="T50" fmla="*/ 16 w 228"/>
                <a:gd name="T51" fmla="*/ 113 h 199"/>
                <a:gd name="T52" fmla="*/ 11 w 228"/>
                <a:gd name="T53" fmla="*/ 87 h 199"/>
                <a:gd name="T54" fmla="*/ 73 w 228"/>
                <a:gd name="T55" fmla="*/ 183 h 199"/>
                <a:gd name="T56" fmla="*/ 89 w 228"/>
                <a:gd name="T57" fmla="*/ 181 h 199"/>
                <a:gd name="T58" fmla="*/ 110 w 228"/>
                <a:gd name="T59" fmla="*/ 178 h 199"/>
                <a:gd name="T60" fmla="*/ 108 w 228"/>
                <a:gd name="T61" fmla="*/ 187 h 199"/>
                <a:gd name="T62" fmla="*/ 121 w 228"/>
                <a:gd name="T63" fmla="*/ 186 h 199"/>
                <a:gd name="T64" fmla="*/ 139 w 228"/>
                <a:gd name="T65" fmla="*/ 184 h 199"/>
                <a:gd name="T66" fmla="*/ 137 w 228"/>
                <a:gd name="T67" fmla="*/ 3 h 199"/>
                <a:gd name="T68" fmla="*/ 197 w 228"/>
                <a:gd name="T69" fmla="*/ 64 h 199"/>
                <a:gd name="T70" fmla="*/ 189 w 228"/>
                <a:gd name="T71" fmla="*/ 58 h 199"/>
                <a:gd name="T72" fmla="*/ 181 w 228"/>
                <a:gd name="T73" fmla="*/ 74 h 199"/>
                <a:gd name="T74" fmla="*/ 170 w 228"/>
                <a:gd name="T75" fmla="*/ 59 h 199"/>
                <a:gd name="T76" fmla="*/ 174 w 228"/>
                <a:gd name="T77" fmla="*/ 75 h 199"/>
                <a:gd name="T78" fmla="*/ 186 w 228"/>
                <a:gd name="T79" fmla="*/ 79 h 199"/>
                <a:gd name="T80" fmla="*/ 181 w 228"/>
                <a:gd name="T81" fmla="*/ 100 h 199"/>
                <a:gd name="T82" fmla="*/ 175 w 228"/>
                <a:gd name="T83" fmla="*/ 122 h 199"/>
                <a:gd name="T84" fmla="*/ 168 w 228"/>
                <a:gd name="T85" fmla="*/ 137 h 199"/>
                <a:gd name="T86" fmla="*/ 147 w 228"/>
                <a:gd name="T87" fmla="*/ 154 h 199"/>
                <a:gd name="T88" fmla="*/ 141 w 228"/>
                <a:gd name="T89" fmla="*/ 139 h 199"/>
                <a:gd name="T90" fmla="*/ 142 w 228"/>
                <a:gd name="T91" fmla="*/ 121 h 199"/>
                <a:gd name="T92" fmla="*/ 135 w 228"/>
                <a:gd name="T93" fmla="*/ 101 h 199"/>
                <a:gd name="T94" fmla="*/ 125 w 228"/>
                <a:gd name="T95" fmla="*/ 89 h 199"/>
                <a:gd name="T96" fmla="*/ 99 w 228"/>
                <a:gd name="T97" fmla="*/ 90 h 199"/>
                <a:gd name="T98" fmla="*/ 89 w 228"/>
                <a:gd name="T99" fmla="*/ 76 h 199"/>
                <a:gd name="T100" fmla="*/ 100 w 228"/>
                <a:gd name="T101" fmla="*/ 49 h 199"/>
                <a:gd name="T102" fmla="*/ 119 w 228"/>
                <a:gd name="T103" fmla="*/ 41 h 199"/>
                <a:gd name="T104" fmla="*/ 130 w 228"/>
                <a:gd name="T105" fmla="*/ 46 h 199"/>
                <a:gd name="T106" fmla="*/ 146 w 228"/>
                <a:gd name="T107" fmla="*/ 46 h 199"/>
                <a:gd name="T108" fmla="*/ 162 w 228"/>
                <a:gd name="T109" fmla="*/ 44 h 199"/>
                <a:gd name="T110" fmla="*/ 147 w 228"/>
                <a:gd name="T111" fmla="*/ 37 h 199"/>
                <a:gd name="T112" fmla="*/ 146 w 228"/>
                <a:gd name="T113" fmla="*/ 32 h 199"/>
                <a:gd name="T114" fmla="*/ 127 w 228"/>
                <a:gd name="T115" fmla="*/ 32 h 199"/>
                <a:gd name="T116" fmla="*/ 111 w 228"/>
                <a:gd name="T117" fmla="*/ 37 h 199"/>
                <a:gd name="T118" fmla="*/ 107 w 228"/>
                <a:gd name="T119" fmla="*/ 21 h 199"/>
                <a:gd name="T120" fmla="*/ 96 w 228"/>
                <a:gd name="T121" fmla="*/ 11 h 199"/>
                <a:gd name="T122" fmla="*/ 109 w 228"/>
                <a:gd name="T12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9">
                  <a:moveTo>
                    <a:pt x="92" y="0"/>
                  </a:moveTo>
                  <a:cubicBezTo>
                    <a:pt x="92" y="0"/>
                    <a:pt x="58" y="5"/>
                    <a:pt x="35" y="31"/>
                  </a:cubicBezTo>
                  <a:cubicBezTo>
                    <a:pt x="35" y="31"/>
                    <a:pt x="53" y="13"/>
                    <a:pt x="64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66" y="15"/>
                    <a:pt x="65" y="15"/>
                  </a:cubicBezTo>
                  <a:cubicBezTo>
                    <a:pt x="65" y="16"/>
                    <a:pt x="64" y="17"/>
                    <a:pt x="64" y="18"/>
                  </a:cubicBezTo>
                  <a:cubicBezTo>
                    <a:pt x="64" y="18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1"/>
                    <a:pt x="62" y="22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61" y="24"/>
                    <a:pt x="61" y="25"/>
                    <a:pt x="61" y="25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8" y="29"/>
                    <a:pt x="57" y="29"/>
                  </a:cubicBezTo>
                  <a:cubicBezTo>
                    <a:pt x="56" y="29"/>
                    <a:pt x="56" y="27"/>
                    <a:pt x="56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5" y="24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7"/>
                    <a:pt x="51" y="29"/>
                    <a:pt x="51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3" y="29"/>
                    <a:pt x="53" y="30"/>
                    <a:pt x="53" y="31"/>
                  </a:cubicBezTo>
                  <a:cubicBezTo>
                    <a:pt x="53" y="31"/>
                    <a:pt x="52" y="32"/>
                    <a:pt x="52" y="32"/>
                  </a:cubicBezTo>
                  <a:cubicBezTo>
                    <a:pt x="52" y="32"/>
                    <a:pt x="52" y="33"/>
                    <a:pt x="51" y="33"/>
                  </a:cubicBezTo>
                  <a:cubicBezTo>
                    <a:pt x="50" y="32"/>
                    <a:pt x="49" y="32"/>
                    <a:pt x="48" y="32"/>
                  </a:cubicBezTo>
                  <a:cubicBezTo>
                    <a:pt x="47" y="32"/>
                    <a:pt x="46" y="31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3"/>
                    <a:pt x="42" y="34"/>
                    <a:pt x="42" y="34"/>
                  </a:cubicBezTo>
                  <a:cubicBezTo>
                    <a:pt x="42" y="34"/>
                    <a:pt x="41" y="35"/>
                    <a:pt x="41" y="35"/>
                  </a:cubicBezTo>
                  <a:cubicBezTo>
                    <a:pt x="41" y="35"/>
                    <a:pt x="41" y="37"/>
                    <a:pt x="41" y="37"/>
                  </a:cubicBezTo>
                  <a:cubicBezTo>
                    <a:pt x="41" y="37"/>
                    <a:pt x="40" y="38"/>
                    <a:pt x="38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4" y="42"/>
                    <a:pt x="34" y="43"/>
                  </a:cubicBezTo>
                  <a:cubicBezTo>
                    <a:pt x="33" y="44"/>
                    <a:pt x="30" y="46"/>
                    <a:pt x="30" y="46"/>
                  </a:cubicBezTo>
                  <a:cubicBezTo>
                    <a:pt x="30" y="46"/>
                    <a:pt x="29" y="47"/>
                    <a:pt x="28" y="48"/>
                  </a:cubicBezTo>
                  <a:cubicBezTo>
                    <a:pt x="28" y="49"/>
                    <a:pt x="28" y="50"/>
                    <a:pt x="28" y="51"/>
                  </a:cubicBezTo>
                  <a:cubicBezTo>
                    <a:pt x="28" y="51"/>
                    <a:pt x="27" y="52"/>
                    <a:pt x="27" y="53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2" y="58"/>
                    <a:pt x="21" y="58"/>
                  </a:cubicBezTo>
                  <a:cubicBezTo>
                    <a:pt x="20" y="59"/>
                    <a:pt x="20" y="60"/>
                    <a:pt x="20" y="60"/>
                  </a:cubicBezTo>
                  <a:cubicBezTo>
                    <a:pt x="20" y="60"/>
                    <a:pt x="21" y="61"/>
                    <a:pt x="21" y="61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3" y="63"/>
                    <a:pt x="23" y="64"/>
                  </a:cubicBezTo>
                  <a:cubicBezTo>
                    <a:pt x="23" y="64"/>
                    <a:pt x="22" y="66"/>
                    <a:pt x="23" y="66"/>
                  </a:cubicBezTo>
                  <a:cubicBezTo>
                    <a:pt x="24" y="66"/>
                    <a:pt x="25" y="66"/>
                    <a:pt x="25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9"/>
                    <a:pt x="29" y="70"/>
                  </a:cubicBezTo>
                  <a:cubicBezTo>
                    <a:pt x="28" y="70"/>
                    <a:pt x="28" y="71"/>
                    <a:pt x="28" y="71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69"/>
                    <a:pt x="27" y="69"/>
                    <a:pt x="26" y="68"/>
                  </a:cubicBezTo>
                  <a:cubicBezTo>
                    <a:pt x="25" y="68"/>
                    <a:pt x="24" y="69"/>
                    <a:pt x="24" y="69"/>
                  </a:cubicBezTo>
                  <a:cubicBezTo>
                    <a:pt x="24" y="69"/>
                    <a:pt x="23" y="69"/>
                    <a:pt x="23" y="68"/>
                  </a:cubicBezTo>
                  <a:cubicBezTo>
                    <a:pt x="22" y="67"/>
                    <a:pt x="22" y="68"/>
                    <a:pt x="22" y="67"/>
                  </a:cubicBezTo>
                  <a:cubicBezTo>
                    <a:pt x="22" y="66"/>
                    <a:pt x="23" y="66"/>
                    <a:pt x="22" y="65"/>
                  </a:cubicBezTo>
                  <a:cubicBezTo>
                    <a:pt x="22" y="65"/>
                    <a:pt x="21" y="64"/>
                    <a:pt x="21" y="64"/>
                  </a:cubicBezTo>
                  <a:cubicBezTo>
                    <a:pt x="20" y="64"/>
                    <a:pt x="21" y="65"/>
                    <a:pt x="20" y="64"/>
                  </a:cubicBezTo>
                  <a:cubicBezTo>
                    <a:pt x="20" y="63"/>
                    <a:pt x="19" y="63"/>
                    <a:pt x="19" y="63"/>
                  </a:cubicBezTo>
                  <a:cubicBezTo>
                    <a:pt x="19" y="63"/>
                    <a:pt x="18" y="63"/>
                    <a:pt x="18" y="62"/>
                  </a:cubicBezTo>
                  <a:cubicBezTo>
                    <a:pt x="18" y="62"/>
                    <a:pt x="18" y="61"/>
                    <a:pt x="18" y="60"/>
                  </a:cubicBezTo>
                  <a:cubicBezTo>
                    <a:pt x="18" y="60"/>
                    <a:pt x="19" y="59"/>
                    <a:pt x="19" y="58"/>
                  </a:cubicBezTo>
                  <a:cubicBezTo>
                    <a:pt x="19" y="58"/>
                    <a:pt x="19" y="55"/>
                    <a:pt x="19" y="55"/>
                  </a:cubicBezTo>
                  <a:cubicBezTo>
                    <a:pt x="19" y="55"/>
                    <a:pt x="16" y="61"/>
                    <a:pt x="15" y="66"/>
                  </a:cubicBezTo>
                  <a:cubicBezTo>
                    <a:pt x="15" y="66"/>
                    <a:pt x="16" y="65"/>
                    <a:pt x="16" y="66"/>
                  </a:cubicBezTo>
                  <a:cubicBezTo>
                    <a:pt x="16" y="67"/>
                    <a:pt x="17" y="68"/>
                    <a:pt x="16" y="69"/>
                  </a:cubicBezTo>
                  <a:cubicBezTo>
                    <a:pt x="16" y="69"/>
                    <a:pt x="16" y="69"/>
                    <a:pt x="16" y="72"/>
                  </a:cubicBezTo>
                  <a:cubicBezTo>
                    <a:pt x="16" y="74"/>
                    <a:pt x="17" y="75"/>
                    <a:pt x="17" y="76"/>
                  </a:cubicBezTo>
                  <a:cubicBezTo>
                    <a:pt x="16" y="76"/>
                    <a:pt x="16" y="77"/>
                    <a:pt x="16" y="78"/>
                  </a:cubicBezTo>
                  <a:cubicBezTo>
                    <a:pt x="16" y="79"/>
                    <a:pt x="16" y="82"/>
                    <a:pt x="17" y="82"/>
                  </a:cubicBezTo>
                  <a:cubicBezTo>
                    <a:pt x="17" y="82"/>
                    <a:pt x="17" y="83"/>
                    <a:pt x="17" y="83"/>
                  </a:cubicBezTo>
                  <a:cubicBezTo>
                    <a:pt x="18" y="84"/>
                    <a:pt x="17" y="85"/>
                    <a:pt x="18" y="84"/>
                  </a:cubicBezTo>
                  <a:cubicBezTo>
                    <a:pt x="19" y="82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20" y="79"/>
                    <a:pt x="22" y="79"/>
                  </a:cubicBezTo>
                  <a:cubicBezTo>
                    <a:pt x="23" y="79"/>
                    <a:pt x="24" y="79"/>
                    <a:pt x="24" y="80"/>
                  </a:cubicBezTo>
                  <a:cubicBezTo>
                    <a:pt x="25" y="80"/>
                    <a:pt x="23" y="82"/>
                    <a:pt x="24" y="82"/>
                  </a:cubicBezTo>
                  <a:cubicBezTo>
                    <a:pt x="25" y="82"/>
                    <a:pt x="27" y="81"/>
                    <a:pt x="28" y="81"/>
                  </a:cubicBezTo>
                  <a:cubicBezTo>
                    <a:pt x="29" y="81"/>
                    <a:pt x="29" y="82"/>
                    <a:pt x="30" y="83"/>
                  </a:cubicBezTo>
                  <a:cubicBezTo>
                    <a:pt x="30" y="84"/>
                    <a:pt x="30" y="85"/>
                    <a:pt x="31" y="86"/>
                  </a:cubicBezTo>
                  <a:cubicBezTo>
                    <a:pt x="32" y="86"/>
                    <a:pt x="31" y="87"/>
                    <a:pt x="32" y="88"/>
                  </a:cubicBezTo>
                  <a:cubicBezTo>
                    <a:pt x="32" y="89"/>
                    <a:pt x="34" y="90"/>
                    <a:pt x="35" y="90"/>
                  </a:cubicBezTo>
                  <a:cubicBezTo>
                    <a:pt x="35" y="90"/>
                    <a:pt x="37" y="90"/>
                    <a:pt x="38" y="90"/>
                  </a:cubicBezTo>
                  <a:cubicBezTo>
                    <a:pt x="39" y="91"/>
                    <a:pt x="38" y="92"/>
                    <a:pt x="39" y="92"/>
                  </a:cubicBezTo>
                  <a:cubicBezTo>
                    <a:pt x="40" y="92"/>
                    <a:pt x="41" y="95"/>
                    <a:pt x="41" y="95"/>
                  </a:cubicBezTo>
                  <a:cubicBezTo>
                    <a:pt x="41" y="95"/>
                    <a:pt x="41" y="97"/>
                    <a:pt x="41" y="98"/>
                  </a:cubicBezTo>
                  <a:cubicBezTo>
                    <a:pt x="41" y="98"/>
                    <a:pt x="41" y="99"/>
                    <a:pt x="42" y="100"/>
                  </a:cubicBezTo>
                  <a:cubicBezTo>
                    <a:pt x="42" y="100"/>
                    <a:pt x="44" y="100"/>
                    <a:pt x="44" y="100"/>
                  </a:cubicBezTo>
                  <a:cubicBezTo>
                    <a:pt x="44" y="100"/>
                    <a:pt x="43" y="102"/>
                    <a:pt x="45" y="102"/>
                  </a:cubicBezTo>
                  <a:cubicBezTo>
                    <a:pt x="47" y="103"/>
                    <a:pt x="48" y="103"/>
                    <a:pt x="49" y="104"/>
                  </a:cubicBezTo>
                  <a:cubicBezTo>
                    <a:pt x="49" y="104"/>
                    <a:pt x="48" y="105"/>
                    <a:pt x="50" y="105"/>
                  </a:cubicBezTo>
                  <a:cubicBezTo>
                    <a:pt x="52" y="105"/>
                    <a:pt x="54" y="105"/>
                    <a:pt x="55" y="106"/>
                  </a:cubicBezTo>
                  <a:cubicBezTo>
                    <a:pt x="56" y="106"/>
                    <a:pt x="55" y="107"/>
                    <a:pt x="57" y="109"/>
                  </a:cubicBezTo>
                  <a:cubicBezTo>
                    <a:pt x="60" y="110"/>
                    <a:pt x="60" y="111"/>
                    <a:pt x="61" y="111"/>
                  </a:cubicBezTo>
                  <a:cubicBezTo>
                    <a:pt x="62" y="111"/>
                    <a:pt x="63" y="111"/>
                    <a:pt x="63" y="113"/>
                  </a:cubicBezTo>
                  <a:cubicBezTo>
                    <a:pt x="62" y="115"/>
                    <a:pt x="62" y="116"/>
                    <a:pt x="61" y="117"/>
                  </a:cubicBezTo>
                  <a:cubicBezTo>
                    <a:pt x="60" y="118"/>
                    <a:pt x="59" y="120"/>
                    <a:pt x="58" y="121"/>
                  </a:cubicBezTo>
                  <a:cubicBezTo>
                    <a:pt x="58" y="122"/>
                    <a:pt x="57" y="123"/>
                    <a:pt x="58" y="124"/>
                  </a:cubicBezTo>
                  <a:cubicBezTo>
                    <a:pt x="58" y="126"/>
                    <a:pt x="59" y="127"/>
                    <a:pt x="59" y="128"/>
                  </a:cubicBezTo>
                  <a:cubicBezTo>
                    <a:pt x="59" y="129"/>
                    <a:pt x="59" y="131"/>
                    <a:pt x="59" y="132"/>
                  </a:cubicBezTo>
                  <a:cubicBezTo>
                    <a:pt x="58" y="133"/>
                    <a:pt x="58" y="134"/>
                    <a:pt x="58" y="134"/>
                  </a:cubicBezTo>
                  <a:cubicBezTo>
                    <a:pt x="58" y="134"/>
                    <a:pt x="59" y="136"/>
                    <a:pt x="58" y="137"/>
                  </a:cubicBezTo>
                  <a:cubicBezTo>
                    <a:pt x="57" y="138"/>
                    <a:pt x="55" y="140"/>
                    <a:pt x="54" y="140"/>
                  </a:cubicBezTo>
                  <a:cubicBezTo>
                    <a:pt x="53" y="140"/>
                    <a:pt x="51" y="142"/>
                    <a:pt x="51" y="142"/>
                  </a:cubicBezTo>
                  <a:cubicBezTo>
                    <a:pt x="51" y="142"/>
                    <a:pt x="51" y="146"/>
                    <a:pt x="51" y="147"/>
                  </a:cubicBezTo>
                  <a:cubicBezTo>
                    <a:pt x="51" y="147"/>
                    <a:pt x="47" y="154"/>
                    <a:pt x="49" y="155"/>
                  </a:cubicBezTo>
                  <a:cubicBezTo>
                    <a:pt x="50" y="156"/>
                    <a:pt x="50" y="158"/>
                    <a:pt x="50" y="159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8" y="161"/>
                    <a:pt x="46" y="161"/>
                    <a:pt x="47" y="163"/>
                  </a:cubicBezTo>
                  <a:cubicBezTo>
                    <a:pt x="49" y="165"/>
                    <a:pt x="50" y="165"/>
                    <a:pt x="50" y="167"/>
                  </a:cubicBezTo>
                  <a:cubicBezTo>
                    <a:pt x="51" y="168"/>
                    <a:pt x="51" y="168"/>
                    <a:pt x="52" y="170"/>
                  </a:cubicBezTo>
                  <a:cubicBezTo>
                    <a:pt x="53" y="171"/>
                    <a:pt x="53" y="172"/>
                    <a:pt x="54" y="173"/>
                  </a:cubicBezTo>
                  <a:cubicBezTo>
                    <a:pt x="55" y="174"/>
                    <a:pt x="56" y="175"/>
                    <a:pt x="56" y="176"/>
                  </a:cubicBezTo>
                  <a:cubicBezTo>
                    <a:pt x="56" y="177"/>
                    <a:pt x="59" y="179"/>
                    <a:pt x="56" y="177"/>
                  </a:cubicBezTo>
                  <a:cubicBezTo>
                    <a:pt x="53" y="175"/>
                    <a:pt x="56" y="177"/>
                    <a:pt x="52" y="174"/>
                  </a:cubicBezTo>
                  <a:cubicBezTo>
                    <a:pt x="49" y="171"/>
                    <a:pt x="48" y="173"/>
                    <a:pt x="46" y="171"/>
                  </a:cubicBezTo>
                  <a:cubicBezTo>
                    <a:pt x="45" y="169"/>
                    <a:pt x="47" y="175"/>
                    <a:pt x="44" y="168"/>
                  </a:cubicBezTo>
                  <a:cubicBezTo>
                    <a:pt x="41" y="160"/>
                    <a:pt x="40" y="161"/>
                    <a:pt x="39" y="159"/>
                  </a:cubicBezTo>
                  <a:cubicBezTo>
                    <a:pt x="39" y="157"/>
                    <a:pt x="39" y="159"/>
                    <a:pt x="37" y="155"/>
                  </a:cubicBezTo>
                  <a:cubicBezTo>
                    <a:pt x="35" y="151"/>
                    <a:pt x="37" y="154"/>
                    <a:pt x="35" y="151"/>
                  </a:cubicBezTo>
                  <a:cubicBezTo>
                    <a:pt x="33" y="149"/>
                    <a:pt x="33" y="152"/>
                    <a:pt x="32" y="148"/>
                  </a:cubicBezTo>
                  <a:cubicBezTo>
                    <a:pt x="31" y="143"/>
                    <a:pt x="31" y="146"/>
                    <a:pt x="30" y="141"/>
                  </a:cubicBezTo>
                  <a:cubicBezTo>
                    <a:pt x="28" y="136"/>
                    <a:pt x="31" y="136"/>
                    <a:pt x="28" y="133"/>
                  </a:cubicBezTo>
                  <a:cubicBezTo>
                    <a:pt x="25" y="131"/>
                    <a:pt x="25" y="132"/>
                    <a:pt x="24" y="131"/>
                  </a:cubicBezTo>
                  <a:cubicBezTo>
                    <a:pt x="23" y="129"/>
                    <a:pt x="25" y="130"/>
                    <a:pt x="22" y="126"/>
                  </a:cubicBezTo>
                  <a:cubicBezTo>
                    <a:pt x="20" y="122"/>
                    <a:pt x="16" y="120"/>
                    <a:pt x="16" y="113"/>
                  </a:cubicBezTo>
                  <a:cubicBezTo>
                    <a:pt x="16" y="105"/>
                    <a:pt x="16" y="104"/>
                    <a:pt x="16" y="104"/>
                  </a:cubicBezTo>
                  <a:cubicBezTo>
                    <a:pt x="16" y="104"/>
                    <a:pt x="13" y="101"/>
                    <a:pt x="14" y="97"/>
                  </a:cubicBezTo>
                  <a:cubicBezTo>
                    <a:pt x="15" y="92"/>
                    <a:pt x="16" y="94"/>
                    <a:pt x="15" y="92"/>
                  </a:cubicBezTo>
                  <a:cubicBezTo>
                    <a:pt x="15" y="91"/>
                    <a:pt x="14" y="91"/>
                    <a:pt x="13" y="89"/>
                  </a:cubicBezTo>
                  <a:cubicBezTo>
                    <a:pt x="12" y="88"/>
                    <a:pt x="12" y="88"/>
                    <a:pt x="11" y="87"/>
                  </a:cubicBezTo>
                  <a:cubicBezTo>
                    <a:pt x="11" y="86"/>
                    <a:pt x="11" y="83"/>
                    <a:pt x="11" y="83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0" y="182"/>
                    <a:pt x="97" y="197"/>
                  </a:cubicBezTo>
                  <a:cubicBezTo>
                    <a:pt x="97" y="197"/>
                    <a:pt x="75" y="192"/>
                    <a:pt x="73" y="187"/>
                  </a:cubicBezTo>
                  <a:cubicBezTo>
                    <a:pt x="73" y="187"/>
                    <a:pt x="72" y="183"/>
                    <a:pt x="73" y="183"/>
                  </a:cubicBezTo>
                  <a:cubicBezTo>
                    <a:pt x="74" y="183"/>
                    <a:pt x="76" y="184"/>
                    <a:pt x="77" y="183"/>
                  </a:cubicBezTo>
                  <a:cubicBezTo>
                    <a:pt x="79" y="181"/>
                    <a:pt x="80" y="180"/>
                    <a:pt x="80" y="180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79" y="182"/>
                    <a:pt x="83" y="181"/>
                  </a:cubicBezTo>
                  <a:cubicBezTo>
                    <a:pt x="88" y="181"/>
                    <a:pt x="88" y="181"/>
                    <a:pt x="89" y="181"/>
                  </a:cubicBezTo>
                  <a:cubicBezTo>
                    <a:pt x="91" y="180"/>
                    <a:pt x="93" y="176"/>
                    <a:pt x="94" y="178"/>
                  </a:cubicBezTo>
                  <a:cubicBezTo>
                    <a:pt x="95" y="181"/>
                    <a:pt x="93" y="180"/>
                    <a:pt x="95" y="181"/>
                  </a:cubicBezTo>
                  <a:cubicBezTo>
                    <a:pt x="97" y="181"/>
                    <a:pt x="101" y="180"/>
                    <a:pt x="101" y="180"/>
                  </a:cubicBezTo>
                  <a:cubicBezTo>
                    <a:pt x="101" y="180"/>
                    <a:pt x="108" y="181"/>
                    <a:pt x="108" y="180"/>
                  </a:cubicBezTo>
                  <a:cubicBezTo>
                    <a:pt x="109" y="179"/>
                    <a:pt x="109" y="178"/>
                    <a:pt x="110" y="178"/>
                  </a:cubicBezTo>
                  <a:cubicBezTo>
                    <a:pt x="111" y="178"/>
                    <a:pt x="112" y="180"/>
                    <a:pt x="112" y="180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5" y="185"/>
                    <a:pt x="103" y="185"/>
                    <a:pt x="105" y="186"/>
                  </a:cubicBezTo>
                  <a:cubicBezTo>
                    <a:pt x="106" y="187"/>
                    <a:pt x="107" y="187"/>
                    <a:pt x="108" y="187"/>
                  </a:cubicBezTo>
                  <a:cubicBezTo>
                    <a:pt x="110" y="187"/>
                    <a:pt x="114" y="190"/>
                    <a:pt x="115" y="188"/>
                  </a:cubicBezTo>
                  <a:cubicBezTo>
                    <a:pt x="116" y="186"/>
                    <a:pt x="116" y="186"/>
                    <a:pt x="117" y="185"/>
                  </a:cubicBezTo>
                  <a:cubicBezTo>
                    <a:pt x="117" y="184"/>
                    <a:pt x="117" y="182"/>
                    <a:pt x="119" y="182"/>
                  </a:cubicBezTo>
                  <a:cubicBezTo>
                    <a:pt x="120" y="182"/>
                    <a:pt x="122" y="183"/>
                    <a:pt x="122" y="183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3" y="186"/>
                    <a:pt x="125" y="186"/>
                  </a:cubicBezTo>
                  <a:cubicBezTo>
                    <a:pt x="126" y="186"/>
                    <a:pt x="126" y="188"/>
                    <a:pt x="128" y="186"/>
                  </a:cubicBezTo>
                  <a:cubicBezTo>
                    <a:pt x="129" y="184"/>
                    <a:pt x="129" y="184"/>
                    <a:pt x="131" y="184"/>
                  </a:cubicBezTo>
                  <a:cubicBezTo>
                    <a:pt x="133" y="184"/>
                    <a:pt x="135" y="183"/>
                    <a:pt x="136" y="183"/>
                  </a:cubicBezTo>
                  <a:cubicBezTo>
                    <a:pt x="136" y="184"/>
                    <a:pt x="138" y="184"/>
                    <a:pt x="139" y="184"/>
                  </a:cubicBezTo>
                  <a:cubicBezTo>
                    <a:pt x="139" y="184"/>
                    <a:pt x="143" y="186"/>
                    <a:pt x="143" y="186"/>
                  </a:cubicBezTo>
                  <a:cubicBezTo>
                    <a:pt x="144" y="185"/>
                    <a:pt x="148" y="186"/>
                    <a:pt x="148" y="186"/>
                  </a:cubicBezTo>
                  <a:cubicBezTo>
                    <a:pt x="148" y="186"/>
                    <a:pt x="137" y="196"/>
                    <a:pt x="113" y="197"/>
                  </a:cubicBezTo>
                  <a:cubicBezTo>
                    <a:pt x="113" y="197"/>
                    <a:pt x="167" y="199"/>
                    <a:pt x="197" y="146"/>
                  </a:cubicBezTo>
                  <a:cubicBezTo>
                    <a:pt x="228" y="94"/>
                    <a:pt x="206" y="26"/>
                    <a:pt x="137" y="3"/>
                  </a:cubicBezTo>
                  <a:cubicBezTo>
                    <a:pt x="137" y="3"/>
                    <a:pt x="189" y="22"/>
                    <a:pt x="203" y="71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1"/>
                    <a:pt x="201" y="72"/>
                    <a:pt x="200" y="69"/>
                  </a:cubicBezTo>
                  <a:cubicBezTo>
                    <a:pt x="199" y="67"/>
                    <a:pt x="199" y="68"/>
                    <a:pt x="199" y="66"/>
                  </a:cubicBezTo>
                  <a:cubicBezTo>
                    <a:pt x="198" y="64"/>
                    <a:pt x="198" y="65"/>
                    <a:pt x="197" y="64"/>
                  </a:cubicBezTo>
                  <a:cubicBezTo>
                    <a:pt x="195" y="62"/>
                    <a:pt x="195" y="62"/>
                    <a:pt x="194" y="61"/>
                  </a:cubicBezTo>
                  <a:cubicBezTo>
                    <a:pt x="193" y="61"/>
                    <a:pt x="192" y="58"/>
                    <a:pt x="192" y="57"/>
                  </a:cubicBezTo>
                  <a:cubicBezTo>
                    <a:pt x="191" y="56"/>
                    <a:pt x="189" y="55"/>
                    <a:pt x="188" y="55"/>
                  </a:cubicBezTo>
                  <a:cubicBezTo>
                    <a:pt x="187" y="55"/>
                    <a:pt x="188" y="54"/>
                    <a:pt x="187" y="55"/>
                  </a:cubicBezTo>
                  <a:cubicBezTo>
                    <a:pt x="187" y="56"/>
                    <a:pt x="189" y="58"/>
                    <a:pt x="189" y="58"/>
                  </a:cubicBezTo>
                  <a:cubicBezTo>
                    <a:pt x="189" y="62"/>
                    <a:pt x="189" y="62"/>
                    <a:pt x="189" y="62"/>
                  </a:cubicBezTo>
                  <a:cubicBezTo>
                    <a:pt x="189" y="62"/>
                    <a:pt x="190" y="65"/>
                    <a:pt x="190" y="66"/>
                  </a:cubicBezTo>
                  <a:cubicBezTo>
                    <a:pt x="190" y="67"/>
                    <a:pt x="189" y="70"/>
                    <a:pt x="189" y="70"/>
                  </a:cubicBezTo>
                  <a:cubicBezTo>
                    <a:pt x="189" y="70"/>
                    <a:pt x="188" y="72"/>
                    <a:pt x="187" y="73"/>
                  </a:cubicBezTo>
                  <a:cubicBezTo>
                    <a:pt x="186" y="73"/>
                    <a:pt x="181" y="74"/>
                    <a:pt x="181" y="74"/>
                  </a:cubicBezTo>
                  <a:cubicBezTo>
                    <a:pt x="181" y="74"/>
                    <a:pt x="179" y="72"/>
                    <a:pt x="179" y="71"/>
                  </a:cubicBezTo>
                  <a:cubicBezTo>
                    <a:pt x="178" y="69"/>
                    <a:pt x="175" y="69"/>
                    <a:pt x="174" y="68"/>
                  </a:cubicBezTo>
                  <a:cubicBezTo>
                    <a:pt x="174" y="67"/>
                    <a:pt x="175" y="66"/>
                    <a:pt x="173" y="64"/>
                  </a:cubicBezTo>
                  <a:cubicBezTo>
                    <a:pt x="172" y="62"/>
                    <a:pt x="173" y="63"/>
                    <a:pt x="172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66" y="58"/>
                    <a:pt x="167" y="60"/>
                  </a:cubicBezTo>
                  <a:cubicBezTo>
                    <a:pt x="168" y="63"/>
                    <a:pt x="167" y="65"/>
                    <a:pt x="168" y="65"/>
                  </a:cubicBezTo>
                  <a:cubicBezTo>
                    <a:pt x="169" y="66"/>
                    <a:pt x="170" y="65"/>
                    <a:pt x="171" y="67"/>
                  </a:cubicBezTo>
                  <a:cubicBezTo>
                    <a:pt x="172" y="69"/>
                    <a:pt x="172" y="70"/>
                    <a:pt x="172" y="71"/>
                  </a:cubicBezTo>
                  <a:cubicBezTo>
                    <a:pt x="173" y="71"/>
                    <a:pt x="173" y="74"/>
                    <a:pt x="174" y="75"/>
                  </a:cubicBezTo>
                  <a:cubicBezTo>
                    <a:pt x="175" y="75"/>
                    <a:pt x="178" y="75"/>
                    <a:pt x="178" y="76"/>
                  </a:cubicBezTo>
                  <a:cubicBezTo>
                    <a:pt x="177" y="77"/>
                    <a:pt x="176" y="78"/>
                    <a:pt x="178" y="79"/>
                  </a:cubicBezTo>
                  <a:cubicBezTo>
                    <a:pt x="179" y="79"/>
                    <a:pt x="179" y="80"/>
                    <a:pt x="180" y="80"/>
                  </a:cubicBezTo>
                  <a:cubicBezTo>
                    <a:pt x="181" y="80"/>
                    <a:pt x="181" y="80"/>
                    <a:pt x="182" y="79"/>
                  </a:cubicBezTo>
                  <a:cubicBezTo>
                    <a:pt x="184" y="79"/>
                    <a:pt x="186" y="79"/>
                    <a:pt x="186" y="79"/>
                  </a:cubicBezTo>
                  <a:cubicBezTo>
                    <a:pt x="186" y="79"/>
                    <a:pt x="188" y="80"/>
                    <a:pt x="188" y="81"/>
                  </a:cubicBezTo>
                  <a:cubicBezTo>
                    <a:pt x="188" y="82"/>
                    <a:pt x="187" y="86"/>
                    <a:pt x="187" y="86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0"/>
                    <a:pt x="185" y="97"/>
                    <a:pt x="184" y="97"/>
                  </a:cubicBezTo>
                  <a:cubicBezTo>
                    <a:pt x="183" y="97"/>
                    <a:pt x="182" y="100"/>
                    <a:pt x="181" y="100"/>
                  </a:cubicBezTo>
                  <a:cubicBezTo>
                    <a:pt x="180" y="101"/>
                    <a:pt x="180" y="105"/>
                    <a:pt x="180" y="10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78" y="111"/>
                    <a:pt x="178" y="112"/>
                  </a:cubicBezTo>
                  <a:cubicBezTo>
                    <a:pt x="178" y="113"/>
                    <a:pt x="179" y="117"/>
                    <a:pt x="178" y="119"/>
                  </a:cubicBezTo>
                  <a:cubicBezTo>
                    <a:pt x="178" y="121"/>
                    <a:pt x="175" y="122"/>
                    <a:pt x="175" y="122"/>
                  </a:cubicBezTo>
                  <a:cubicBezTo>
                    <a:pt x="175" y="122"/>
                    <a:pt x="179" y="126"/>
                    <a:pt x="177" y="126"/>
                  </a:cubicBezTo>
                  <a:cubicBezTo>
                    <a:pt x="175" y="127"/>
                    <a:pt x="173" y="129"/>
                    <a:pt x="173" y="130"/>
                  </a:cubicBezTo>
                  <a:cubicBezTo>
                    <a:pt x="172" y="131"/>
                    <a:pt x="172" y="132"/>
                    <a:pt x="171" y="132"/>
                  </a:cubicBezTo>
                  <a:cubicBezTo>
                    <a:pt x="170" y="133"/>
                    <a:pt x="168" y="133"/>
                    <a:pt x="168" y="134"/>
                  </a:cubicBezTo>
                  <a:cubicBezTo>
                    <a:pt x="168" y="134"/>
                    <a:pt x="168" y="137"/>
                    <a:pt x="168" y="137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9"/>
                    <a:pt x="159" y="149"/>
                  </a:cubicBezTo>
                  <a:cubicBezTo>
                    <a:pt x="158" y="149"/>
                    <a:pt x="153" y="151"/>
                    <a:pt x="152" y="152"/>
                  </a:cubicBezTo>
                  <a:cubicBezTo>
                    <a:pt x="152" y="152"/>
                    <a:pt x="148" y="154"/>
                    <a:pt x="147" y="154"/>
                  </a:cubicBezTo>
                  <a:cubicBezTo>
                    <a:pt x="146" y="154"/>
                    <a:pt x="148" y="157"/>
                    <a:pt x="146" y="154"/>
                  </a:cubicBezTo>
                  <a:cubicBezTo>
                    <a:pt x="144" y="151"/>
                    <a:pt x="145" y="153"/>
                    <a:pt x="144" y="149"/>
                  </a:cubicBezTo>
                  <a:cubicBezTo>
                    <a:pt x="142" y="145"/>
                    <a:pt x="142" y="148"/>
                    <a:pt x="142" y="145"/>
                  </a:cubicBezTo>
                  <a:cubicBezTo>
                    <a:pt x="142" y="143"/>
                    <a:pt x="142" y="145"/>
                    <a:pt x="142" y="143"/>
                  </a:cubicBezTo>
                  <a:cubicBezTo>
                    <a:pt x="142" y="140"/>
                    <a:pt x="143" y="142"/>
                    <a:pt x="141" y="139"/>
                  </a:cubicBezTo>
                  <a:cubicBezTo>
                    <a:pt x="140" y="136"/>
                    <a:pt x="140" y="137"/>
                    <a:pt x="138" y="135"/>
                  </a:cubicBezTo>
                  <a:cubicBezTo>
                    <a:pt x="136" y="133"/>
                    <a:pt x="135" y="135"/>
                    <a:pt x="136" y="132"/>
                  </a:cubicBezTo>
                  <a:cubicBezTo>
                    <a:pt x="137" y="129"/>
                    <a:pt x="137" y="132"/>
                    <a:pt x="137" y="129"/>
                  </a:cubicBezTo>
                  <a:cubicBezTo>
                    <a:pt x="138" y="126"/>
                    <a:pt x="137" y="125"/>
                    <a:pt x="139" y="124"/>
                  </a:cubicBezTo>
                  <a:cubicBezTo>
                    <a:pt x="141" y="123"/>
                    <a:pt x="142" y="122"/>
                    <a:pt x="142" y="121"/>
                  </a:cubicBezTo>
                  <a:cubicBezTo>
                    <a:pt x="142" y="119"/>
                    <a:pt x="142" y="118"/>
                    <a:pt x="142" y="117"/>
                  </a:cubicBezTo>
                  <a:cubicBezTo>
                    <a:pt x="141" y="116"/>
                    <a:pt x="139" y="114"/>
                    <a:pt x="139" y="113"/>
                  </a:cubicBezTo>
                  <a:cubicBezTo>
                    <a:pt x="139" y="112"/>
                    <a:pt x="139" y="113"/>
                    <a:pt x="137" y="111"/>
                  </a:cubicBezTo>
                  <a:cubicBezTo>
                    <a:pt x="136" y="109"/>
                    <a:pt x="135" y="108"/>
                    <a:pt x="135" y="108"/>
                  </a:cubicBezTo>
                  <a:cubicBezTo>
                    <a:pt x="135" y="108"/>
                    <a:pt x="135" y="103"/>
                    <a:pt x="135" y="101"/>
                  </a:cubicBezTo>
                  <a:cubicBezTo>
                    <a:pt x="135" y="99"/>
                    <a:pt x="134" y="102"/>
                    <a:pt x="135" y="99"/>
                  </a:cubicBezTo>
                  <a:cubicBezTo>
                    <a:pt x="135" y="96"/>
                    <a:pt x="135" y="94"/>
                    <a:pt x="135" y="94"/>
                  </a:cubicBezTo>
                  <a:cubicBezTo>
                    <a:pt x="135" y="94"/>
                    <a:pt x="132" y="92"/>
                    <a:pt x="131" y="92"/>
                  </a:cubicBezTo>
                  <a:cubicBezTo>
                    <a:pt x="129" y="92"/>
                    <a:pt x="129" y="94"/>
                    <a:pt x="127" y="93"/>
                  </a:cubicBezTo>
                  <a:cubicBezTo>
                    <a:pt x="125" y="91"/>
                    <a:pt x="126" y="90"/>
                    <a:pt x="125" y="89"/>
                  </a:cubicBezTo>
                  <a:cubicBezTo>
                    <a:pt x="124" y="89"/>
                    <a:pt x="123" y="89"/>
                    <a:pt x="122" y="90"/>
                  </a:cubicBezTo>
                  <a:cubicBezTo>
                    <a:pt x="121" y="91"/>
                    <a:pt x="118" y="91"/>
                    <a:pt x="116" y="91"/>
                  </a:cubicBezTo>
                  <a:cubicBezTo>
                    <a:pt x="114" y="92"/>
                    <a:pt x="113" y="92"/>
                    <a:pt x="110" y="92"/>
                  </a:cubicBezTo>
                  <a:cubicBezTo>
                    <a:pt x="108" y="92"/>
                    <a:pt x="104" y="93"/>
                    <a:pt x="102" y="92"/>
                  </a:cubicBezTo>
                  <a:cubicBezTo>
                    <a:pt x="100" y="91"/>
                    <a:pt x="100" y="92"/>
                    <a:pt x="99" y="90"/>
                  </a:cubicBezTo>
                  <a:cubicBezTo>
                    <a:pt x="98" y="88"/>
                    <a:pt x="99" y="88"/>
                    <a:pt x="97" y="87"/>
                  </a:cubicBezTo>
                  <a:cubicBezTo>
                    <a:pt x="95" y="86"/>
                    <a:pt x="94" y="87"/>
                    <a:pt x="94" y="85"/>
                  </a:cubicBezTo>
                  <a:cubicBezTo>
                    <a:pt x="94" y="82"/>
                    <a:pt x="95" y="83"/>
                    <a:pt x="93" y="81"/>
                  </a:cubicBezTo>
                  <a:cubicBezTo>
                    <a:pt x="92" y="79"/>
                    <a:pt x="94" y="82"/>
                    <a:pt x="92" y="79"/>
                  </a:cubicBezTo>
                  <a:cubicBezTo>
                    <a:pt x="89" y="76"/>
                    <a:pt x="88" y="79"/>
                    <a:pt x="89" y="76"/>
                  </a:cubicBezTo>
                  <a:cubicBezTo>
                    <a:pt x="90" y="74"/>
                    <a:pt x="91" y="75"/>
                    <a:pt x="91" y="73"/>
                  </a:cubicBezTo>
                  <a:cubicBezTo>
                    <a:pt x="91" y="70"/>
                    <a:pt x="95" y="74"/>
                    <a:pt x="92" y="68"/>
                  </a:cubicBezTo>
                  <a:cubicBezTo>
                    <a:pt x="90" y="63"/>
                    <a:pt x="89" y="64"/>
                    <a:pt x="92" y="60"/>
                  </a:cubicBezTo>
                  <a:cubicBezTo>
                    <a:pt x="94" y="55"/>
                    <a:pt x="97" y="54"/>
                    <a:pt x="98" y="53"/>
                  </a:cubicBezTo>
                  <a:cubicBezTo>
                    <a:pt x="98" y="52"/>
                    <a:pt x="99" y="50"/>
                    <a:pt x="100" y="49"/>
                  </a:cubicBezTo>
                  <a:cubicBezTo>
                    <a:pt x="101" y="48"/>
                    <a:pt x="100" y="48"/>
                    <a:pt x="102" y="48"/>
                  </a:cubicBezTo>
                  <a:cubicBezTo>
                    <a:pt x="104" y="48"/>
                    <a:pt x="107" y="47"/>
                    <a:pt x="108" y="46"/>
                  </a:cubicBezTo>
                  <a:cubicBezTo>
                    <a:pt x="109" y="45"/>
                    <a:pt x="111" y="42"/>
                    <a:pt x="112" y="42"/>
                  </a:cubicBezTo>
                  <a:cubicBezTo>
                    <a:pt x="113" y="42"/>
                    <a:pt x="113" y="42"/>
                    <a:pt x="115" y="42"/>
                  </a:cubicBezTo>
                  <a:cubicBezTo>
                    <a:pt x="117" y="41"/>
                    <a:pt x="117" y="41"/>
                    <a:pt x="119" y="41"/>
                  </a:cubicBezTo>
                  <a:cubicBezTo>
                    <a:pt x="120" y="41"/>
                    <a:pt x="117" y="42"/>
                    <a:pt x="121" y="41"/>
                  </a:cubicBezTo>
                  <a:cubicBezTo>
                    <a:pt x="125" y="40"/>
                    <a:pt x="124" y="40"/>
                    <a:pt x="125" y="40"/>
                  </a:cubicBezTo>
                  <a:cubicBezTo>
                    <a:pt x="126" y="40"/>
                    <a:pt x="126" y="41"/>
                    <a:pt x="127" y="41"/>
                  </a:cubicBezTo>
                  <a:cubicBezTo>
                    <a:pt x="129" y="41"/>
                    <a:pt x="129" y="38"/>
                    <a:pt x="129" y="41"/>
                  </a:cubicBezTo>
                  <a:cubicBezTo>
                    <a:pt x="129" y="45"/>
                    <a:pt x="128" y="46"/>
                    <a:pt x="130" y="46"/>
                  </a:cubicBezTo>
                  <a:cubicBezTo>
                    <a:pt x="133" y="47"/>
                    <a:pt x="130" y="47"/>
                    <a:pt x="133" y="47"/>
                  </a:cubicBezTo>
                  <a:cubicBezTo>
                    <a:pt x="136" y="47"/>
                    <a:pt x="135" y="47"/>
                    <a:pt x="137" y="48"/>
                  </a:cubicBezTo>
                  <a:cubicBezTo>
                    <a:pt x="138" y="48"/>
                    <a:pt x="139" y="49"/>
                    <a:pt x="141" y="49"/>
                  </a:cubicBezTo>
                  <a:cubicBezTo>
                    <a:pt x="143" y="49"/>
                    <a:pt x="140" y="52"/>
                    <a:pt x="143" y="49"/>
                  </a:cubicBezTo>
                  <a:cubicBezTo>
                    <a:pt x="146" y="46"/>
                    <a:pt x="141" y="46"/>
                    <a:pt x="146" y="46"/>
                  </a:cubicBezTo>
                  <a:cubicBezTo>
                    <a:pt x="151" y="47"/>
                    <a:pt x="152" y="48"/>
                    <a:pt x="153" y="48"/>
                  </a:cubicBezTo>
                  <a:cubicBezTo>
                    <a:pt x="154" y="47"/>
                    <a:pt x="154" y="48"/>
                    <a:pt x="156" y="47"/>
                  </a:cubicBezTo>
                  <a:cubicBezTo>
                    <a:pt x="159" y="46"/>
                    <a:pt x="159" y="46"/>
                    <a:pt x="160" y="46"/>
                  </a:cubicBezTo>
                  <a:cubicBezTo>
                    <a:pt x="161" y="47"/>
                    <a:pt x="161" y="49"/>
                    <a:pt x="162" y="47"/>
                  </a:cubicBezTo>
                  <a:cubicBezTo>
                    <a:pt x="163" y="45"/>
                    <a:pt x="165" y="45"/>
                    <a:pt x="162" y="44"/>
                  </a:cubicBezTo>
                  <a:cubicBezTo>
                    <a:pt x="159" y="42"/>
                    <a:pt x="158" y="44"/>
                    <a:pt x="158" y="42"/>
                  </a:cubicBezTo>
                  <a:cubicBezTo>
                    <a:pt x="157" y="40"/>
                    <a:pt x="160" y="41"/>
                    <a:pt x="157" y="40"/>
                  </a:cubicBezTo>
                  <a:cubicBezTo>
                    <a:pt x="154" y="40"/>
                    <a:pt x="155" y="40"/>
                    <a:pt x="153" y="39"/>
                  </a:cubicBezTo>
                  <a:cubicBezTo>
                    <a:pt x="151" y="38"/>
                    <a:pt x="149" y="41"/>
                    <a:pt x="148" y="39"/>
                  </a:cubicBezTo>
                  <a:cubicBezTo>
                    <a:pt x="147" y="37"/>
                    <a:pt x="143" y="41"/>
                    <a:pt x="147" y="37"/>
                  </a:cubicBezTo>
                  <a:cubicBezTo>
                    <a:pt x="151" y="34"/>
                    <a:pt x="149" y="32"/>
                    <a:pt x="152" y="33"/>
                  </a:cubicBezTo>
                  <a:cubicBezTo>
                    <a:pt x="155" y="34"/>
                    <a:pt x="154" y="36"/>
                    <a:pt x="155" y="35"/>
                  </a:cubicBezTo>
                  <a:cubicBezTo>
                    <a:pt x="157" y="33"/>
                    <a:pt x="160" y="32"/>
                    <a:pt x="157" y="30"/>
                  </a:cubicBezTo>
                  <a:cubicBezTo>
                    <a:pt x="154" y="28"/>
                    <a:pt x="156" y="29"/>
                    <a:pt x="153" y="28"/>
                  </a:cubicBezTo>
                  <a:cubicBezTo>
                    <a:pt x="150" y="26"/>
                    <a:pt x="147" y="33"/>
                    <a:pt x="146" y="32"/>
                  </a:cubicBezTo>
                  <a:cubicBezTo>
                    <a:pt x="145" y="31"/>
                    <a:pt x="144" y="30"/>
                    <a:pt x="143" y="31"/>
                  </a:cubicBezTo>
                  <a:cubicBezTo>
                    <a:pt x="142" y="31"/>
                    <a:pt x="142" y="34"/>
                    <a:pt x="142" y="36"/>
                  </a:cubicBezTo>
                  <a:cubicBezTo>
                    <a:pt x="142" y="38"/>
                    <a:pt x="143" y="38"/>
                    <a:pt x="140" y="37"/>
                  </a:cubicBezTo>
                  <a:cubicBezTo>
                    <a:pt x="137" y="35"/>
                    <a:pt x="144" y="36"/>
                    <a:pt x="137" y="33"/>
                  </a:cubicBezTo>
                  <a:cubicBezTo>
                    <a:pt x="130" y="31"/>
                    <a:pt x="128" y="31"/>
                    <a:pt x="127" y="32"/>
                  </a:cubicBezTo>
                  <a:cubicBezTo>
                    <a:pt x="126" y="33"/>
                    <a:pt x="125" y="33"/>
                    <a:pt x="124" y="34"/>
                  </a:cubicBezTo>
                  <a:cubicBezTo>
                    <a:pt x="123" y="35"/>
                    <a:pt x="126" y="36"/>
                    <a:pt x="123" y="35"/>
                  </a:cubicBezTo>
                  <a:cubicBezTo>
                    <a:pt x="120" y="33"/>
                    <a:pt x="118" y="35"/>
                    <a:pt x="118" y="35"/>
                  </a:cubicBezTo>
                  <a:cubicBezTo>
                    <a:pt x="118" y="35"/>
                    <a:pt x="117" y="35"/>
                    <a:pt x="116" y="36"/>
                  </a:cubicBezTo>
                  <a:cubicBezTo>
                    <a:pt x="114" y="37"/>
                    <a:pt x="112" y="38"/>
                    <a:pt x="111" y="37"/>
                  </a:cubicBezTo>
                  <a:cubicBezTo>
                    <a:pt x="109" y="37"/>
                    <a:pt x="106" y="38"/>
                    <a:pt x="109" y="34"/>
                  </a:cubicBezTo>
                  <a:cubicBezTo>
                    <a:pt x="111" y="31"/>
                    <a:pt x="109" y="33"/>
                    <a:pt x="113" y="31"/>
                  </a:cubicBezTo>
                  <a:cubicBezTo>
                    <a:pt x="117" y="30"/>
                    <a:pt x="123" y="29"/>
                    <a:pt x="118" y="28"/>
                  </a:cubicBezTo>
                  <a:cubicBezTo>
                    <a:pt x="113" y="27"/>
                    <a:pt x="121" y="27"/>
                    <a:pt x="114" y="24"/>
                  </a:cubicBezTo>
                  <a:cubicBezTo>
                    <a:pt x="107" y="21"/>
                    <a:pt x="107" y="25"/>
                    <a:pt x="107" y="21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04" y="16"/>
                    <a:pt x="100" y="17"/>
                    <a:pt x="98" y="18"/>
                  </a:cubicBezTo>
                  <a:cubicBezTo>
                    <a:pt x="97" y="18"/>
                    <a:pt x="99" y="19"/>
                    <a:pt x="96" y="17"/>
                  </a:cubicBezTo>
                  <a:cubicBezTo>
                    <a:pt x="92" y="15"/>
                    <a:pt x="91" y="18"/>
                    <a:pt x="92" y="15"/>
                  </a:cubicBezTo>
                  <a:cubicBezTo>
                    <a:pt x="94" y="13"/>
                    <a:pt x="94" y="12"/>
                    <a:pt x="96" y="11"/>
                  </a:cubicBezTo>
                  <a:cubicBezTo>
                    <a:pt x="98" y="9"/>
                    <a:pt x="97" y="3"/>
                    <a:pt x="102" y="5"/>
                  </a:cubicBezTo>
                  <a:cubicBezTo>
                    <a:pt x="106" y="8"/>
                    <a:pt x="105" y="7"/>
                    <a:pt x="108" y="7"/>
                  </a:cubicBezTo>
                  <a:cubicBezTo>
                    <a:pt x="112" y="7"/>
                    <a:pt x="114" y="7"/>
                    <a:pt x="114" y="6"/>
                  </a:cubicBezTo>
                  <a:cubicBezTo>
                    <a:pt x="114" y="5"/>
                    <a:pt x="109" y="3"/>
                    <a:pt x="109" y="3"/>
                  </a:cubicBezTo>
                  <a:cubicBezTo>
                    <a:pt x="109" y="3"/>
                    <a:pt x="108" y="4"/>
                    <a:pt x="109" y="3"/>
                  </a:cubicBezTo>
                  <a:cubicBezTo>
                    <a:pt x="109" y="2"/>
                    <a:pt x="110" y="1"/>
                    <a:pt x="110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96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2" name="Freeform 36"/>
            <p:cNvSpPr/>
            <p:nvPr/>
          </p:nvSpPr>
          <p:spPr bwMode="auto">
            <a:xfrm>
              <a:off x="8729663" y="4613275"/>
              <a:ext cx="141288" cy="168275"/>
            </a:xfrm>
            <a:custGeom>
              <a:avLst/>
              <a:gdLst>
                <a:gd name="T0" fmla="*/ 45 w 65"/>
                <a:gd name="T1" fmla="*/ 5 h 77"/>
                <a:gd name="T2" fmla="*/ 45 w 65"/>
                <a:gd name="T3" fmla="*/ 28 h 77"/>
                <a:gd name="T4" fmla="*/ 25 w 65"/>
                <a:gd name="T5" fmla="*/ 45 h 77"/>
                <a:gd name="T6" fmla="*/ 1 w 65"/>
                <a:gd name="T7" fmla="*/ 64 h 77"/>
                <a:gd name="T8" fmla="*/ 65 w 65"/>
                <a:gd name="T9" fmla="*/ 77 h 77"/>
                <a:gd name="T10" fmla="*/ 65 w 65"/>
                <a:gd name="T11" fmla="*/ 0 h 77"/>
                <a:gd name="T12" fmla="*/ 45 w 65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7">
                  <a:moveTo>
                    <a:pt x="45" y="5"/>
                  </a:move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39" y="40"/>
                    <a:pt x="25" y="45"/>
                  </a:cubicBezTo>
                  <a:cubicBezTo>
                    <a:pt x="12" y="49"/>
                    <a:pt x="0" y="56"/>
                    <a:pt x="1" y="64"/>
                  </a:cubicBezTo>
                  <a:cubicBezTo>
                    <a:pt x="2" y="71"/>
                    <a:pt x="18" y="77"/>
                    <a:pt x="65" y="77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3" name="Freeform 37"/>
            <p:cNvSpPr/>
            <p:nvPr/>
          </p:nvSpPr>
          <p:spPr bwMode="auto">
            <a:xfrm>
              <a:off x="8855075" y="4613275"/>
              <a:ext cx="134938" cy="168275"/>
            </a:xfrm>
            <a:custGeom>
              <a:avLst/>
              <a:gdLst>
                <a:gd name="T0" fmla="*/ 14 w 62"/>
                <a:gd name="T1" fmla="*/ 5 h 77"/>
                <a:gd name="T2" fmla="*/ 14 w 62"/>
                <a:gd name="T3" fmla="*/ 28 h 77"/>
                <a:gd name="T4" fmla="*/ 32 w 62"/>
                <a:gd name="T5" fmla="*/ 45 h 77"/>
                <a:gd name="T6" fmla="*/ 61 w 62"/>
                <a:gd name="T7" fmla="*/ 64 h 77"/>
                <a:gd name="T8" fmla="*/ 0 w 62"/>
                <a:gd name="T9" fmla="*/ 77 h 77"/>
                <a:gd name="T10" fmla="*/ 0 w 62"/>
                <a:gd name="T11" fmla="*/ 0 h 77"/>
                <a:gd name="T12" fmla="*/ 14 w 62"/>
                <a:gd name="T13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7">
                  <a:moveTo>
                    <a:pt x="14" y="5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9" y="40"/>
                    <a:pt x="32" y="45"/>
                  </a:cubicBezTo>
                  <a:cubicBezTo>
                    <a:pt x="46" y="49"/>
                    <a:pt x="62" y="56"/>
                    <a:pt x="61" y="64"/>
                  </a:cubicBezTo>
                  <a:cubicBezTo>
                    <a:pt x="60" y="71"/>
                    <a:pt x="34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4" name="Freeform 38"/>
            <p:cNvSpPr/>
            <p:nvPr/>
          </p:nvSpPr>
          <p:spPr bwMode="auto">
            <a:xfrm>
              <a:off x="8618538" y="4127500"/>
              <a:ext cx="500063" cy="503238"/>
            </a:xfrm>
            <a:custGeom>
              <a:avLst/>
              <a:gdLst>
                <a:gd name="T0" fmla="*/ 169 w 230"/>
                <a:gd name="T1" fmla="*/ 12 h 231"/>
                <a:gd name="T2" fmla="*/ 215 w 230"/>
                <a:gd name="T3" fmla="*/ 103 h 231"/>
                <a:gd name="T4" fmla="*/ 102 w 230"/>
                <a:gd name="T5" fmla="*/ 216 h 231"/>
                <a:gd name="T6" fmla="*/ 12 w 230"/>
                <a:gd name="T7" fmla="*/ 171 h 231"/>
                <a:gd name="T8" fmla="*/ 0 w 230"/>
                <a:gd name="T9" fmla="*/ 181 h 231"/>
                <a:gd name="T10" fmla="*/ 102 w 230"/>
                <a:gd name="T11" fmla="*/ 231 h 231"/>
                <a:gd name="T12" fmla="*/ 230 w 230"/>
                <a:gd name="T13" fmla="*/ 103 h 231"/>
                <a:gd name="T14" fmla="*/ 178 w 230"/>
                <a:gd name="T15" fmla="*/ 0 h 231"/>
                <a:gd name="T16" fmla="*/ 169 w 230"/>
                <a:gd name="T17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31">
                  <a:moveTo>
                    <a:pt x="169" y="12"/>
                  </a:moveTo>
                  <a:cubicBezTo>
                    <a:pt x="197" y="32"/>
                    <a:pt x="215" y="65"/>
                    <a:pt x="215" y="103"/>
                  </a:cubicBezTo>
                  <a:cubicBezTo>
                    <a:pt x="215" y="165"/>
                    <a:pt x="165" y="216"/>
                    <a:pt x="102" y="216"/>
                  </a:cubicBezTo>
                  <a:cubicBezTo>
                    <a:pt x="65" y="216"/>
                    <a:pt x="33" y="198"/>
                    <a:pt x="12" y="17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4" y="211"/>
                    <a:pt x="61" y="231"/>
                    <a:pt x="102" y="231"/>
                  </a:cubicBezTo>
                  <a:cubicBezTo>
                    <a:pt x="173" y="231"/>
                    <a:pt x="230" y="174"/>
                    <a:pt x="230" y="103"/>
                  </a:cubicBezTo>
                  <a:cubicBezTo>
                    <a:pt x="230" y="61"/>
                    <a:pt x="210" y="23"/>
                    <a:pt x="178" y="0"/>
                  </a:cubicBezTo>
                  <a:lnTo>
                    <a:pt x="16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8621713" y="4137025"/>
              <a:ext cx="442913" cy="441325"/>
            </a:xfrm>
            <a:custGeom>
              <a:avLst/>
              <a:gdLst>
                <a:gd name="T0" fmla="*/ 102 w 203"/>
                <a:gd name="T1" fmla="*/ 203 h 203"/>
                <a:gd name="T2" fmla="*/ 203 w 203"/>
                <a:gd name="T3" fmla="*/ 101 h 203"/>
                <a:gd name="T4" fmla="*/ 102 w 203"/>
                <a:gd name="T5" fmla="*/ 0 h 203"/>
                <a:gd name="T6" fmla="*/ 102 w 203"/>
                <a:gd name="T7" fmla="*/ 5 h 203"/>
                <a:gd name="T8" fmla="*/ 198 w 203"/>
                <a:gd name="T9" fmla="*/ 101 h 203"/>
                <a:gd name="T10" fmla="*/ 102 w 203"/>
                <a:gd name="T11" fmla="*/ 198 h 203"/>
                <a:gd name="T12" fmla="*/ 102 w 203"/>
                <a:gd name="T13" fmla="*/ 203 h 203"/>
                <a:gd name="T14" fmla="*/ 102 w 203"/>
                <a:gd name="T15" fmla="*/ 0 h 203"/>
                <a:gd name="T16" fmla="*/ 0 w 203"/>
                <a:gd name="T17" fmla="*/ 101 h 203"/>
                <a:gd name="T18" fmla="*/ 102 w 203"/>
                <a:gd name="T19" fmla="*/ 203 h 203"/>
                <a:gd name="T20" fmla="*/ 102 w 203"/>
                <a:gd name="T21" fmla="*/ 203 h 203"/>
                <a:gd name="T22" fmla="*/ 102 w 203"/>
                <a:gd name="T23" fmla="*/ 198 h 203"/>
                <a:gd name="T24" fmla="*/ 102 w 203"/>
                <a:gd name="T25" fmla="*/ 198 h 203"/>
                <a:gd name="T26" fmla="*/ 102 w 203"/>
                <a:gd name="T27" fmla="*/ 198 h 203"/>
                <a:gd name="T28" fmla="*/ 5 w 203"/>
                <a:gd name="T29" fmla="*/ 101 h 203"/>
                <a:gd name="T30" fmla="*/ 102 w 203"/>
                <a:gd name="T31" fmla="*/ 5 h 203"/>
                <a:gd name="T32" fmla="*/ 102 w 203"/>
                <a:gd name="T33" fmla="*/ 5 h 203"/>
                <a:gd name="T34" fmla="*/ 102 w 20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158" y="203"/>
                    <a:pt x="203" y="157"/>
                    <a:pt x="203" y="101"/>
                  </a:cubicBezTo>
                  <a:cubicBezTo>
                    <a:pt x="203" y="45"/>
                    <a:pt x="158" y="0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55" y="5"/>
                    <a:pt x="198" y="48"/>
                    <a:pt x="198" y="101"/>
                  </a:cubicBezTo>
                  <a:cubicBezTo>
                    <a:pt x="198" y="155"/>
                    <a:pt x="155" y="198"/>
                    <a:pt x="102" y="198"/>
                  </a:cubicBezTo>
                  <a:lnTo>
                    <a:pt x="102" y="203"/>
                  </a:lnTo>
                  <a:close/>
                  <a:moveTo>
                    <a:pt x="102" y="0"/>
                  </a:moveTo>
                  <a:cubicBezTo>
                    <a:pt x="46" y="0"/>
                    <a:pt x="0" y="45"/>
                    <a:pt x="0" y="101"/>
                  </a:cubicBezTo>
                  <a:cubicBezTo>
                    <a:pt x="0" y="157"/>
                    <a:pt x="46" y="203"/>
                    <a:pt x="102" y="203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48" y="198"/>
                    <a:pt x="5" y="155"/>
                    <a:pt x="5" y="101"/>
                  </a:cubicBezTo>
                  <a:cubicBezTo>
                    <a:pt x="5" y="48"/>
                    <a:pt x="48" y="5"/>
                    <a:pt x="102" y="5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0"/>
                    <a:pt x="102" y="0"/>
                    <a:pt x="1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66" name="Freeform 40"/>
            <p:cNvSpPr/>
            <p:nvPr/>
          </p:nvSpPr>
          <p:spPr bwMode="auto">
            <a:xfrm>
              <a:off x="8610600" y="4144963"/>
              <a:ext cx="496888" cy="433388"/>
            </a:xfrm>
            <a:custGeom>
              <a:avLst/>
              <a:gdLst>
                <a:gd name="T0" fmla="*/ 65 w 228"/>
                <a:gd name="T1" fmla="*/ 15 h 199"/>
                <a:gd name="T2" fmla="*/ 61 w 228"/>
                <a:gd name="T3" fmla="*/ 23 h 199"/>
                <a:gd name="T4" fmla="*/ 57 w 228"/>
                <a:gd name="T5" fmla="*/ 29 h 199"/>
                <a:gd name="T6" fmla="*/ 54 w 228"/>
                <a:gd name="T7" fmla="*/ 26 h 199"/>
                <a:gd name="T8" fmla="*/ 52 w 228"/>
                <a:gd name="T9" fmla="*/ 32 h 199"/>
                <a:gd name="T10" fmla="*/ 42 w 228"/>
                <a:gd name="T11" fmla="*/ 34 h 199"/>
                <a:gd name="T12" fmla="*/ 36 w 228"/>
                <a:gd name="T13" fmla="*/ 41 h 199"/>
                <a:gd name="T14" fmla="*/ 27 w 228"/>
                <a:gd name="T15" fmla="*/ 53 h 199"/>
                <a:gd name="T16" fmla="*/ 21 w 228"/>
                <a:gd name="T17" fmla="*/ 61 h 199"/>
                <a:gd name="T18" fmla="*/ 27 w 228"/>
                <a:gd name="T19" fmla="*/ 67 h 199"/>
                <a:gd name="T20" fmla="*/ 27 w 228"/>
                <a:gd name="T21" fmla="*/ 70 h 199"/>
                <a:gd name="T22" fmla="*/ 22 w 228"/>
                <a:gd name="T23" fmla="*/ 65 h 199"/>
                <a:gd name="T24" fmla="*/ 18 w 228"/>
                <a:gd name="T25" fmla="*/ 60 h 199"/>
                <a:gd name="T26" fmla="*/ 16 w 228"/>
                <a:gd name="T27" fmla="*/ 69 h 199"/>
                <a:gd name="T28" fmla="*/ 17 w 228"/>
                <a:gd name="T29" fmla="*/ 83 h 199"/>
                <a:gd name="T30" fmla="*/ 24 w 228"/>
                <a:gd name="T31" fmla="*/ 80 h 199"/>
                <a:gd name="T32" fmla="*/ 32 w 228"/>
                <a:gd name="T33" fmla="*/ 88 h 199"/>
                <a:gd name="T34" fmla="*/ 41 w 228"/>
                <a:gd name="T35" fmla="*/ 98 h 199"/>
                <a:gd name="T36" fmla="*/ 50 w 228"/>
                <a:gd name="T37" fmla="*/ 105 h 199"/>
                <a:gd name="T38" fmla="*/ 61 w 228"/>
                <a:gd name="T39" fmla="*/ 117 h 199"/>
                <a:gd name="T40" fmla="*/ 58 w 228"/>
                <a:gd name="T41" fmla="*/ 134 h 199"/>
                <a:gd name="T42" fmla="*/ 49 w 228"/>
                <a:gd name="T43" fmla="*/ 155 h 199"/>
                <a:gd name="T44" fmla="*/ 52 w 228"/>
                <a:gd name="T45" fmla="*/ 170 h 199"/>
                <a:gd name="T46" fmla="*/ 46 w 228"/>
                <a:gd name="T47" fmla="*/ 171 h 199"/>
                <a:gd name="T48" fmla="*/ 32 w 228"/>
                <a:gd name="T49" fmla="*/ 148 h 199"/>
                <a:gd name="T50" fmla="*/ 16 w 228"/>
                <a:gd name="T51" fmla="*/ 113 h 199"/>
                <a:gd name="T52" fmla="*/ 11 w 228"/>
                <a:gd name="T53" fmla="*/ 87 h 199"/>
                <a:gd name="T54" fmla="*/ 73 w 228"/>
                <a:gd name="T55" fmla="*/ 183 h 199"/>
                <a:gd name="T56" fmla="*/ 89 w 228"/>
                <a:gd name="T57" fmla="*/ 181 h 199"/>
                <a:gd name="T58" fmla="*/ 110 w 228"/>
                <a:gd name="T59" fmla="*/ 178 h 199"/>
                <a:gd name="T60" fmla="*/ 108 w 228"/>
                <a:gd name="T61" fmla="*/ 187 h 199"/>
                <a:gd name="T62" fmla="*/ 121 w 228"/>
                <a:gd name="T63" fmla="*/ 186 h 199"/>
                <a:gd name="T64" fmla="*/ 139 w 228"/>
                <a:gd name="T65" fmla="*/ 184 h 199"/>
                <a:gd name="T66" fmla="*/ 137 w 228"/>
                <a:gd name="T67" fmla="*/ 3 h 199"/>
                <a:gd name="T68" fmla="*/ 197 w 228"/>
                <a:gd name="T69" fmla="*/ 64 h 199"/>
                <a:gd name="T70" fmla="*/ 189 w 228"/>
                <a:gd name="T71" fmla="*/ 58 h 199"/>
                <a:gd name="T72" fmla="*/ 181 w 228"/>
                <a:gd name="T73" fmla="*/ 74 h 199"/>
                <a:gd name="T74" fmla="*/ 170 w 228"/>
                <a:gd name="T75" fmla="*/ 59 h 199"/>
                <a:gd name="T76" fmla="*/ 174 w 228"/>
                <a:gd name="T77" fmla="*/ 75 h 199"/>
                <a:gd name="T78" fmla="*/ 186 w 228"/>
                <a:gd name="T79" fmla="*/ 79 h 199"/>
                <a:gd name="T80" fmla="*/ 181 w 228"/>
                <a:gd name="T81" fmla="*/ 100 h 199"/>
                <a:gd name="T82" fmla="*/ 175 w 228"/>
                <a:gd name="T83" fmla="*/ 122 h 199"/>
                <a:gd name="T84" fmla="*/ 168 w 228"/>
                <a:gd name="T85" fmla="*/ 137 h 199"/>
                <a:gd name="T86" fmla="*/ 147 w 228"/>
                <a:gd name="T87" fmla="*/ 154 h 199"/>
                <a:gd name="T88" fmla="*/ 141 w 228"/>
                <a:gd name="T89" fmla="*/ 139 h 199"/>
                <a:gd name="T90" fmla="*/ 142 w 228"/>
                <a:gd name="T91" fmla="*/ 121 h 199"/>
                <a:gd name="T92" fmla="*/ 135 w 228"/>
                <a:gd name="T93" fmla="*/ 101 h 199"/>
                <a:gd name="T94" fmla="*/ 125 w 228"/>
                <a:gd name="T95" fmla="*/ 89 h 199"/>
                <a:gd name="T96" fmla="*/ 99 w 228"/>
                <a:gd name="T97" fmla="*/ 90 h 199"/>
                <a:gd name="T98" fmla="*/ 89 w 228"/>
                <a:gd name="T99" fmla="*/ 76 h 199"/>
                <a:gd name="T100" fmla="*/ 100 w 228"/>
                <a:gd name="T101" fmla="*/ 49 h 199"/>
                <a:gd name="T102" fmla="*/ 119 w 228"/>
                <a:gd name="T103" fmla="*/ 41 h 199"/>
                <a:gd name="T104" fmla="*/ 130 w 228"/>
                <a:gd name="T105" fmla="*/ 46 h 199"/>
                <a:gd name="T106" fmla="*/ 146 w 228"/>
                <a:gd name="T107" fmla="*/ 46 h 199"/>
                <a:gd name="T108" fmla="*/ 162 w 228"/>
                <a:gd name="T109" fmla="*/ 44 h 199"/>
                <a:gd name="T110" fmla="*/ 147 w 228"/>
                <a:gd name="T111" fmla="*/ 37 h 199"/>
                <a:gd name="T112" fmla="*/ 146 w 228"/>
                <a:gd name="T113" fmla="*/ 32 h 199"/>
                <a:gd name="T114" fmla="*/ 127 w 228"/>
                <a:gd name="T115" fmla="*/ 32 h 199"/>
                <a:gd name="T116" fmla="*/ 111 w 228"/>
                <a:gd name="T117" fmla="*/ 37 h 199"/>
                <a:gd name="T118" fmla="*/ 107 w 228"/>
                <a:gd name="T119" fmla="*/ 21 h 199"/>
                <a:gd name="T120" fmla="*/ 96 w 228"/>
                <a:gd name="T121" fmla="*/ 11 h 199"/>
                <a:gd name="T122" fmla="*/ 109 w 228"/>
                <a:gd name="T123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9">
                  <a:moveTo>
                    <a:pt x="92" y="0"/>
                  </a:moveTo>
                  <a:cubicBezTo>
                    <a:pt x="92" y="0"/>
                    <a:pt x="58" y="5"/>
                    <a:pt x="35" y="31"/>
                  </a:cubicBezTo>
                  <a:cubicBezTo>
                    <a:pt x="35" y="31"/>
                    <a:pt x="53" y="13"/>
                    <a:pt x="64" y="13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66" y="15"/>
                    <a:pt x="65" y="15"/>
                  </a:cubicBezTo>
                  <a:cubicBezTo>
                    <a:pt x="65" y="16"/>
                    <a:pt x="64" y="17"/>
                    <a:pt x="64" y="18"/>
                  </a:cubicBezTo>
                  <a:cubicBezTo>
                    <a:pt x="64" y="18"/>
                    <a:pt x="64" y="20"/>
                    <a:pt x="64" y="20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1"/>
                    <a:pt x="62" y="21"/>
                    <a:pt x="62" y="22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61" y="24"/>
                    <a:pt x="61" y="25"/>
                    <a:pt x="61" y="25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29"/>
                    <a:pt x="58" y="29"/>
                    <a:pt x="57" y="29"/>
                  </a:cubicBezTo>
                  <a:cubicBezTo>
                    <a:pt x="56" y="29"/>
                    <a:pt x="56" y="27"/>
                    <a:pt x="56" y="27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5" y="24"/>
                    <a:pt x="54" y="26"/>
                    <a:pt x="54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2" y="27"/>
                    <a:pt x="51" y="29"/>
                    <a:pt x="51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3" y="29"/>
                    <a:pt x="53" y="30"/>
                    <a:pt x="53" y="31"/>
                  </a:cubicBezTo>
                  <a:cubicBezTo>
                    <a:pt x="53" y="31"/>
                    <a:pt x="52" y="32"/>
                    <a:pt x="52" y="32"/>
                  </a:cubicBezTo>
                  <a:cubicBezTo>
                    <a:pt x="52" y="32"/>
                    <a:pt x="52" y="33"/>
                    <a:pt x="51" y="33"/>
                  </a:cubicBezTo>
                  <a:cubicBezTo>
                    <a:pt x="50" y="32"/>
                    <a:pt x="49" y="32"/>
                    <a:pt x="48" y="32"/>
                  </a:cubicBezTo>
                  <a:cubicBezTo>
                    <a:pt x="47" y="32"/>
                    <a:pt x="46" y="31"/>
                    <a:pt x="46" y="32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3"/>
                    <a:pt x="42" y="34"/>
                    <a:pt x="42" y="34"/>
                  </a:cubicBezTo>
                  <a:cubicBezTo>
                    <a:pt x="42" y="34"/>
                    <a:pt x="41" y="35"/>
                    <a:pt x="41" y="35"/>
                  </a:cubicBezTo>
                  <a:cubicBezTo>
                    <a:pt x="41" y="35"/>
                    <a:pt x="41" y="37"/>
                    <a:pt x="41" y="37"/>
                  </a:cubicBezTo>
                  <a:cubicBezTo>
                    <a:pt x="41" y="37"/>
                    <a:pt x="40" y="38"/>
                    <a:pt x="38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4" y="42"/>
                    <a:pt x="34" y="43"/>
                  </a:cubicBezTo>
                  <a:cubicBezTo>
                    <a:pt x="33" y="44"/>
                    <a:pt x="30" y="46"/>
                    <a:pt x="30" y="46"/>
                  </a:cubicBezTo>
                  <a:cubicBezTo>
                    <a:pt x="30" y="46"/>
                    <a:pt x="29" y="47"/>
                    <a:pt x="28" y="48"/>
                  </a:cubicBezTo>
                  <a:cubicBezTo>
                    <a:pt x="28" y="49"/>
                    <a:pt x="28" y="50"/>
                    <a:pt x="28" y="51"/>
                  </a:cubicBezTo>
                  <a:cubicBezTo>
                    <a:pt x="28" y="51"/>
                    <a:pt x="27" y="52"/>
                    <a:pt x="27" y="53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5" y="56"/>
                    <a:pt x="25" y="57"/>
                    <a:pt x="24" y="57"/>
                  </a:cubicBezTo>
                  <a:cubicBezTo>
                    <a:pt x="24" y="57"/>
                    <a:pt x="22" y="58"/>
                    <a:pt x="21" y="58"/>
                  </a:cubicBezTo>
                  <a:cubicBezTo>
                    <a:pt x="20" y="59"/>
                    <a:pt x="20" y="60"/>
                    <a:pt x="20" y="60"/>
                  </a:cubicBezTo>
                  <a:cubicBezTo>
                    <a:pt x="20" y="60"/>
                    <a:pt x="21" y="61"/>
                    <a:pt x="21" y="61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3" y="63"/>
                    <a:pt x="23" y="64"/>
                  </a:cubicBezTo>
                  <a:cubicBezTo>
                    <a:pt x="23" y="64"/>
                    <a:pt x="22" y="66"/>
                    <a:pt x="23" y="66"/>
                  </a:cubicBezTo>
                  <a:cubicBezTo>
                    <a:pt x="24" y="66"/>
                    <a:pt x="25" y="66"/>
                    <a:pt x="25" y="66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9"/>
                    <a:pt x="29" y="70"/>
                  </a:cubicBezTo>
                  <a:cubicBezTo>
                    <a:pt x="28" y="70"/>
                    <a:pt x="28" y="71"/>
                    <a:pt x="28" y="71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69"/>
                    <a:pt x="27" y="69"/>
                    <a:pt x="26" y="68"/>
                  </a:cubicBezTo>
                  <a:cubicBezTo>
                    <a:pt x="25" y="68"/>
                    <a:pt x="24" y="69"/>
                    <a:pt x="24" y="69"/>
                  </a:cubicBezTo>
                  <a:cubicBezTo>
                    <a:pt x="24" y="69"/>
                    <a:pt x="23" y="69"/>
                    <a:pt x="23" y="68"/>
                  </a:cubicBezTo>
                  <a:cubicBezTo>
                    <a:pt x="22" y="67"/>
                    <a:pt x="22" y="68"/>
                    <a:pt x="22" y="67"/>
                  </a:cubicBezTo>
                  <a:cubicBezTo>
                    <a:pt x="22" y="66"/>
                    <a:pt x="23" y="66"/>
                    <a:pt x="22" y="65"/>
                  </a:cubicBezTo>
                  <a:cubicBezTo>
                    <a:pt x="22" y="65"/>
                    <a:pt x="21" y="64"/>
                    <a:pt x="21" y="64"/>
                  </a:cubicBezTo>
                  <a:cubicBezTo>
                    <a:pt x="20" y="64"/>
                    <a:pt x="21" y="65"/>
                    <a:pt x="20" y="64"/>
                  </a:cubicBezTo>
                  <a:cubicBezTo>
                    <a:pt x="20" y="63"/>
                    <a:pt x="19" y="63"/>
                    <a:pt x="19" y="63"/>
                  </a:cubicBezTo>
                  <a:cubicBezTo>
                    <a:pt x="19" y="63"/>
                    <a:pt x="18" y="63"/>
                    <a:pt x="18" y="62"/>
                  </a:cubicBezTo>
                  <a:cubicBezTo>
                    <a:pt x="18" y="62"/>
                    <a:pt x="18" y="61"/>
                    <a:pt x="18" y="60"/>
                  </a:cubicBezTo>
                  <a:cubicBezTo>
                    <a:pt x="18" y="60"/>
                    <a:pt x="19" y="59"/>
                    <a:pt x="19" y="58"/>
                  </a:cubicBezTo>
                  <a:cubicBezTo>
                    <a:pt x="19" y="58"/>
                    <a:pt x="19" y="55"/>
                    <a:pt x="19" y="55"/>
                  </a:cubicBezTo>
                  <a:cubicBezTo>
                    <a:pt x="19" y="55"/>
                    <a:pt x="16" y="61"/>
                    <a:pt x="15" y="66"/>
                  </a:cubicBezTo>
                  <a:cubicBezTo>
                    <a:pt x="15" y="66"/>
                    <a:pt x="16" y="65"/>
                    <a:pt x="16" y="66"/>
                  </a:cubicBezTo>
                  <a:cubicBezTo>
                    <a:pt x="16" y="67"/>
                    <a:pt x="17" y="68"/>
                    <a:pt x="16" y="69"/>
                  </a:cubicBezTo>
                  <a:cubicBezTo>
                    <a:pt x="16" y="69"/>
                    <a:pt x="16" y="69"/>
                    <a:pt x="16" y="72"/>
                  </a:cubicBezTo>
                  <a:cubicBezTo>
                    <a:pt x="16" y="74"/>
                    <a:pt x="17" y="75"/>
                    <a:pt x="17" y="76"/>
                  </a:cubicBezTo>
                  <a:cubicBezTo>
                    <a:pt x="16" y="76"/>
                    <a:pt x="16" y="77"/>
                    <a:pt x="16" y="78"/>
                  </a:cubicBezTo>
                  <a:cubicBezTo>
                    <a:pt x="16" y="79"/>
                    <a:pt x="16" y="82"/>
                    <a:pt x="17" y="82"/>
                  </a:cubicBezTo>
                  <a:cubicBezTo>
                    <a:pt x="17" y="82"/>
                    <a:pt x="17" y="83"/>
                    <a:pt x="17" y="83"/>
                  </a:cubicBezTo>
                  <a:cubicBezTo>
                    <a:pt x="18" y="84"/>
                    <a:pt x="17" y="85"/>
                    <a:pt x="18" y="84"/>
                  </a:cubicBezTo>
                  <a:cubicBezTo>
                    <a:pt x="19" y="82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0"/>
                    <a:pt x="20" y="79"/>
                    <a:pt x="22" y="79"/>
                  </a:cubicBezTo>
                  <a:cubicBezTo>
                    <a:pt x="23" y="79"/>
                    <a:pt x="24" y="79"/>
                    <a:pt x="24" y="80"/>
                  </a:cubicBezTo>
                  <a:cubicBezTo>
                    <a:pt x="25" y="80"/>
                    <a:pt x="23" y="82"/>
                    <a:pt x="24" y="82"/>
                  </a:cubicBezTo>
                  <a:cubicBezTo>
                    <a:pt x="25" y="82"/>
                    <a:pt x="27" y="81"/>
                    <a:pt x="28" y="81"/>
                  </a:cubicBezTo>
                  <a:cubicBezTo>
                    <a:pt x="29" y="81"/>
                    <a:pt x="29" y="82"/>
                    <a:pt x="30" y="83"/>
                  </a:cubicBezTo>
                  <a:cubicBezTo>
                    <a:pt x="30" y="84"/>
                    <a:pt x="30" y="85"/>
                    <a:pt x="31" y="86"/>
                  </a:cubicBezTo>
                  <a:cubicBezTo>
                    <a:pt x="32" y="86"/>
                    <a:pt x="31" y="87"/>
                    <a:pt x="32" y="88"/>
                  </a:cubicBezTo>
                  <a:cubicBezTo>
                    <a:pt x="32" y="89"/>
                    <a:pt x="34" y="90"/>
                    <a:pt x="35" y="90"/>
                  </a:cubicBezTo>
                  <a:cubicBezTo>
                    <a:pt x="35" y="90"/>
                    <a:pt x="37" y="90"/>
                    <a:pt x="38" y="90"/>
                  </a:cubicBezTo>
                  <a:cubicBezTo>
                    <a:pt x="39" y="91"/>
                    <a:pt x="38" y="92"/>
                    <a:pt x="39" y="92"/>
                  </a:cubicBezTo>
                  <a:cubicBezTo>
                    <a:pt x="40" y="92"/>
                    <a:pt x="41" y="95"/>
                    <a:pt x="41" y="95"/>
                  </a:cubicBezTo>
                  <a:cubicBezTo>
                    <a:pt x="41" y="95"/>
                    <a:pt x="41" y="97"/>
                    <a:pt x="41" y="98"/>
                  </a:cubicBezTo>
                  <a:cubicBezTo>
                    <a:pt x="41" y="98"/>
                    <a:pt x="41" y="99"/>
                    <a:pt x="42" y="100"/>
                  </a:cubicBezTo>
                  <a:cubicBezTo>
                    <a:pt x="42" y="100"/>
                    <a:pt x="44" y="100"/>
                    <a:pt x="44" y="100"/>
                  </a:cubicBezTo>
                  <a:cubicBezTo>
                    <a:pt x="44" y="100"/>
                    <a:pt x="43" y="102"/>
                    <a:pt x="45" y="102"/>
                  </a:cubicBezTo>
                  <a:cubicBezTo>
                    <a:pt x="47" y="103"/>
                    <a:pt x="48" y="103"/>
                    <a:pt x="49" y="104"/>
                  </a:cubicBezTo>
                  <a:cubicBezTo>
                    <a:pt x="49" y="104"/>
                    <a:pt x="48" y="105"/>
                    <a:pt x="50" y="105"/>
                  </a:cubicBezTo>
                  <a:cubicBezTo>
                    <a:pt x="52" y="105"/>
                    <a:pt x="54" y="105"/>
                    <a:pt x="55" y="106"/>
                  </a:cubicBezTo>
                  <a:cubicBezTo>
                    <a:pt x="56" y="106"/>
                    <a:pt x="55" y="107"/>
                    <a:pt x="57" y="109"/>
                  </a:cubicBezTo>
                  <a:cubicBezTo>
                    <a:pt x="60" y="110"/>
                    <a:pt x="60" y="111"/>
                    <a:pt x="61" y="111"/>
                  </a:cubicBezTo>
                  <a:cubicBezTo>
                    <a:pt x="62" y="111"/>
                    <a:pt x="63" y="111"/>
                    <a:pt x="63" y="113"/>
                  </a:cubicBezTo>
                  <a:cubicBezTo>
                    <a:pt x="62" y="115"/>
                    <a:pt x="62" y="116"/>
                    <a:pt x="61" y="117"/>
                  </a:cubicBezTo>
                  <a:cubicBezTo>
                    <a:pt x="60" y="118"/>
                    <a:pt x="59" y="120"/>
                    <a:pt x="58" y="121"/>
                  </a:cubicBezTo>
                  <a:cubicBezTo>
                    <a:pt x="58" y="122"/>
                    <a:pt x="57" y="123"/>
                    <a:pt x="58" y="124"/>
                  </a:cubicBezTo>
                  <a:cubicBezTo>
                    <a:pt x="58" y="126"/>
                    <a:pt x="59" y="127"/>
                    <a:pt x="59" y="128"/>
                  </a:cubicBezTo>
                  <a:cubicBezTo>
                    <a:pt x="59" y="129"/>
                    <a:pt x="59" y="131"/>
                    <a:pt x="59" y="132"/>
                  </a:cubicBezTo>
                  <a:cubicBezTo>
                    <a:pt x="58" y="133"/>
                    <a:pt x="58" y="134"/>
                    <a:pt x="58" y="134"/>
                  </a:cubicBezTo>
                  <a:cubicBezTo>
                    <a:pt x="58" y="134"/>
                    <a:pt x="59" y="136"/>
                    <a:pt x="58" y="137"/>
                  </a:cubicBezTo>
                  <a:cubicBezTo>
                    <a:pt x="57" y="138"/>
                    <a:pt x="55" y="140"/>
                    <a:pt x="54" y="140"/>
                  </a:cubicBezTo>
                  <a:cubicBezTo>
                    <a:pt x="53" y="140"/>
                    <a:pt x="51" y="142"/>
                    <a:pt x="51" y="142"/>
                  </a:cubicBezTo>
                  <a:cubicBezTo>
                    <a:pt x="51" y="142"/>
                    <a:pt x="51" y="146"/>
                    <a:pt x="51" y="147"/>
                  </a:cubicBezTo>
                  <a:cubicBezTo>
                    <a:pt x="51" y="147"/>
                    <a:pt x="47" y="154"/>
                    <a:pt x="49" y="155"/>
                  </a:cubicBezTo>
                  <a:cubicBezTo>
                    <a:pt x="50" y="156"/>
                    <a:pt x="50" y="158"/>
                    <a:pt x="50" y="159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8" y="161"/>
                    <a:pt x="46" y="161"/>
                    <a:pt x="47" y="163"/>
                  </a:cubicBezTo>
                  <a:cubicBezTo>
                    <a:pt x="49" y="165"/>
                    <a:pt x="50" y="165"/>
                    <a:pt x="50" y="167"/>
                  </a:cubicBezTo>
                  <a:cubicBezTo>
                    <a:pt x="51" y="168"/>
                    <a:pt x="51" y="168"/>
                    <a:pt x="52" y="170"/>
                  </a:cubicBezTo>
                  <a:cubicBezTo>
                    <a:pt x="53" y="171"/>
                    <a:pt x="53" y="172"/>
                    <a:pt x="54" y="173"/>
                  </a:cubicBezTo>
                  <a:cubicBezTo>
                    <a:pt x="55" y="174"/>
                    <a:pt x="56" y="175"/>
                    <a:pt x="56" y="176"/>
                  </a:cubicBezTo>
                  <a:cubicBezTo>
                    <a:pt x="56" y="177"/>
                    <a:pt x="59" y="179"/>
                    <a:pt x="56" y="177"/>
                  </a:cubicBezTo>
                  <a:cubicBezTo>
                    <a:pt x="53" y="175"/>
                    <a:pt x="56" y="177"/>
                    <a:pt x="52" y="174"/>
                  </a:cubicBezTo>
                  <a:cubicBezTo>
                    <a:pt x="49" y="171"/>
                    <a:pt x="48" y="173"/>
                    <a:pt x="46" y="171"/>
                  </a:cubicBezTo>
                  <a:cubicBezTo>
                    <a:pt x="45" y="169"/>
                    <a:pt x="47" y="175"/>
                    <a:pt x="44" y="168"/>
                  </a:cubicBezTo>
                  <a:cubicBezTo>
                    <a:pt x="41" y="160"/>
                    <a:pt x="40" y="161"/>
                    <a:pt x="39" y="159"/>
                  </a:cubicBezTo>
                  <a:cubicBezTo>
                    <a:pt x="39" y="157"/>
                    <a:pt x="39" y="159"/>
                    <a:pt x="37" y="155"/>
                  </a:cubicBezTo>
                  <a:cubicBezTo>
                    <a:pt x="35" y="151"/>
                    <a:pt x="37" y="154"/>
                    <a:pt x="35" y="151"/>
                  </a:cubicBezTo>
                  <a:cubicBezTo>
                    <a:pt x="33" y="149"/>
                    <a:pt x="33" y="152"/>
                    <a:pt x="32" y="148"/>
                  </a:cubicBezTo>
                  <a:cubicBezTo>
                    <a:pt x="31" y="143"/>
                    <a:pt x="31" y="146"/>
                    <a:pt x="30" y="141"/>
                  </a:cubicBezTo>
                  <a:cubicBezTo>
                    <a:pt x="28" y="136"/>
                    <a:pt x="31" y="136"/>
                    <a:pt x="28" y="133"/>
                  </a:cubicBezTo>
                  <a:cubicBezTo>
                    <a:pt x="25" y="131"/>
                    <a:pt x="25" y="132"/>
                    <a:pt x="24" y="131"/>
                  </a:cubicBezTo>
                  <a:cubicBezTo>
                    <a:pt x="23" y="129"/>
                    <a:pt x="25" y="130"/>
                    <a:pt x="22" y="126"/>
                  </a:cubicBezTo>
                  <a:cubicBezTo>
                    <a:pt x="20" y="122"/>
                    <a:pt x="16" y="120"/>
                    <a:pt x="16" y="113"/>
                  </a:cubicBezTo>
                  <a:cubicBezTo>
                    <a:pt x="16" y="105"/>
                    <a:pt x="16" y="104"/>
                    <a:pt x="16" y="104"/>
                  </a:cubicBezTo>
                  <a:cubicBezTo>
                    <a:pt x="16" y="104"/>
                    <a:pt x="13" y="101"/>
                    <a:pt x="14" y="97"/>
                  </a:cubicBezTo>
                  <a:cubicBezTo>
                    <a:pt x="15" y="92"/>
                    <a:pt x="16" y="94"/>
                    <a:pt x="15" y="92"/>
                  </a:cubicBezTo>
                  <a:cubicBezTo>
                    <a:pt x="15" y="91"/>
                    <a:pt x="14" y="91"/>
                    <a:pt x="13" y="89"/>
                  </a:cubicBezTo>
                  <a:cubicBezTo>
                    <a:pt x="12" y="88"/>
                    <a:pt x="12" y="88"/>
                    <a:pt x="11" y="87"/>
                  </a:cubicBezTo>
                  <a:cubicBezTo>
                    <a:pt x="11" y="86"/>
                    <a:pt x="11" y="83"/>
                    <a:pt x="11" y="83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0" y="182"/>
                    <a:pt x="97" y="197"/>
                  </a:cubicBezTo>
                  <a:cubicBezTo>
                    <a:pt x="97" y="197"/>
                    <a:pt x="75" y="192"/>
                    <a:pt x="73" y="187"/>
                  </a:cubicBezTo>
                  <a:cubicBezTo>
                    <a:pt x="73" y="187"/>
                    <a:pt x="72" y="183"/>
                    <a:pt x="73" y="183"/>
                  </a:cubicBezTo>
                  <a:cubicBezTo>
                    <a:pt x="74" y="183"/>
                    <a:pt x="76" y="184"/>
                    <a:pt x="77" y="183"/>
                  </a:cubicBezTo>
                  <a:cubicBezTo>
                    <a:pt x="79" y="181"/>
                    <a:pt x="80" y="180"/>
                    <a:pt x="80" y="180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79" y="182"/>
                    <a:pt x="83" y="181"/>
                  </a:cubicBezTo>
                  <a:cubicBezTo>
                    <a:pt x="88" y="181"/>
                    <a:pt x="88" y="181"/>
                    <a:pt x="89" y="181"/>
                  </a:cubicBezTo>
                  <a:cubicBezTo>
                    <a:pt x="91" y="180"/>
                    <a:pt x="93" y="176"/>
                    <a:pt x="94" y="178"/>
                  </a:cubicBezTo>
                  <a:cubicBezTo>
                    <a:pt x="95" y="181"/>
                    <a:pt x="93" y="180"/>
                    <a:pt x="95" y="181"/>
                  </a:cubicBezTo>
                  <a:cubicBezTo>
                    <a:pt x="97" y="181"/>
                    <a:pt x="101" y="180"/>
                    <a:pt x="101" y="180"/>
                  </a:cubicBezTo>
                  <a:cubicBezTo>
                    <a:pt x="101" y="180"/>
                    <a:pt x="108" y="181"/>
                    <a:pt x="108" y="180"/>
                  </a:cubicBezTo>
                  <a:cubicBezTo>
                    <a:pt x="109" y="179"/>
                    <a:pt x="109" y="178"/>
                    <a:pt x="110" y="178"/>
                  </a:cubicBezTo>
                  <a:cubicBezTo>
                    <a:pt x="111" y="178"/>
                    <a:pt x="112" y="180"/>
                    <a:pt x="112" y="180"/>
                  </a:cubicBezTo>
                  <a:cubicBezTo>
                    <a:pt x="108" y="182"/>
                    <a:pt x="108" y="182"/>
                    <a:pt x="108" y="182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5" y="185"/>
                    <a:pt x="103" y="185"/>
                    <a:pt x="105" y="186"/>
                  </a:cubicBezTo>
                  <a:cubicBezTo>
                    <a:pt x="106" y="187"/>
                    <a:pt x="107" y="187"/>
                    <a:pt x="108" y="187"/>
                  </a:cubicBezTo>
                  <a:cubicBezTo>
                    <a:pt x="110" y="187"/>
                    <a:pt x="114" y="190"/>
                    <a:pt x="115" y="188"/>
                  </a:cubicBezTo>
                  <a:cubicBezTo>
                    <a:pt x="116" y="186"/>
                    <a:pt x="116" y="186"/>
                    <a:pt x="117" y="185"/>
                  </a:cubicBezTo>
                  <a:cubicBezTo>
                    <a:pt x="117" y="184"/>
                    <a:pt x="117" y="182"/>
                    <a:pt x="119" y="182"/>
                  </a:cubicBezTo>
                  <a:cubicBezTo>
                    <a:pt x="120" y="182"/>
                    <a:pt x="122" y="183"/>
                    <a:pt x="122" y="183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21" y="186"/>
                    <a:pt x="123" y="186"/>
                    <a:pt x="125" y="186"/>
                  </a:cubicBezTo>
                  <a:cubicBezTo>
                    <a:pt x="126" y="186"/>
                    <a:pt x="126" y="188"/>
                    <a:pt x="128" y="186"/>
                  </a:cubicBezTo>
                  <a:cubicBezTo>
                    <a:pt x="129" y="184"/>
                    <a:pt x="129" y="184"/>
                    <a:pt x="131" y="184"/>
                  </a:cubicBezTo>
                  <a:cubicBezTo>
                    <a:pt x="133" y="184"/>
                    <a:pt x="135" y="183"/>
                    <a:pt x="136" y="183"/>
                  </a:cubicBezTo>
                  <a:cubicBezTo>
                    <a:pt x="136" y="184"/>
                    <a:pt x="138" y="184"/>
                    <a:pt x="139" y="184"/>
                  </a:cubicBezTo>
                  <a:cubicBezTo>
                    <a:pt x="139" y="184"/>
                    <a:pt x="143" y="186"/>
                    <a:pt x="143" y="186"/>
                  </a:cubicBezTo>
                  <a:cubicBezTo>
                    <a:pt x="144" y="185"/>
                    <a:pt x="148" y="186"/>
                    <a:pt x="148" y="186"/>
                  </a:cubicBezTo>
                  <a:cubicBezTo>
                    <a:pt x="148" y="186"/>
                    <a:pt x="137" y="196"/>
                    <a:pt x="113" y="197"/>
                  </a:cubicBezTo>
                  <a:cubicBezTo>
                    <a:pt x="113" y="197"/>
                    <a:pt x="167" y="199"/>
                    <a:pt x="197" y="146"/>
                  </a:cubicBezTo>
                  <a:cubicBezTo>
                    <a:pt x="228" y="94"/>
                    <a:pt x="206" y="26"/>
                    <a:pt x="137" y="3"/>
                  </a:cubicBezTo>
                  <a:cubicBezTo>
                    <a:pt x="137" y="3"/>
                    <a:pt x="189" y="22"/>
                    <a:pt x="203" y="71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1"/>
                    <a:pt x="201" y="72"/>
                    <a:pt x="200" y="69"/>
                  </a:cubicBezTo>
                  <a:cubicBezTo>
                    <a:pt x="199" y="67"/>
                    <a:pt x="199" y="68"/>
                    <a:pt x="199" y="66"/>
                  </a:cubicBezTo>
                  <a:cubicBezTo>
                    <a:pt x="198" y="64"/>
                    <a:pt x="198" y="65"/>
                    <a:pt x="197" y="64"/>
                  </a:cubicBezTo>
                  <a:cubicBezTo>
                    <a:pt x="195" y="62"/>
                    <a:pt x="195" y="62"/>
                    <a:pt x="194" y="61"/>
                  </a:cubicBezTo>
                  <a:cubicBezTo>
                    <a:pt x="193" y="61"/>
                    <a:pt x="192" y="58"/>
                    <a:pt x="192" y="57"/>
                  </a:cubicBezTo>
                  <a:cubicBezTo>
                    <a:pt x="191" y="56"/>
                    <a:pt x="189" y="55"/>
                    <a:pt x="188" y="55"/>
                  </a:cubicBezTo>
                  <a:cubicBezTo>
                    <a:pt x="187" y="55"/>
                    <a:pt x="188" y="54"/>
                    <a:pt x="187" y="55"/>
                  </a:cubicBezTo>
                  <a:cubicBezTo>
                    <a:pt x="187" y="56"/>
                    <a:pt x="189" y="58"/>
                    <a:pt x="189" y="58"/>
                  </a:cubicBezTo>
                  <a:cubicBezTo>
                    <a:pt x="189" y="62"/>
                    <a:pt x="189" y="62"/>
                    <a:pt x="189" y="62"/>
                  </a:cubicBezTo>
                  <a:cubicBezTo>
                    <a:pt x="189" y="62"/>
                    <a:pt x="190" y="65"/>
                    <a:pt x="190" y="66"/>
                  </a:cubicBezTo>
                  <a:cubicBezTo>
                    <a:pt x="190" y="67"/>
                    <a:pt x="189" y="70"/>
                    <a:pt x="189" y="70"/>
                  </a:cubicBezTo>
                  <a:cubicBezTo>
                    <a:pt x="189" y="70"/>
                    <a:pt x="188" y="72"/>
                    <a:pt x="187" y="73"/>
                  </a:cubicBezTo>
                  <a:cubicBezTo>
                    <a:pt x="186" y="73"/>
                    <a:pt x="181" y="74"/>
                    <a:pt x="181" y="74"/>
                  </a:cubicBezTo>
                  <a:cubicBezTo>
                    <a:pt x="181" y="74"/>
                    <a:pt x="179" y="72"/>
                    <a:pt x="179" y="71"/>
                  </a:cubicBezTo>
                  <a:cubicBezTo>
                    <a:pt x="178" y="69"/>
                    <a:pt x="175" y="69"/>
                    <a:pt x="174" y="68"/>
                  </a:cubicBezTo>
                  <a:cubicBezTo>
                    <a:pt x="174" y="67"/>
                    <a:pt x="175" y="66"/>
                    <a:pt x="173" y="64"/>
                  </a:cubicBezTo>
                  <a:cubicBezTo>
                    <a:pt x="172" y="62"/>
                    <a:pt x="173" y="63"/>
                    <a:pt x="172" y="61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0" y="59"/>
                    <a:pt x="166" y="58"/>
                    <a:pt x="167" y="60"/>
                  </a:cubicBezTo>
                  <a:cubicBezTo>
                    <a:pt x="168" y="63"/>
                    <a:pt x="167" y="65"/>
                    <a:pt x="168" y="65"/>
                  </a:cubicBezTo>
                  <a:cubicBezTo>
                    <a:pt x="169" y="66"/>
                    <a:pt x="170" y="65"/>
                    <a:pt x="171" y="67"/>
                  </a:cubicBezTo>
                  <a:cubicBezTo>
                    <a:pt x="172" y="69"/>
                    <a:pt x="172" y="70"/>
                    <a:pt x="172" y="71"/>
                  </a:cubicBezTo>
                  <a:cubicBezTo>
                    <a:pt x="173" y="71"/>
                    <a:pt x="173" y="74"/>
                    <a:pt x="174" y="75"/>
                  </a:cubicBezTo>
                  <a:cubicBezTo>
                    <a:pt x="175" y="75"/>
                    <a:pt x="178" y="75"/>
                    <a:pt x="178" y="76"/>
                  </a:cubicBezTo>
                  <a:cubicBezTo>
                    <a:pt x="177" y="77"/>
                    <a:pt x="176" y="78"/>
                    <a:pt x="178" y="79"/>
                  </a:cubicBezTo>
                  <a:cubicBezTo>
                    <a:pt x="179" y="79"/>
                    <a:pt x="179" y="80"/>
                    <a:pt x="180" y="80"/>
                  </a:cubicBezTo>
                  <a:cubicBezTo>
                    <a:pt x="181" y="80"/>
                    <a:pt x="181" y="80"/>
                    <a:pt x="182" y="79"/>
                  </a:cubicBezTo>
                  <a:cubicBezTo>
                    <a:pt x="184" y="79"/>
                    <a:pt x="186" y="79"/>
                    <a:pt x="186" y="79"/>
                  </a:cubicBezTo>
                  <a:cubicBezTo>
                    <a:pt x="186" y="79"/>
                    <a:pt x="188" y="80"/>
                    <a:pt x="188" y="81"/>
                  </a:cubicBezTo>
                  <a:cubicBezTo>
                    <a:pt x="188" y="82"/>
                    <a:pt x="187" y="86"/>
                    <a:pt x="187" y="86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90"/>
                    <a:pt x="185" y="97"/>
                    <a:pt x="184" y="97"/>
                  </a:cubicBezTo>
                  <a:cubicBezTo>
                    <a:pt x="183" y="97"/>
                    <a:pt x="182" y="100"/>
                    <a:pt x="181" y="100"/>
                  </a:cubicBezTo>
                  <a:cubicBezTo>
                    <a:pt x="180" y="101"/>
                    <a:pt x="180" y="105"/>
                    <a:pt x="180" y="105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78" y="108"/>
                    <a:pt x="178" y="111"/>
                    <a:pt x="178" y="112"/>
                  </a:cubicBezTo>
                  <a:cubicBezTo>
                    <a:pt x="178" y="113"/>
                    <a:pt x="179" y="117"/>
                    <a:pt x="178" y="119"/>
                  </a:cubicBezTo>
                  <a:cubicBezTo>
                    <a:pt x="178" y="121"/>
                    <a:pt x="175" y="122"/>
                    <a:pt x="175" y="122"/>
                  </a:cubicBezTo>
                  <a:cubicBezTo>
                    <a:pt x="175" y="122"/>
                    <a:pt x="179" y="126"/>
                    <a:pt x="177" y="126"/>
                  </a:cubicBezTo>
                  <a:cubicBezTo>
                    <a:pt x="175" y="127"/>
                    <a:pt x="173" y="129"/>
                    <a:pt x="173" y="130"/>
                  </a:cubicBezTo>
                  <a:cubicBezTo>
                    <a:pt x="172" y="131"/>
                    <a:pt x="172" y="132"/>
                    <a:pt x="171" y="132"/>
                  </a:cubicBezTo>
                  <a:cubicBezTo>
                    <a:pt x="170" y="133"/>
                    <a:pt x="168" y="133"/>
                    <a:pt x="168" y="134"/>
                  </a:cubicBezTo>
                  <a:cubicBezTo>
                    <a:pt x="168" y="134"/>
                    <a:pt x="168" y="137"/>
                    <a:pt x="168" y="137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0" y="146"/>
                    <a:pt x="160" y="146"/>
                    <a:pt x="160" y="146"/>
                  </a:cubicBezTo>
                  <a:cubicBezTo>
                    <a:pt x="160" y="146"/>
                    <a:pt x="160" y="149"/>
                    <a:pt x="159" y="149"/>
                  </a:cubicBezTo>
                  <a:cubicBezTo>
                    <a:pt x="158" y="149"/>
                    <a:pt x="153" y="151"/>
                    <a:pt x="152" y="152"/>
                  </a:cubicBezTo>
                  <a:cubicBezTo>
                    <a:pt x="152" y="152"/>
                    <a:pt x="148" y="154"/>
                    <a:pt x="147" y="154"/>
                  </a:cubicBezTo>
                  <a:cubicBezTo>
                    <a:pt x="146" y="154"/>
                    <a:pt x="148" y="157"/>
                    <a:pt x="146" y="154"/>
                  </a:cubicBezTo>
                  <a:cubicBezTo>
                    <a:pt x="144" y="151"/>
                    <a:pt x="145" y="153"/>
                    <a:pt x="144" y="149"/>
                  </a:cubicBezTo>
                  <a:cubicBezTo>
                    <a:pt x="142" y="145"/>
                    <a:pt x="142" y="148"/>
                    <a:pt x="142" y="145"/>
                  </a:cubicBezTo>
                  <a:cubicBezTo>
                    <a:pt x="142" y="143"/>
                    <a:pt x="142" y="145"/>
                    <a:pt x="142" y="143"/>
                  </a:cubicBezTo>
                  <a:cubicBezTo>
                    <a:pt x="142" y="140"/>
                    <a:pt x="143" y="142"/>
                    <a:pt x="141" y="139"/>
                  </a:cubicBezTo>
                  <a:cubicBezTo>
                    <a:pt x="140" y="136"/>
                    <a:pt x="140" y="137"/>
                    <a:pt x="138" y="135"/>
                  </a:cubicBezTo>
                  <a:cubicBezTo>
                    <a:pt x="136" y="133"/>
                    <a:pt x="135" y="135"/>
                    <a:pt x="136" y="132"/>
                  </a:cubicBezTo>
                  <a:cubicBezTo>
                    <a:pt x="137" y="129"/>
                    <a:pt x="137" y="132"/>
                    <a:pt x="137" y="129"/>
                  </a:cubicBezTo>
                  <a:cubicBezTo>
                    <a:pt x="138" y="126"/>
                    <a:pt x="137" y="125"/>
                    <a:pt x="139" y="124"/>
                  </a:cubicBezTo>
                  <a:cubicBezTo>
                    <a:pt x="141" y="123"/>
                    <a:pt x="142" y="122"/>
                    <a:pt x="142" y="121"/>
                  </a:cubicBezTo>
                  <a:cubicBezTo>
                    <a:pt x="142" y="119"/>
                    <a:pt x="142" y="118"/>
                    <a:pt x="142" y="117"/>
                  </a:cubicBezTo>
                  <a:cubicBezTo>
                    <a:pt x="141" y="116"/>
                    <a:pt x="139" y="114"/>
                    <a:pt x="139" y="113"/>
                  </a:cubicBezTo>
                  <a:cubicBezTo>
                    <a:pt x="139" y="112"/>
                    <a:pt x="139" y="113"/>
                    <a:pt x="137" y="111"/>
                  </a:cubicBezTo>
                  <a:cubicBezTo>
                    <a:pt x="136" y="109"/>
                    <a:pt x="135" y="108"/>
                    <a:pt x="135" y="108"/>
                  </a:cubicBezTo>
                  <a:cubicBezTo>
                    <a:pt x="135" y="108"/>
                    <a:pt x="135" y="103"/>
                    <a:pt x="135" y="101"/>
                  </a:cubicBezTo>
                  <a:cubicBezTo>
                    <a:pt x="135" y="99"/>
                    <a:pt x="134" y="102"/>
                    <a:pt x="135" y="99"/>
                  </a:cubicBezTo>
                  <a:cubicBezTo>
                    <a:pt x="135" y="96"/>
                    <a:pt x="135" y="94"/>
                    <a:pt x="135" y="94"/>
                  </a:cubicBezTo>
                  <a:cubicBezTo>
                    <a:pt x="135" y="94"/>
                    <a:pt x="132" y="92"/>
                    <a:pt x="131" y="92"/>
                  </a:cubicBezTo>
                  <a:cubicBezTo>
                    <a:pt x="129" y="92"/>
                    <a:pt x="129" y="94"/>
                    <a:pt x="127" y="93"/>
                  </a:cubicBezTo>
                  <a:cubicBezTo>
                    <a:pt x="125" y="91"/>
                    <a:pt x="126" y="90"/>
                    <a:pt x="125" y="89"/>
                  </a:cubicBezTo>
                  <a:cubicBezTo>
                    <a:pt x="124" y="89"/>
                    <a:pt x="123" y="89"/>
                    <a:pt x="122" y="90"/>
                  </a:cubicBezTo>
                  <a:cubicBezTo>
                    <a:pt x="121" y="91"/>
                    <a:pt x="118" y="91"/>
                    <a:pt x="116" y="91"/>
                  </a:cubicBezTo>
                  <a:cubicBezTo>
                    <a:pt x="114" y="92"/>
                    <a:pt x="113" y="92"/>
                    <a:pt x="110" y="92"/>
                  </a:cubicBezTo>
                  <a:cubicBezTo>
                    <a:pt x="108" y="92"/>
                    <a:pt x="104" y="93"/>
                    <a:pt x="102" y="92"/>
                  </a:cubicBezTo>
                  <a:cubicBezTo>
                    <a:pt x="100" y="91"/>
                    <a:pt x="100" y="92"/>
                    <a:pt x="99" y="90"/>
                  </a:cubicBezTo>
                  <a:cubicBezTo>
                    <a:pt x="98" y="88"/>
                    <a:pt x="99" y="88"/>
                    <a:pt x="97" y="87"/>
                  </a:cubicBezTo>
                  <a:cubicBezTo>
                    <a:pt x="95" y="86"/>
                    <a:pt x="94" y="87"/>
                    <a:pt x="94" y="85"/>
                  </a:cubicBezTo>
                  <a:cubicBezTo>
                    <a:pt x="94" y="82"/>
                    <a:pt x="95" y="83"/>
                    <a:pt x="93" y="81"/>
                  </a:cubicBezTo>
                  <a:cubicBezTo>
                    <a:pt x="92" y="79"/>
                    <a:pt x="94" y="82"/>
                    <a:pt x="92" y="79"/>
                  </a:cubicBezTo>
                  <a:cubicBezTo>
                    <a:pt x="89" y="76"/>
                    <a:pt x="88" y="79"/>
                    <a:pt x="89" y="76"/>
                  </a:cubicBezTo>
                  <a:cubicBezTo>
                    <a:pt x="90" y="74"/>
                    <a:pt x="91" y="75"/>
                    <a:pt x="91" y="73"/>
                  </a:cubicBezTo>
                  <a:cubicBezTo>
                    <a:pt x="91" y="70"/>
                    <a:pt x="95" y="74"/>
                    <a:pt x="92" y="68"/>
                  </a:cubicBezTo>
                  <a:cubicBezTo>
                    <a:pt x="90" y="63"/>
                    <a:pt x="89" y="64"/>
                    <a:pt x="92" y="60"/>
                  </a:cubicBezTo>
                  <a:cubicBezTo>
                    <a:pt x="94" y="55"/>
                    <a:pt x="97" y="54"/>
                    <a:pt x="98" y="53"/>
                  </a:cubicBezTo>
                  <a:cubicBezTo>
                    <a:pt x="98" y="52"/>
                    <a:pt x="99" y="50"/>
                    <a:pt x="100" y="49"/>
                  </a:cubicBezTo>
                  <a:cubicBezTo>
                    <a:pt x="101" y="48"/>
                    <a:pt x="100" y="48"/>
                    <a:pt x="102" y="48"/>
                  </a:cubicBezTo>
                  <a:cubicBezTo>
                    <a:pt x="104" y="48"/>
                    <a:pt x="107" y="47"/>
                    <a:pt x="108" y="46"/>
                  </a:cubicBezTo>
                  <a:cubicBezTo>
                    <a:pt x="109" y="45"/>
                    <a:pt x="111" y="42"/>
                    <a:pt x="112" y="42"/>
                  </a:cubicBezTo>
                  <a:cubicBezTo>
                    <a:pt x="113" y="42"/>
                    <a:pt x="113" y="42"/>
                    <a:pt x="115" y="42"/>
                  </a:cubicBezTo>
                  <a:cubicBezTo>
                    <a:pt x="117" y="41"/>
                    <a:pt x="117" y="41"/>
                    <a:pt x="119" y="41"/>
                  </a:cubicBezTo>
                  <a:cubicBezTo>
                    <a:pt x="120" y="41"/>
                    <a:pt x="117" y="42"/>
                    <a:pt x="121" y="41"/>
                  </a:cubicBezTo>
                  <a:cubicBezTo>
                    <a:pt x="125" y="40"/>
                    <a:pt x="124" y="40"/>
                    <a:pt x="125" y="40"/>
                  </a:cubicBezTo>
                  <a:cubicBezTo>
                    <a:pt x="126" y="40"/>
                    <a:pt x="126" y="41"/>
                    <a:pt x="127" y="41"/>
                  </a:cubicBezTo>
                  <a:cubicBezTo>
                    <a:pt x="129" y="41"/>
                    <a:pt x="129" y="38"/>
                    <a:pt x="129" y="41"/>
                  </a:cubicBezTo>
                  <a:cubicBezTo>
                    <a:pt x="129" y="45"/>
                    <a:pt x="128" y="46"/>
                    <a:pt x="130" y="46"/>
                  </a:cubicBezTo>
                  <a:cubicBezTo>
                    <a:pt x="133" y="47"/>
                    <a:pt x="130" y="47"/>
                    <a:pt x="133" y="47"/>
                  </a:cubicBezTo>
                  <a:cubicBezTo>
                    <a:pt x="136" y="47"/>
                    <a:pt x="135" y="47"/>
                    <a:pt x="137" y="48"/>
                  </a:cubicBezTo>
                  <a:cubicBezTo>
                    <a:pt x="138" y="48"/>
                    <a:pt x="139" y="49"/>
                    <a:pt x="141" y="49"/>
                  </a:cubicBezTo>
                  <a:cubicBezTo>
                    <a:pt x="143" y="49"/>
                    <a:pt x="140" y="52"/>
                    <a:pt x="143" y="49"/>
                  </a:cubicBezTo>
                  <a:cubicBezTo>
                    <a:pt x="146" y="46"/>
                    <a:pt x="141" y="46"/>
                    <a:pt x="146" y="46"/>
                  </a:cubicBezTo>
                  <a:cubicBezTo>
                    <a:pt x="151" y="47"/>
                    <a:pt x="152" y="48"/>
                    <a:pt x="153" y="48"/>
                  </a:cubicBezTo>
                  <a:cubicBezTo>
                    <a:pt x="154" y="47"/>
                    <a:pt x="154" y="48"/>
                    <a:pt x="156" y="47"/>
                  </a:cubicBezTo>
                  <a:cubicBezTo>
                    <a:pt x="159" y="46"/>
                    <a:pt x="159" y="46"/>
                    <a:pt x="160" y="46"/>
                  </a:cubicBezTo>
                  <a:cubicBezTo>
                    <a:pt x="161" y="47"/>
                    <a:pt x="161" y="49"/>
                    <a:pt x="162" y="47"/>
                  </a:cubicBezTo>
                  <a:cubicBezTo>
                    <a:pt x="163" y="45"/>
                    <a:pt x="165" y="45"/>
                    <a:pt x="162" y="44"/>
                  </a:cubicBezTo>
                  <a:cubicBezTo>
                    <a:pt x="159" y="42"/>
                    <a:pt x="158" y="44"/>
                    <a:pt x="158" y="42"/>
                  </a:cubicBezTo>
                  <a:cubicBezTo>
                    <a:pt x="157" y="40"/>
                    <a:pt x="160" y="41"/>
                    <a:pt x="157" y="40"/>
                  </a:cubicBezTo>
                  <a:cubicBezTo>
                    <a:pt x="154" y="40"/>
                    <a:pt x="155" y="40"/>
                    <a:pt x="153" y="39"/>
                  </a:cubicBezTo>
                  <a:cubicBezTo>
                    <a:pt x="151" y="38"/>
                    <a:pt x="149" y="41"/>
                    <a:pt x="148" y="39"/>
                  </a:cubicBezTo>
                  <a:cubicBezTo>
                    <a:pt x="147" y="37"/>
                    <a:pt x="143" y="41"/>
                    <a:pt x="147" y="37"/>
                  </a:cubicBezTo>
                  <a:cubicBezTo>
                    <a:pt x="151" y="34"/>
                    <a:pt x="149" y="32"/>
                    <a:pt x="152" y="33"/>
                  </a:cubicBezTo>
                  <a:cubicBezTo>
                    <a:pt x="155" y="34"/>
                    <a:pt x="154" y="36"/>
                    <a:pt x="155" y="35"/>
                  </a:cubicBezTo>
                  <a:cubicBezTo>
                    <a:pt x="157" y="33"/>
                    <a:pt x="160" y="32"/>
                    <a:pt x="157" y="30"/>
                  </a:cubicBezTo>
                  <a:cubicBezTo>
                    <a:pt x="154" y="28"/>
                    <a:pt x="156" y="29"/>
                    <a:pt x="153" y="28"/>
                  </a:cubicBezTo>
                  <a:cubicBezTo>
                    <a:pt x="150" y="26"/>
                    <a:pt x="147" y="33"/>
                    <a:pt x="146" y="32"/>
                  </a:cubicBezTo>
                  <a:cubicBezTo>
                    <a:pt x="145" y="31"/>
                    <a:pt x="144" y="30"/>
                    <a:pt x="143" y="31"/>
                  </a:cubicBezTo>
                  <a:cubicBezTo>
                    <a:pt x="142" y="31"/>
                    <a:pt x="142" y="34"/>
                    <a:pt x="142" y="36"/>
                  </a:cubicBezTo>
                  <a:cubicBezTo>
                    <a:pt x="142" y="38"/>
                    <a:pt x="143" y="38"/>
                    <a:pt x="140" y="37"/>
                  </a:cubicBezTo>
                  <a:cubicBezTo>
                    <a:pt x="137" y="35"/>
                    <a:pt x="144" y="36"/>
                    <a:pt x="137" y="33"/>
                  </a:cubicBezTo>
                  <a:cubicBezTo>
                    <a:pt x="130" y="31"/>
                    <a:pt x="128" y="31"/>
                    <a:pt x="127" y="32"/>
                  </a:cubicBezTo>
                  <a:cubicBezTo>
                    <a:pt x="126" y="33"/>
                    <a:pt x="125" y="33"/>
                    <a:pt x="124" y="34"/>
                  </a:cubicBezTo>
                  <a:cubicBezTo>
                    <a:pt x="123" y="35"/>
                    <a:pt x="126" y="36"/>
                    <a:pt x="123" y="35"/>
                  </a:cubicBezTo>
                  <a:cubicBezTo>
                    <a:pt x="120" y="33"/>
                    <a:pt x="118" y="35"/>
                    <a:pt x="118" y="35"/>
                  </a:cubicBezTo>
                  <a:cubicBezTo>
                    <a:pt x="118" y="35"/>
                    <a:pt x="117" y="35"/>
                    <a:pt x="116" y="36"/>
                  </a:cubicBezTo>
                  <a:cubicBezTo>
                    <a:pt x="114" y="37"/>
                    <a:pt x="112" y="38"/>
                    <a:pt x="111" y="37"/>
                  </a:cubicBezTo>
                  <a:cubicBezTo>
                    <a:pt x="109" y="37"/>
                    <a:pt x="106" y="38"/>
                    <a:pt x="109" y="34"/>
                  </a:cubicBezTo>
                  <a:cubicBezTo>
                    <a:pt x="111" y="31"/>
                    <a:pt x="109" y="33"/>
                    <a:pt x="113" y="31"/>
                  </a:cubicBezTo>
                  <a:cubicBezTo>
                    <a:pt x="117" y="30"/>
                    <a:pt x="123" y="29"/>
                    <a:pt x="118" y="28"/>
                  </a:cubicBezTo>
                  <a:cubicBezTo>
                    <a:pt x="113" y="27"/>
                    <a:pt x="121" y="27"/>
                    <a:pt x="114" y="24"/>
                  </a:cubicBezTo>
                  <a:cubicBezTo>
                    <a:pt x="107" y="21"/>
                    <a:pt x="107" y="25"/>
                    <a:pt x="107" y="21"/>
                  </a:cubicBezTo>
                  <a:cubicBezTo>
                    <a:pt x="108" y="16"/>
                    <a:pt x="107" y="16"/>
                    <a:pt x="106" y="16"/>
                  </a:cubicBezTo>
                  <a:cubicBezTo>
                    <a:pt x="104" y="16"/>
                    <a:pt x="100" y="17"/>
                    <a:pt x="98" y="18"/>
                  </a:cubicBezTo>
                  <a:cubicBezTo>
                    <a:pt x="97" y="18"/>
                    <a:pt x="99" y="19"/>
                    <a:pt x="96" y="17"/>
                  </a:cubicBezTo>
                  <a:cubicBezTo>
                    <a:pt x="92" y="15"/>
                    <a:pt x="91" y="18"/>
                    <a:pt x="92" y="15"/>
                  </a:cubicBezTo>
                  <a:cubicBezTo>
                    <a:pt x="94" y="13"/>
                    <a:pt x="94" y="12"/>
                    <a:pt x="96" y="11"/>
                  </a:cubicBezTo>
                  <a:cubicBezTo>
                    <a:pt x="98" y="9"/>
                    <a:pt x="97" y="3"/>
                    <a:pt x="102" y="5"/>
                  </a:cubicBezTo>
                  <a:cubicBezTo>
                    <a:pt x="106" y="8"/>
                    <a:pt x="105" y="7"/>
                    <a:pt x="108" y="7"/>
                  </a:cubicBezTo>
                  <a:cubicBezTo>
                    <a:pt x="112" y="7"/>
                    <a:pt x="114" y="7"/>
                    <a:pt x="114" y="6"/>
                  </a:cubicBezTo>
                  <a:cubicBezTo>
                    <a:pt x="114" y="5"/>
                    <a:pt x="109" y="3"/>
                    <a:pt x="109" y="3"/>
                  </a:cubicBezTo>
                  <a:cubicBezTo>
                    <a:pt x="109" y="3"/>
                    <a:pt x="108" y="4"/>
                    <a:pt x="109" y="3"/>
                  </a:cubicBezTo>
                  <a:cubicBezTo>
                    <a:pt x="109" y="2"/>
                    <a:pt x="110" y="1"/>
                    <a:pt x="110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96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</p:grpSp>
      <p:sp>
        <p:nvSpPr>
          <p:cNvPr id="67" name="Freeform 41"/>
          <p:cNvSpPr>
            <a:spLocks noEditPoints="1"/>
          </p:cNvSpPr>
          <p:nvPr/>
        </p:nvSpPr>
        <p:spPr bwMode="auto">
          <a:xfrm>
            <a:off x="6967116" y="3815864"/>
            <a:ext cx="428625" cy="390525"/>
          </a:xfrm>
          <a:custGeom>
            <a:avLst/>
            <a:gdLst>
              <a:gd name="T0" fmla="*/ 116 w 196"/>
              <a:gd name="T1" fmla="*/ 2 h 179"/>
              <a:gd name="T2" fmla="*/ 98 w 196"/>
              <a:gd name="T3" fmla="*/ 0 h 179"/>
              <a:gd name="T4" fmla="*/ 98 w 196"/>
              <a:gd name="T5" fmla="*/ 17 h 179"/>
              <a:gd name="T6" fmla="*/ 113 w 196"/>
              <a:gd name="T7" fmla="*/ 18 h 179"/>
              <a:gd name="T8" fmla="*/ 169 w 196"/>
              <a:gd name="T9" fmla="*/ 105 h 179"/>
              <a:gd name="T10" fmla="*/ 98 w 196"/>
              <a:gd name="T11" fmla="*/ 163 h 179"/>
              <a:gd name="T12" fmla="*/ 98 w 196"/>
              <a:gd name="T13" fmla="*/ 179 h 179"/>
              <a:gd name="T14" fmla="*/ 185 w 196"/>
              <a:gd name="T15" fmla="*/ 108 h 179"/>
              <a:gd name="T16" fmla="*/ 116 w 196"/>
              <a:gd name="T17" fmla="*/ 2 h 179"/>
              <a:gd name="T18" fmla="*/ 98 w 196"/>
              <a:gd name="T19" fmla="*/ 0 h 179"/>
              <a:gd name="T20" fmla="*/ 10 w 196"/>
              <a:gd name="T21" fmla="*/ 71 h 179"/>
              <a:gd name="T22" fmla="*/ 79 w 196"/>
              <a:gd name="T23" fmla="*/ 177 h 179"/>
              <a:gd name="T24" fmla="*/ 98 w 196"/>
              <a:gd name="T25" fmla="*/ 179 h 179"/>
              <a:gd name="T26" fmla="*/ 98 w 196"/>
              <a:gd name="T27" fmla="*/ 163 h 179"/>
              <a:gd name="T28" fmla="*/ 83 w 196"/>
              <a:gd name="T29" fmla="*/ 161 h 179"/>
              <a:gd name="T30" fmla="*/ 83 w 196"/>
              <a:gd name="T31" fmla="*/ 161 h 179"/>
              <a:gd name="T32" fmla="*/ 26 w 196"/>
              <a:gd name="T33" fmla="*/ 75 h 179"/>
              <a:gd name="T34" fmla="*/ 98 w 196"/>
              <a:gd name="T35" fmla="*/ 17 h 179"/>
              <a:gd name="T36" fmla="*/ 98 w 196"/>
              <a:gd name="T3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6" h="179">
                <a:moveTo>
                  <a:pt x="116" y="2"/>
                </a:moveTo>
                <a:cubicBezTo>
                  <a:pt x="110" y="1"/>
                  <a:pt x="104" y="0"/>
                  <a:pt x="98" y="0"/>
                </a:cubicBezTo>
                <a:cubicBezTo>
                  <a:pt x="98" y="17"/>
                  <a:pt x="98" y="17"/>
                  <a:pt x="98" y="17"/>
                </a:cubicBezTo>
                <a:cubicBezTo>
                  <a:pt x="103" y="17"/>
                  <a:pt x="108" y="17"/>
                  <a:pt x="113" y="18"/>
                </a:cubicBezTo>
                <a:cubicBezTo>
                  <a:pt x="152" y="27"/>
                  <a:pt x="177" y="65"/>
                  <a:pt x="169" y="105"/>
                </a:cubicBezTo>
                <a:cubicBezTo>
                  <a:pt x="162" y="139"/>
                  <a:pt x="131" y="163"/>
                  <a:pt x="98" y="163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39" y="179"/>
                  <a:pt x="177" y="150"/>
                  <a:pt x="185" y="108"/>
                </a:cubicBezTo>
                <a:cubicBezTo>
                  <a:pt x="196" y="60"/>
                  <a:pt x="165" y="12"/>
                  <a:pt x="116" y="2"/>
                </a:cubicBezTo>
                <a:close/>
                <a:moveTo>
                  <a:pt x="98" y="0"/>
                </a:moveTo>
                <a:cubicBezTo>
                  <a:pt x="56" y="0"/>
                  <a:pt x="19" y="29"/>
                  <a:pt x="10" y="71"/>
                </a:cubicBezTo>
                <a:cubicBezTo>
                  <a:pt x="0" y="120"/>
                  <a:pt x="31" y="167"/>
                  <a:pt x="79" y="177"/>
                </a:cubicBezTo>
                <a:cubicBezTo>
                  <a:pt x="85" y="179"/>
                  <a:pt x="92" y="179"/>
                  <a:pt x="98" y="179"/>
                </a:cubicBezTo>
                <a:cubicBezTo>
                  <a:pt x="98" y="163"/>
                  <a:pt x="98" y="163"/>
                  <a:pt x="98" y="163"/>
                </a:cubicBezTo>
                <a:cubicBezTo>
                  <a:pt x="93" y="163"/>
                  <a:pt x="88" y="162"/>
                  <a:pt x="83" y="161"/>
                </a:cubicBezTo>
                <a:cubicBezTo>
                  <a:pt x="83" y="161"/>
                  <a:pt x="83" y="161"/>
                  <a:pt x="83" y="161"/>
                </a:cubicBezTo>
                <a:cubicBezTo>
                  <a:pt x="43" y="153"/>
                  <a:pt x="18" y="114"/>
                  <a:pt x="26" y="75"/>
                </a:cubicBezTo>
                <a:cubicBezTo>
                  <a:pt x="33" y="40"/>
                  <a:pt x="64" y="17"/>
                  <a:pt x="98" y="17"/>
                </a:cubicBezTo>
                <a:lnTo>
                  <a:pt x="98" y="0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8" name="Freeform 42"/>
          <p:cNvSpPr/>
          <p:nvPr/>
        </p:nvSpPr>
        <p:spPr bwMode="auto">
          <a:xfrm>
            <a:off x="7078241" y="4176227"/>
            <a:ext cx="92075" cy="198438"/>
          </a:xfrm>
          <a:custGeom>
            <a:avLst/>
            <a:gdLst>
              <a:gd name="T0" fmla="*/ 33 w 58"/>
              <a:gd name="T1" fmla="*/ 125 h 125"/>
              <a:gd name="T2" fmla="*/ 0 w 58"/>
              <a:gd name="T3" fmla="*/ 118 h 125"/>
              <a:gd name="T4" fmla="*/ 25 w 58"/>
              <a:gd name="T5" fmla="*/ 0 h 125"/>
              <a:gd name="T6" fmla="*/ 58 w 58"/>
              <a:gd name="T7" fmla="*/ 7 h 125"/>
              <a:gd name="T8" fmla="*/ 33 w 58"/>
              <a:gd name="T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125">
                <a:moveTo>
                  <a:pt x="33" y="125"/>
                </a:moveTo>
                <a:lnTo>
                  <a:pt x="0" y="118"/>
                </a:lnTo>
                <a:lnTo>
                  <a:pt x="25" y="0"/>
                </a:lnTo>
                <a:lnTo>
                  <a:pt x="58" y="7"/>
                </a:lnTo>
                <a:lnTo>
                  <a:pt x="33" y="12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69" name="Freeform 43"/>
          <p:cNvSpPr/>
          <p:nvPr/>
        </p:nvSpPr>
        <p:spPr bwMode="auto">
          <a:xfrm>
            <a:off x="7040141" y="4236552"/>
            <a:ext cx="130175" cy="268288"/>
          </a:xfrm>
          <a:custGeom>
            <a:avLst/>
            <a:gdLst>
              <a:gd name="T0" fmla="*/ 40 w 60"/>
              <a:gd name="T1" fmla="*/ 106 h 123"/>
              <a:gd name="T2" fmla="*/ 18 w 60"/>
              <a:gd name="T3" fmla="*/ 121 h 123"/>
              <a:gd name="T4" fmla="*/ 3 w 60"/>
              <a:gd name="T5" fmla="*/ 98 h 123"/>
              <a:gd name="T6" fmla="*/ 20 w 60"/>
              <a:gd name="T7" fmla="*/ 17 h 123"/>
              <a:gd name="T8" fmla="*/ 42 w 60"/>
              <a:gd name="T9" fmla="*/ 2 h 123"/>
              <a:gd name="T10" fmla="*/ 57 w 60"/>
              <a:gd name="T11" fmla="*/ 25 h 123"/>
              <a:gd name="T12" fmla="*/ 40 w 60"/>
              <a:gd name="T13" fmla="*/ 10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3">
                <a:moveTo>
                  <a:pt x="40" y="106"/>
                </a:moveTo>
                <a:cubicBezTo>
                  <a:pt x="38" y="116"/>
                  <a:pt x="28" y="123"/>
                  <a:pt x="18" y="121"/>
                </a:cubicBezTo>
                <a:cubicBezTo>
                  <a:pt x="7" y="118"/>
                  <a:pt x="0" y="108"/>
                  <a:pt x="3" y="98"/>
                </a:cubicBezTo>
                <a:cubicBezTo>
                  <a:pt x="20" y="17"/>
                  <a:pt x="20" y="17"/>
                  <a:pt x="20" y="17"/>
                </a:cubicBezTo>
                <a:cubicBezTo>
                  <a:pt x="22" y="6"/>
                  <a:pt x="32" y="0"/>
                  <a:pt x="42" y="2"/>
                </a:cubicBezTo>
                <a:cubicBezTo>
                  <a:pt x="53" y="4"/>
                  <a:pt x="60" y="14"/>
                  <a:pt x="57" y="25"/>
                </a:cubicBezTo>
                <a:lnTo>
                  <a:pt x="40" y="106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0" name="Freeform 44"/>
          <p:cNvSpPr/>
          <p:nvPr/>
        </p:nvSpPr>
        <p:spPr bwMode="auto">
          <a:xfrm>
            <a:off x="5851103" y="1231414"/>
            <a:ext cx="523875" cy="479425"/>
          </a:xfrm>
          <a:custGeom>
            <a:avLst/>
            <a:gdLst>
              <a:gd name="T0" fmla="*/ 117 w 240"/>
              <a:gd name="T1" fmla="*/ 220 h 220"/>
              <a:gd name="T2" fmla="*/ 0 w 240"/>
              <a:gd name="T3" fmla="*/ 219 h 220"/>
              <a:gd name="T4" fmla="*/ 0 w 240"/>
              <a:gd name="T5" fmla="*/ 44 h 220"/>
              <a:gd name="T6" fmla="*/ 120 w 240"/>
              <a:gd name="T7" fmla="*/ 44 h 220"/>
              <a:gd name="T8" fmla="*/ 240 w 240"/>
              <a:gd name="T9" fmla="*/ 44 h 220"/>
              <a:gd name="T10" fmla="*/ 240 w 240"/>
              <a:gd name="T11" fmla="*/ 219 h 220"/>
              <a:gd name="T12" fmla="*/ 117 w 240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" h="220">
                <a:moveTo>
                  <a:pt x="117" y="220"/>
                </a:moveTo>
                <a:cubicBezTo>
                  <a:pt x="117" y="220"/>
                  <a:pt x="76" y="179"/>
                  <a:pt x="0" y="219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78" y="0"/>
                  <a:pt x="120" y="44"/>
                </a:cubicBezTo>
                <a:cubicBezTo>
                  <a:pt x="240" y="44"/>
                  <a:pt x="240" y="44"/>
                  <a:pt x="240" y="44"/>
                </a:cubicBezTo>
                <a:cubicBezTo>
                  <a:pt x="240" y="219"/>
                  <a:pt x="240" y="219"/>
                  <a:pt x="240" y="219"/>
                </a:cubicBezTo>
                <a:lnTo>
                  <a:pt x="117" y="22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1" name="Freeform 45"/>
          <p:cNvSpPr>
            <a:spLocks noEditPoints="1"/>
          </p:cNvSpPr>
          <p:nvPr/>
        </p:nvSpPr>
        <p:spPr bwMode="auto">
          <a:xfrm>
            <a:off x="5695528" y="3892064"/>
            <a:ext cx="638175" cy="528638"/>
          </a:xfrm>
          <a:custGeom>
            <a:avLst/>
            <a:gdLst>
              <a:gd name="T0" fmla="*/ 199 w 293"/>
              <a:gd name="T1" fmla="*/ 192 h 242"/>
              <a:gd name="T2" fmla="*/ 219 w 293"/>
              <a:gd name="T3" fmla="*/ 205 h 242"/>
              <a:gd name="T4" fmla="*/ 219 w 293"/>
              <a:gd name="T5" fmla="*/ 214 h 242"/>
              <a:gd name="T6" fmla="*/ 199 w 293"/>
              <a:gd name="T7" fmla="*/ 214 h 242"/>
              <a:gd name="T8" fmla="*/ 219 w 293"/>
              <a:gd name="T9" fmla="*/ 242 h 242"/>
              <a:gd name="T10" fmla="*/ 242 w 293"/>
              <a:gd name="T11" fmla="*/ 216 h 242"/>
              <a:gd name="T12" fmla="*/ 199 w 293"/>
              <a:gd name="T13" fmla="*/ 170 h 242"/>
              <a:gd name="T14" fmla="*/ 293 w 293"/>
              <a:gd name="T15" fmla="*/ 147 h 242"/>
              <a:gd name="T16" fmla="*/ 269 w 293"/>
              <a:gd name="T17" fmla="*/ 0 h 242"/>
              <a:gd name="T18" fmla="*/ 199 w 293"/>
              <a:gd name="T19" fmla="*/ 16 h 242"/>
              <a:gd name="T20" fmla="*/ 275 w 293"/>
              <a:gd name="T21" fmla="*/ 35 h 242"/>
              <a:gd name="T22" fmla="*/ 256 w 293"/>
              <a:gd name="T23" fmla="*/ 154 h 242"/>
              <a:gd name="T24" fmla="*/ 199 w 293"/>
              <a:gd name="T25" fmla="*/ 170 h 242"/>
              <a:gd name="T26" fmla="*/ 175 w 293"/>
              <a:gd name="T27" fmla="*/ 192 h 242"/>
              <a:gd name="T28" fmla="*/ 199 w 293"/>
              <a:gd name="T29" fmla="*/ 170 h 242"/>
              <a:gd name="T30" fmla="*/ 146 w 293"/>
              <a:gd name="T31" fmla="*/ 154 h 242"/>
              <a:gd name="T32" fmla="*/ 199 w 293"/>
              <a:gd name="T33" fmla="*/ 242 h 242"/>
              <a:gd name="T34" fmla="*/ 179 w 293"/>
              <a:gd name="T35" fmla="*/ 214 h 242"/>
              <a:gd name="T36" fmla="*/ 179 w 293"/>
              <a:gd name="T37" fmla="*/ 205 h 242"/>
              <a:gd name="T38" fmla="*/ 199 w 293"/>
              <a:gd name="T39" fmla="*/ 192 h 242"/>
              <a:gd name="T40" fmla="*/ 146 w 293"/>
              <a:gd name="T41" fmla="*/ 0 h 242"/>
              <a:gd name="T42" fmla="*/ 199 w 293"/>
              <a:gd name="T43" fmla="*/ 16 h 242"/>
              <a:gd name="T44" fmla="*/ 146 w 293"/>
              <a:gd name="T45" fmla="*/ 0 h 242"/>
              <a:gd name="T46" fmla="*/ 0 w 293"/>
              <a:gd name="T47" fmla="*/ 24 h 242"/>
              <a:gd name="T48" fmla="*/ 23 w 293"/>
              <a:gd name="T49" fmla="*/ 170 h 242"/>
              <a:gd name="T50" fmla="*/ 117 w 293"/>
              <a:gd name="T51" fmla="*/ 192 h 242"/>
              <a:gd name="T52" fmla="*/ 52 w 293"/>
              <a:gd name="T53" fmla="*/ 216 h 242"/>
              <a:gd name="T54" fmla="*/ 75 w 293"/>
              <a:gd name="T55" fmla="*/ 242 h 242"/>
              <a:gd name="T56" fmla="*/ 146 w 293"/>
              <a:gd name="T57" fmla="*/ 154 h 242"/>
              <a:gd name="T58" fmla="*/ 37 w 293"/>
              <a:gd name="T59" fmla="*/ 154 h 242"/>
              <a:gd name="T60" fmla="*/ 17 w 293"/>
              <a:gd name="T61" fmla="*/ 35 h 242"/>
              <a:gd name="T62" fmla="*/ 146 w 293"/>
              <a:gd name="T63" fmla="*/ 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3" h="242">
                <a:moveTo>
                  <a:pt x="219" y="192"/>
                </a:moveTo>
                <a:cubicBezTo>
                  <a:pt x="199" y="192"/>
                  <a:pt x="199" y="192"/>
                  <a:pt x="199" y="192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1" y="205"/>
                  <a:pt x="223" y="207"/>
                  <a:pt x="223" y="209"/>
                </a:cubicBezTo>
                <a:cubicBezTo>
                  <a:pt x="223" y="212"/>
                  <a:pt x="221" y="214"/>
                  <a:pt x="219" y="214"/>
                </a:cubicBezTo>
                <a:cubicBezTo>
                  <a:pt x="219" y="214"/>
                  <a:pt x="219" y="214"/>
                  <a:pt x="219" y="214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219" y="242"/>
                  <a:pt x="219" y="242"/>
                  <a:pt x="219" y="242"/>
                </a:cubicBezTo>
                <a:cubicBezTo>
                  <a:pt x="232" y="242"/>
                  <a:pt x="242" y="232"/>
                  <a:pt x="242" y="219"/>
                </a:cubicBezTo>
                <a:cubicBezTo>
                  <a:pt x="242" y="216"/>
                  <a:pt x="242" y="216"/>
                  <a:pt x="242" y="216"/>
                </a:cubicBezTo>
                <a:cubicBezTo>
                  <a:pt x="242" y="203"/>
                  <a:pt x="232" y="192"/>
                  <a:pt x="219" y="192"/>
                </a:cubicBezTo>
                <a:close/>
                <a:moveTo>
                  <a:pt x="199" y="170"/>
                </a:moveTo>
                <a:cubicBezTo>
                  <a:pt x="269" y="170"/>
                  <a:pt x="269" y="170"/>
                  <a:pt x="269" y="170"/>
                </a:cubicBezTo>
                <a:cubicBezTo>
                  <a:pt x="282" y="170"/>
                  <a:pt x="293" y="160"/>
                  <a:pt x="293" y="147"/>
                </a:cubicBezTo>
                <a:cubicBezTo>
                  <a:pt x="293" y="24"/>
                  <a:pt x="293" y="24"/>
                  <a:pt x="293" y="24"/>
                </a:cubicBezTo>
                <a:cubicBezTo>
                  <a:pt x="293" y="11"/>
                  <a:pt x="282" y="0"/>
                  <a:pt x="269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9" y="16"/>
                  <a:pt x="199" y="16"/>
                  <a:pt x="199" y="16"/>
                </a:cubicBezTo>
                <a:cubicBezTo>
                  <a:pt x="256" y="16"/>
                  <a:pt x="256" y="16"/>
                  <a:pt x="256" y="16"/>
                </a:cubicBezTo>
                <a:cubicBezTo>
                  <a:pt x="267" y="16"/>
                  <a:pt x="275" y="24"/>
                  <a:pt x="275" y="35"/>
                </a:cubicBezTo>
                <a:cubicBezTo>
                  <a:pt x="275" y="135"/>
                  <a:pt x="275" y="135"/>
                  <a:pt x="275" y="135"/>
                </a:cubicBezTo>
                <a:cubicBezTo>
                  <a:pt x="275" y="146"/>
                  <a:pt x="267" y="154"/>
                  <a:pt x="256" y="154"/>
                </a:cubicBezTo>
                <a:cubicBezTo>
                  <a:pt x="199" y="154"/>
                  <a:pt x="199" y="154"/>
                  <a:pt x="199" y="154"/>
                </a:cubicBezTo>
                <a:lnTo>
                  <a:pt x="199" y="170"/>
                </a:lnTo>
                <a:close/>
                <a:moveTo>
                  <a:pt x="199" y="192"/>
                </a:moveTo>
                <a:cubicBezTo>
                  <a:pt x="175" y="192"/>
                  <a:pt x="175" y="192"/>
                  <a:pt x="175" y="192"/>
                </a:cubicBezTo>
                <a:cubicBezTo>
                  <a:pt x="175" y="170"/>
                  <a:pt x="175" y="170"/>
                  <a:pt x="175" y="170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99" y="242"/>
                  <a:pt x="199" y="242"/>
                  <a:pt x="199" y="242"/>
                </a:cubicBezTo>
                <a:cubicBezTo>
                  <a:pt x="199" y="214"/>
                  <a:pt x="199" y="214"/>
                  <a:pt x="199" y="214"/>
                </a:cubicBezTo>
                <a:cubicBezTo>
                  <a:pt x="179" y="214"/>
                  <a:pt x="179" y="214"/>
                  <a:pt x="179" y="214"/>
                </a:cubicBezTo>
                <a:cubicBezTo>
                  <a:pt x="177" y="214"/>
                  <a:pt x="175" y="212"/>
                  <a:pt x="175" y="209"/>
                </a:cubicBezTo>
                <a:cubicBezTo>
                  <a:pt x="175" y="207"/>
                  <a:pt x="177" y="205"/>
                  <a:pt x="179" y="205"/>
                </a:cubicBezTo>
                <a:cubicBezTo>
                  <a:pt x="199" y="205"/>
                  <a:pt x="199" y="205"/>
                  <a:pt x="199" y="205"/>
                </a:cubicBezTo>
                <a:cubicBezTo>
                  <a:pt x="199" y="192"/>
                  <a:pt x="199" y="192"/>
                  <a:pt x="199" y="192"/>
                </a:cubicBezTo>
                <a:close/>
                <a:moveTo>
                  <a:pt x="19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99" y="16"/>
                  <a:pt x="199" y="16"/>
                  <a:pt x="199" y="16"/>
                </a:cubicBezTo>
                <a:lnTo>
                  <a:pt x="199" y="0"/>
                </a:lnTo>
                <a:close/>
                <a:moveTo>
                  <a:pt x="14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1"/>
                  <a:pt x="0" y="24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0"/>
                  <a:pt x="10" y="170"/>
                  <a:pt x="23" y="170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92"/>
                  <a:pt x="117" y="192"/>
                  <a:pt x="117" y="192"/>
                </a:cubicBezTo>
                <a:cubicBezTo>
                  <a:pt x="75" y="192"/>
                  <a:pt x="75" y="192"/>
                  <a:pt x="75" y="192"/>
                </a:cubicBezTo>
                <a:cubicBezTo>
                  <a:pt x="62" y="192"/>
                  <a:pt x="52" y="203"/>
                  <a:pt x="52" y="216"/>
                </a:cubicBezTo>
                <a:cubicBezTo>
                  <a:pt x="52" y="219"/>
                  <a:pt x="52" y="219"/>
                  <a:pt x="52" y="219"/>
                </a:cubicBezTo>
                <a:cubicBezTo>
                  <a:pt x="52" y="232"/>
                  <a:pt x="62" y="242"/>
                  <a:pt x="75" y="242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37" y="154"/>
                  <a:pt x="37" y="154"/>
                  <a:pt x="37" y="154"/>
                </a:cubicBezTo>
                <a:cubicBezTo>
                  <a:pt x="26" y="154"/>
                  <a:pt x="17" y="146"/>
                  <a:pt x="17" y="1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146" y="16"/>
                  <a:pt x="146" y="16"/>
                  <a:pt x="146" y="16"/>
                </a:cubicBezTo>
                <a:lnTo>
                  <a:pt x="146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2" name="Freeform 46"/>
          <p:cNvSpPr>
            <a:spLocks noEditPoints="1"/>
          </p:cNvSpPr>
          <p:nvPr/>
        </p:nvSpPr>
        <p:spPr bwMode="auto">
          <a:xfrm>
            <a:off x="6824241" y="2839552"/>
            <a:ext cx="819150" cy="955675"/>
          </a:xfrm>
          <a:custGeom>
            <a:avLst/>
            <a:gdLst>
              <a:gd name="T0" fmla="*/ 376 w 376"/>
              <a:gd name="T1" fmla="*/ 43 h 438"/>
              <a:gd name="T2" fmla="*/ 324 w 376"/>
              <a:gd name="T3" fmla="*/ 32 h 438"/>
              <a:gd name="T4" fmla="*/ 334 w 376"/>
              <a:gd name="T5" fmla="*/ 54 h 438"/>
              <a:gd name="T6" fmla="*/ 324 w 376"/>
              <a:gd name="T7" fmla="*/ 59 h 438"/>
              <a:gd name="T8" fmla="*/ 272 w 376"/>
              <a:gd name="T9" fmla="*/ 63 h 438"/>
              <a:gd name="T10" fmla="*/ 304 w 376"/>
              <a:gd name="T11" fmla="*/ 98 h 438"/>
              <a:gd name="T12" fmla="*/ 256 w 376"/>
              <a:gd name="T13" fmla="*/ 81 h 438"/>
              <a:gd name="T14" fmla="*/ 271 w 376"/>
              <a:gd name="T15" fmla="*/ 103 h 438"/>
              <a:gd name="T16" fmla="*/ 241 w 376"/>
              <a:gd name="T17" fmla="*/ 100 h 438"/>
              <a:gd name="T18" fmla="*/ 256 w 376"/>
              <a:gd name="T19" fmla="*/ 122 h 438"/>
              <a:gd name="T20" fmla="*/ 226 w 376"/>
              <a:gd name="T21" fmla="*/ 119 h 438"/>
              <a:gd name="T22" fmla="*/ 240 w 376"/>
              <a:gd name="T23" fmla="*/ 140 h 438"/>
              <a:gd name="T24" fmla="*/ 210 w 376"/>
              <a:gd name="T25" fmla="*/ 138 h 438"/>
              <a:gd name="T26" fmla="*/ 242 w 376"/>
              <a:gd name="T27" fmla="*/ 173 h 438"/>
              <a:gd name="T28" fmla="*/ 195 w 376"/>
              <a:gd name="T29" fmla="*/ 156 h 438"/>
              <a:gd name="T30" fmla="*/ 210 w 376"/>
              <a:gd name="T31" fmla="*/ 178 h 438"/>
              <a:gd name="T32" fmla="*/ 180 w 376"/>
              <a:gd name="T33" fmla="*/ 175 h 438"/>
              <a:gd name="T34" fmla="*/ 194 w 376"/>
              <a:gd name="T35" fmla="*/ 197 h 438"/>
              <a:gd name="T36" fmla="*/ 164 w 376"/>
              <a:gd name="T37" fmla="*/ 194 h 438"/>
              <a:gd name="T38" fmla="*/ 179 w 376"/>
              <a:gd name="T39" fmla="*/ 215 h 438"/>
              <a:gd name="T40" fmla="*/ 149 w 376"/>
              <a:gd name="T41" fmla="*/ 213 h 438"/>
              <a:gd name="T42" fmla="*/ 181 w 376"/>
              <a:gd name="T43" fmla="*/ 248 h 438"/>
              <a:gd name="T44" fmla="*/ 134 w 376"/>
              <a:gd name="T45" fmla="*/ 232 h 438"/>
              <a:gd name="T46" fmla="*/ 148 w 376"/>
              <a:gd name="T47" fmla="*/ 253 h 438"/>
              <a:gd name="T48" fmla="*/ 118 w 376"/>
              <a:gd name="T49" fmla="*/ 250 h 438"/>
              <a:gd name="T50" fmla="*/ 133 w 376"/>
              <a:gd name="T51" fmla="*/ 272 h 438"/>
              <a:gd name="T52" fmla="*/ 103 w 376"/>
              <a:gd name="T53" fmla="*/ 269 h 438"/>
              <a:gd name="T54" fmla="*/ 117 w 376"/>
              <a:gd name="T55" fmla="*/ 290 h 438"/>
              <a:gd name="T56" fmla="*/ 88 w 376"/>
              <a:gd name="T57" fmla="*/ 288 h 438"/>
              <a:gd name="T58" fmla="*/ 119 w 376"/>
              <a:gd name="T59" fmla="*/ 323 h 438"/>
              <a:gd name="T60" fmla="*/ 72 w 376"/>
              <a:gd name="T61" fmla="*/ 307 h 438"/>
              <a:gd name="T62" fmla="*/ 87 w 376"/>
              <a:gd name="T63" fmla="*/ 328 h 438"/>
              <a:gd name="T64" fmla="*/ 57 w 376"/>
              <a:gd name="T65" fmla="*/ 325 h 438"/>
              <a:gd name="T66" fmla="*/ 71 w 376"/>
              <a:gd name="T67" fmla="*/ 347 h 438"/>
              <a:gd name="T68" fmla="*/ 42 w 376"/>
              <a:gd name="T69" fmla="*/ 344 h 438"/>
              <a:gd name="T70" fmla="*/ 56 w 376"/>
              <a:gd name="T71" fmla="*/ 366 h 438"/>
              <a:gd name="T72" fmla="*/ 26 w 376"/>
              <a:gd name="T73" fmla="*/ 363 h 438"/>
              <a:gd name="T74" fmla="*/ 58 w 376"/>
              <a:gd name="T75" fmla="*/ 398 h 438"/>
              <a:gd name="T76" fmla="*/ 0 w 376"/>
              <a:gd name="T77" fmla="*/ 395 h 438"/>
              <a:gd name="T78" fmla="*/ 324 w 376"/>
              <a:gd name="T79" fmla="*/ 106 h 438"/>
              <a:gd name="T80" fmla="*/ 316 w 376"/>
              <a:gd name="T81" fmla="*/ 56 h 438"/>
              <a:gd name="T82" fmla="*/ 324 w 376"/>
              <a:gd name="T83" fmla="*/ 32 h 438"/>
              <a:gd name="T84" fmla="*/ 323 w 376"/>
              <a:gd name="T85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76" h="438">
                <a:moveTo>
                  <a:pt x="324" y="106"/>
                </a:moveTo>
                <a:cubicBezTo>
                  <a:pt x="376" y="43"/>
                  <a:pt x="376" y="43"/>
                  <a:pt x="376" y="43"/>
                </a:cubicBezTo>
                <a:cubicBezTo>
                  <a:pt x="324" y="1"/>
                  <a:pt x="324" y="1"/>
                  <a:pt x="324" y="1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27" y="32"/>
                  <a:pt x="330" y="33"/>
                  <a:pt x="332" y="35"/>
                </a:cubicBezTo>
                <a:cubicBezTo>
                  <a:pt x="338" y="40"/>
                  <a:pt x="339" y="49"/>
                  <a:pt x="334" y="54"/>
                </a:cubicBezTo>
                <a:cubicBezTo>
                  <a:pt x="334" y="54"/>
                  <a:pt x="334" y="54"/>
                  <a:pt x="334" y="54"/>
                </a:cubicBezTo>
                <a:cubicBezTo>
                  <a:pt x="332" y="57"/>
                  <a:pt x="328" y="59"/>
                  <a:pt x="324" y="59"/>
                </a:cubicBezTo>
                <a:lnTo>
                  <a:pt x="324" y="106"/>
                </a:lnTo>
                <a:close/>
                <a:moveTo>
                  <a:pt x="272" y="63"/>
                </a:moveTo>
                <a:cubicBezTo>
                  <a:pt x="308" y="92"/>
                  <a:pt x="308" y="92"/>
                  <a:pt x="308" y="92"/>
                </a:cubicBezTo>
                <a:cubicBezTo>
                  <a:pt x="304" y="98"/>
                  <a:pt x="304" y="98"/>
                  <a:pt x="304" y="9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56" y="81"/>
                  <a:pt x="256" y="81"/>
                  <a:pt x="256" y="81"/>
                </a:cubicBezTo>
                <a:cubicBezTo>
                  <a:pt x="276" y="97"/>
                  <a:pt x="276" y="97"/>
                  <a:pt x="276" y="97"/>
                </a:cubicBezTo>
                <a:cubicBezTo>
                  <a:pt x="271" y="103"/>
                  <a:pt x="271" y="103"/>
                  <a:pt x="271" y="103"/>
                </a:cubicBezTo>
                <a:cubicBezTo>
                  <a:pt x="252" y="87"/>
                  <a:pt x="252" y="87"/>
                  <a:pt x="252" y="87"/>
                </a:cubicBezTo>
                <a:cubicBezTo>
                  <a:pt x="241" y="100"/>
                  <a:pt x="241" y="100"/>
                  <a:pt x="241" y="100"/>
                </a:cubicBezTo>
                <a:cubicBezTo>
                  <a:pt x="260" y="116"/>
                  <a:pt x="260" y="116"/>
                  <a:pt x="260" y="116"/>
                </a:cubicBezTo>
                <a:cubicBezTo>
                  <a:pt x="256" y="122"/>
                  <a:pt x="256" y="122"/>
                  <a:pt x="256" y="122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45" y="135"/>
                  <a:pt x="245" y="135"/>
                  <a:pt x="245" y="135"/>
                </a:cubicBezTo>
                <a:cubicBezTo>
                  <a:pt x="240" y="140"/>
                  <a:pt x="240" y="140"/>
                  <a:pt x="240" y="140"/>
                </a:cubicBezTo>
                <a:cubicBezTo>
                  <a:pt x="221" y="125"/>
                  <a:pt x="221" y="125"/>
                  <a:pt x="221" y="125"/>
                </a:cubicBezTo>
                <a:cubicBezTo>
                  <a:pt x="210" y="138"/>
                  <a:pt x="210" y="138"/>
                  <a:pt x="210" y="138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2" y="173"/>
                  <a:pt x="242" y="173"/>
                  <a:pt x="242" y="173"/>
                </a:cubicBezTo>
                <a:cubicBezTo>
                  <a:pt x="206" y="143"/>
                  <a:pt x="206" y="143"/>
                  <a:pt x="206" y="143"/>
                </a:cubicBezTo>
                <a:cubicBezTo>
                  <a:pt x="195" y="156"/>
                  <a:pt x="195" y="156"/>
                  <a:pt x="195" y="156"/>
                </a:cubicBezTo>
                <a:cubicBezTo>
                  <a:pt x="214" y="172"/>
                  <a:pt x="214" y="172"/>
                  <a:pt x="214" y="172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190" y="162"/>
                  <a:pt x="190" y="162"/>
                  <a:pt x="190" y="162"/>
                </a:cubicBezTo>
                <a:cubicBezTo>
                  <a:pt x="180" y="175"/>
                  <a:pt x="180" y="175"/>
                  <a:pt x="180" y="175"/>
                </a:cubicBezTo>
                <a:cubicBezTo>
                  <a:pt x="199" y="191"/>
                  <a:pt x="199" y="191"/>
                  <a:pt x="199" y="191"/>
                </a:cubicBezTo>
                <a:cubicBezTo>
                  <a:pt x="194" y="197"/>
                  <a:pt x="194" y="197"/>
                  <a:pt x="194" y="197"/>
                </a:cubicBezTo>
                <a:cubicBezTo>
                  <a:pt x="175" y="181"/>
                  <a:pt x="175" y="181"/>
                  <a:pt x="175" y="181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84" y="210"/>
                  <a:pt x="184" y="210"/>
                  <a:pt x="184" y="210"/>
                </a:cubicBezTo>
                <a:cubicBezTo>
                  <a:pt x="179" y="215"/>
                  <a:pt x="179" y="215"/>
                  <a:pt x="179" y="215"/>
                </a:cubicBezTo>
                <a:cubicBezTo>
                  <a:pt x="160" y="200"/>
                  <a:pt x="160" y="200"/>
                  <a:pt x="160" y="200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85" y="243"/>
                  <a:pt x="185" y="243"/>
                  <a:pt x="185" y="243"/>
                </a:cubicBezTo>
                <a:cubicBezTo>
                  <a:pt x="181" y="248"/>
                  <a:pt x="181" y="248"/>
                  <a:pt x="181" y="248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34" y="232"/>
                  <a:pt x="134" y="232"/>
                  <a:pt x="134" y="232"/>
                </a:cubicBezTo>
                <a:cubicBezTo>
                  <a:pt x="153" y="247"/>
                  <a:pt x="153" y="247"/>
                  <a:pt x="153" y="247"/>
                </a:cubicBezTo>
                <a:cubicBezTo>
                  <a:pt x="148" y="253"/>
                  <a:pt x="148" y="253"/>
                  <a:pt x="148" y="253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18" y="250"/>
                  <a:pt x="118" y="250"/>
                  <a:pt x="118" y="250"/>
                </a:cubicBezTo>
                <a:cubicBezTo>
                  <a:pt x="137" y="266"/>
                  <a:pt x="137" y="266"/>
                  <a:pt x="137" y="266"/>
                </a:cubicBezTo>
                <a:cubicBezTo>
                  <a:pt x="133" y="272"/>
                  <a:pt x="133" y="272"/>
                  <a:pt x="133" y="272"/>
                </a:cubicBezTo>
                <a:cubicBezTo>
                  <a:pt x="114" y="256"/>
                  <a:pt x="114" y="256"/>
                  <a:pt x="114" y="256"/>
                </a:cubicBezTo>
                <a:cubicBezTo>
                  <a:pt x="103" y="269"/>
                  <a:pt x="103" y="269"/>
                  <a:pt x="103" y="269"/>
                </a:cubicBezTo>
                <a:cubicBezTo>
                  <a:pt x="122" y="285"/>
                  <a:pt x="122" y="285"/>
                  <a:pt x="122" y="285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88" y="288"/>
                  <a:pt x="88" y="288"/>
                  <a:pt x="88" y="288"/>
                </a:cubicBezTo>
                <a:cubicBezTo>
                  <a:pt x="124" y="318"/>
                  <a:pt x="124" y="318"/>
                  <a:pt x="124" y="318"/>
                </a:cubicBezTo>
                <a:cubicBezTo>
                  <a:pt x="119" y="323"/>
                  <a:pt x="119" y="323"/>
                  <a:pt x="119" y="323"/>
                </a:cubicBezTo>
                <a:cubicBezTo>
                  <a:pt x="83" y="294"/>
                  <a:pt x="83" y="294"/>
                  <a:pt x="83" y="294"/>
                </a:cubicBezTo>
                <a:cubicBezTo>
                  <a:pt x="72" y="307"/>
                  <a:pt x="72" y="307"/>
                  <a:pt x="72" y="307"/>
                </a:cubicBezTo>
                <a:cubicBezTo>
                  <a:pt x="91" y="322"/>
                  <a:pt x="91" y="322"/>
                  <a:pt x="91" y="322"/>
                </a:cubicBezTo>
                <a:cubicBezTo>
                  <a:pt x="87" y="328"/>
                  <a:pt x="87" y="328"/>
                  <a:pt x="87" y="328"/>
                </a:cubicBezTo>
                <a:cubicBezTo>
                  <a:pt x="68" y="312"/>
                  <a:pt x="68" y="312"/>
                  <a:pt x="68" y="312"/>
                </a:cubicBezTo>
                <a:cubicBezTo>
                  <a:pt x="57" y="325"/>
                  <a:pt x="57" y="325"/>
                  <a:pt x="57" y="325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1" y="347"/>
                  <a:pt x="71" y="347"/>
                  <a:pt x="71" y="347"/>
                </a:cubicBezTo>
                <a:cubicBezTo>
                  <a:pt x="52" y="331"/>
                  <a:pt x="52" y="331"/>
                  <a:pt x="52" y="331"/>
                </a:cubicBezTo>
                <a:cubicBezTo>
                  <a:pt x="42" y="344"/>
                  <a:pt x="42" y="344"/>
                  <a:pt x="42" y="344"/>
                </a:cubicBezTo>
                <a:cubicBezTo>
                  <a:pt x="61" y="360"/>
                  <a:pt x="61" y="360"/>
                  <a:pt x="61" y="360"/>
                </a:cubicBezTo>
                <a:cubicBezTo>
                  <a:pt x="56" y="366"/>
                  <a:pt x="56" y="366"/>
                  <a:pt x="56" y="366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26" y="363"/>
                  <a:pt x="26" y="363"/>
                  <a:pt x="26" y="363"/>
                </a:cubicBezTo>
                <a:cubicBezTo>
                  <a:pt x="63" y="393"/>
                  <a:pt x="63" y="393"/>
                  <a:pt x="63" y="393"/>
                </a:cubicBezTo>
                <a:cubicBezTo>
                  <a:pt x="58" y="398"/>
                  <a:pt x="58" y="398"/>
                  <a:pt x="58" y="398"/>
                </a:cubicBezTo>
                <a:cubicBezTo>
                  <a:pt x="22" y="369"/>
                  <a:pt x="22" y="369"/>
                  <a:pt x="22" y="369"/>
                </a:cubicBezTo>
                <a:cubicBezTo>
                  <a:pt x="0" y="395"/>
                  <a:pt x="0" y="395"/>
                  <a:pt x="0" y="395"/>
                </a:cubicBezTo>
                <a:cubicBezTo>
                  <a:pt x="53" y="438"/>
                  <a:pt x="53" y="438"/>
                  <a:pt x="53" y="438"/>
                </a:cubicBezTo>
                <a:cubicBezTo>
                  <a:pt x="324" y="106"/>
                  <a:pt x="324" y="106"/>
                  <a:pt x="324" y="106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1" y="59"/>
                  <a:pt x="318" y="58"/>
                  <a:pt x="316" y="56"/>
                </a:cubicBezTo>
                <a:cubicBezTo>
                  <a:pt x="310" y="51"/>
                  <a:pt x="309" y="43"/>
                  <a:pt x="314" y="37"/>
                </a:cubicBezTo>
                <a:cubicBezTo>
                  <a:pt x="316" y="34"/>
                  <a:pt x="320" y="32"/>
                  <a:pt x="324" y="32"/>
                </a:cubicBezTo>
                <a:cubicBezTo>
                  <a:pt x="324" y="1"/>
                  <a:pt x="324" y="1"/>
                  <a:pt x="324" y="1"/>
                </a:cubicBezTo>
                <a:cubicBezTo>
                  <a:pt x="323" y="0"/>
                  <a:pt x="323" y="0"/>
                  <a:pt x="323" y="0"/>
                </a:cubicBezTo>
                <a:lnTo>
                  <a:pt x="272" y="6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3" name="Freeform 47"/>
          <p:cNvSpPr>
            <a:spLocks noEditPoints="1"/>
          </p:cNvSpPr>
          <p:nvPr/>
        </p:nvSpPr>
        <p:spPr bwMode="auto">
          <a:xfrm>
            <a:off x="7444953" y="3118952"/>
            <a:ext cx="354013" cy="695325"/>
          </a:xfrm>
          <a:custGeom>
            <a:avLst/>
            <a:gdLst>
              <a:gd name="T0" fmla="*/ 121 w 162"/>
              <a:gd name="T1" fmla="*/ 144 h 319"/>
              <a:gd name="T2" fmla="*/ 128 w 162"/>
              <a:gd name="T3" fmla="*/ 138 h 319"/>
              <a:gd name="T4" fmla="*/ 150 w 162"/>
              <a:gd name="T5" fmla="*/ 80 h 319"/>
              <a:gd name="T6" fmla="*/ 147 w 162"/>
              <a:gd name="T7" fmla="*/ 69 h 319"/>
              <a:gd name="T8" fmla="*/ 156 w 162"/>
              <a:gd name="T9" fmla="*/ 46 h 319"/>
              <a:gd name="T10" fmla="*/ 137 w 162"/>
              <a:gd name="T11" fmla="*/ 3 h 319"/>
              <a:gd name="T12" fmla="*/ 121 w 162"/>
              <a:gd name="T13" fmla="*/ 1 h 319"/>
              <a:gd name="T14" fmla="*/ 121 w 162"/>
              <a:gd name="T15" fmla="*/ 58 h 319"/>
              <a:gd name="T16" fmla="*/ 126 w 162"/>
              <a:gd name="T17" fmla="*/ 61 h 319"/>
              <a:gd name="T18" fmla="*/ 121 w 162"/>
              <a:gd name="T19" fmla="*/ 59 h 319"/>
              <a:gd name="T20" fmla="*/ 121 w 162"/>
              <a:gd name="T21" fmla="*/ 85 h 319"/>
              <a:gd name="T22" fmla="*/ 125 w 162"/>
              <a:gd name="T23" fmla="*/ 75 h 319"/>
              <a:gd name="T24" fmla="*/ 123 w 162"/>
              <a:gd name="T25" fmla="*/ 66 h 319"/>
              <a:gd name="T26" fmla="*/ 139 w 162"/>
              <a:gd name="T27" fmla="*/ 72 h 319"/>
              <a:gd name="T28" fmla="*/ 144 w 162"/>
              <a:gd name="T29" fmla="*/ 83 h 319"/>
              <a:gd name="T30" fmla="*/ 125 w 162"/>
              <a:gd name="T31" fmla="*/ 132 h 319"/>
              <a:gd name="T32" fmla="*/ 121 w 162"/>
              <a:gd name="T33" fmla="*/ 136 h 319"/>
              <a:gd name="T34" fmla="*/ 121 w 162"/>
              <a:gd name="T35" fmla="*/ 144 h 319"/>
              <a:gd name="T36" fmla="*/ 66 w 162"/>
              <a:gd name="T37" fmla="*/ 284 h 319"/>
              <a:gd name="T38" fmla="*/ 121 w 162"/>
              <a:gd name="T39" fmla="*/ 144 h 319"/>
              <a:gd name="T40" fmla="*/ 121 w 162"/>
              <a:gd name="T41" fmla="*/ 144 h 319"/>
              <a:gd name="T42" fmla="*/ 121 w 162"/>
              <a:gd name="T43" fmla="*/ 136 h 319"/>
              <a:gd name="T44" fmla="*/ 114 w 162"/>
              <a:gd name="T45" fmla="*/ 137 h 319"/>
              <a:gd name="T46" fmla="*/ 98 w 162"/>
              <a:gd name="T47" fmla="*/ 130 h 319"/>
              <a:gd name="T48" fmla="*/ 98 w 162"/>
              <a:gd name="T49" fmla="*/ 130 h 319"/>
              <a:gd name="T50" fmla="*/ 106 w 162"/>
              <a:gd name="T51" fmla="*/ 125 h 319"/>
              <a:gd name="T52" fmla="*/ 121 w 162"/>
              <a:gd name="T53" fmla="*/ 85 h 319"/>
              <a:gd name="T54" fmla="*/ 121 w 162"/>
              <a:gd name="T55" fmla="*/ 59 h 319"/>
              <a:gd name="T56" fmla="*/ 85 w 162"/>
              <a:gd name="T57" fmla="*/ 45 h 319"/>
              <a:gd name="T58" fmla="*/ 74 w 162"/>
              <a:gd name="T59" fmla="*/ 51 h 319"/>
              <a:gd name="T60" fmla="*/ 52 w 162"/>
              <a:gd name="T61" fmla="*/ 108 h 319"/>
              <a:gd name="T62" fmla="*/ 54 w 162"/>
              <a:gd name="T63" fmla="*/ 118 h 319"/>
              <a:gd name="T64" fmla="*/ 35 w 162"/>
              <a:gd name="T65" fmla="*/ 168 h 319"/>
              <a:gd name="T66" fmla="*/ 35 w 162"/>
              <a:gd name="T67" fmla="*/ 256 h 319"/>
              <a:gd name="T68" fmla="*/ 39 w 162"/>
              <a:gd name="T69" fmla="*/ 257 h 319"/>
              <a:gd name="T70" fmla="*/ 45 w 162"/>
              <a:gd name="T71" fmla="*/ 268 h 319"/>
              <a:gd name="T72" fmla="*/ 58 w 162"/>
              <a:gd name="T73" fmla="*/ 264 h 319"/>
              <a:gd name="T74" fmla="*/ 64 w 162"/>
              <a:gd name="T75" fmla="*/ 278 h 319"/>
              <a:gd name="T76" fmla="*/ 63 w 162"/>
              <a:gd name="T77" fmla="*/ 281 h 319"/>
              <a:gd name="T78" fmla="*/ 35 w 162"/>
              <a:gd name="T79" fmla="*/ 300 h 319"/>
              <a:gd name="T80" fmla="*/ 35 w 162"/>
              <a:gd name="T81" fmla="*/ 306 h 319"/>
              <a:gd name="T82" fmla="*/ 66 w 162"/>
              <a:gd name="T83" fmla="*/ 284 h 319"/>
              <a:gd name="T84" fmla="*/ 121 w 162"/>
              <a:gd name="T85" fmla="*/ 1 h 319"/>
              <a:gd name="T86" fmla="*/ 121 w 162"/>
              <a:gd name="T87" fmla="*/ 58 h 319"/>
              <a:gd name="T88" fmla="*/ 88 w 162"/>
              <a:gd name="T89" fmla="*/ 36 h 319"/>
              <a:gd name="T90" fmla="*/ 94 w 162"/>
              <a:gd name="T91" fmla="*/ 22 h 319"/>
              <a:gd name="T92" fmla="*/ 121 w 162"/>
              <a:gd name="T93" fmla="*/ 1 h 319"/>
              <a:gd name="T94" fmla="*/ 35 w 162"/>
              <a:gd name="T95" fmla="*/ 168 h 319"/>
              <a:gd name="T96" fmla="*/ 0 w 162"/>
              <a:gd name="T97" fmla="*/ 258 h 319"/>
              <a:gd name="T98" fmla="*/ 15 w 162"/>
              <a:gd name="T99" fmla="*/ 319 h 319"/>
              <a:gd name="T100" fmla="*/ 35 w 162"/>
              <a:gd name="T101" fmla="*/ 306 h 319"/>
              <a:gd name="T102" fmla="*/ 35 w 162"/>
              <a:gd name="T103" fmla="*/ 300 h 319"/>
              <a:gd name="T104" fmla="*/ 33 w 162"/>
              <a:gd name="T105" fmla="*/ 301 h 319"/>
              <a:gd name="T106" fmla="*/ 13 w 162"/>
              <a:gd name="T107" fmla="*/ 294 h 319"/>
              <a:gd name="T108" fmla="*/ 5 w 162"/>
              <a:gd name="T109" fmla="*/ 259 h 319"/>
              <a:gd name="T110" fmla="*/ 5 w 162"/>
              <a:gd name="T111" fmla="*/ 259 h 319"/>
              <a:gd name="T112" fmla="*/ 6 w 162"/>
              <a:gd name="T113" fmla="*/ 256 h 319"/>
              <a:gd name="T114" fmla="*/ 19 w 162"/>
              <a:gd name="T115" fmla="*/ 250 h 319"/>
              <a:gd name="T116" fmla="*/ 26 w 162"/>
              <a:gd name="T117" fmla="*/ 261 h 319"/>
              <a:gd name="T118" fmla="*/ 35 w 162"/>
              <a:gd name="T119" fmla="*/ 256 h 319"/>
              <a:gd name="T120" fmla="*/ 35 w 162"/>
              <a:gd name="T121" fmla="*/ 168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" h="319">
                <a:moveTo>
                  <a:pt x="121" y="144"/>
                </a:moveTo>
                <a:cubicBezTo>
                  <a:pt x="124" y="143"/>
                  <a:pt x="127" y="141"/>
                  <a:pt x="128" y="138"/>
                </a:cubicBezTo>
                <a:cubicBezTo>
                  <a:pt x="150" y="80"/>
                  <a:pt x="150" y="80"/>
                  <a:pt x="150" y="80"/>
                </a:cubicBezTo>
                <a:cubicBezTo>
                  <a:pt x="152" y="76"/>
                  <a:pt x="150" y="71"/>
                  <a:pt x="147" y="69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29"/>
                  <a:pt x="154" y="9"/>
                  <a:pt x="137" y="3"/>
                </a:cubicBezTo>
                <a:cubicBezTo>
                  <a:pt x="132" y="1"/>
                  <a:pt x="126" y="0"/>
                  <a:pt x="121" y="1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26" y="72"/>
                  <a:pt x="126" y="68"/>
                  <a:pt x="123" y="66"/>
                </a:cubicBezTo>
                <a:cubicBezTo>
                  <a:pt x="139" y="72"/>
                  <a:pt x="139" y="72"/>
                  <a:pt x="139" y="72"/>
                </a:cubicBezTo>
                <a:cubicBezTo>
                  <a:pt x="143" y="73"/>
                  <a:pt x="146" y="78"/>
                  <a:pt x="144" y="83"/>
                </a:cubicBezTo>
                <a:cubicBezTo>
                  <a:pt x="125" y="132"/>
                  <a:pt x="125" y="132"/>
                  <a:pt x="125" y="132"/>
                </a:cubicBezTo>
                <a:cubicBezTo>
                  <a:pt x="124" y="134"/>
                  <a:pt x="123" y="135"/>
                  <a:pt x="121" y="136"/>
                </a:cubicBezTo>
                <a:lnTo>
                  <a:pt x="121" y="144"/>
                </a:lnTo>
                <a:close/>
                <a:moveTo>
                  <a:pt x="66" y="284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21" y="144"/>
                  <a:pt x="121" y="144"/>
                  <a:pt x="121" y="144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19" y="137"/>
                  <a:pt x="117" y="137"/>
                  <a:pt x="114" y="137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98" y="130"/>
                  <a:pt x="98" y="130"/>
                  <a:pt x="98" y="130"/>
                </a:cubicBezTo>
                <a:cubicBezTo>
                  <a:pt x="102" y="130"/>
                  <a:pt x="105" y="128"/>
                  <a:pt x="106" y="125"/>
                </a:cubicBezTo>
                <a:cubicBezTo>
                  <a:pt x="121" y="85"/>
                  <a:pt x="121" y="85"/>
                  <a:pt x="121" y="85"/>
                </a:cubicBezTo>
                <a:cubicBezTo>
                  <a:pt x="121" y="59"/>
                  <a:pt x="121" y="59"/>
                  <a:pt x="121" y="59"/>
                </a:cubicBezTo>
                <a:cubicBezTo>
                  <a:pt x="85" y="45"/>
                  <a:pt x="85" y="45"/>
                  <a:pt x="85" y="45"/>
                </a:cubicBezTo>
                <a:cubicBezTo>
                  <a:pt x="80" y="44"/>
                  <a:pt x="76" y="47"/>
                  <a:pt x="74" y="51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1" y="112"/>
                  <a:pt x="52" y="115"/>
                  <a:pt x="54" y="118"/>
                </a:cubicBezTo>
                <a:cubicBezTo>
                  <a:pt x="35" y="168"/>
                  <a:pt x="35" y="168"/>
                  <a:pt x="35" y="168"/>
                </a:cubicBezTo>
                <a:cubicBezTo>
                  <a:pt x="35" y="256"/>
                  <a:pt x="35" y="256"/>
                  <a:pt x="35" y="256"/>
                </a:cubicBezTo>
                <a:cubicBezTo>
                  <a:pt x="36" y="256"/>
                  <a:pt x="37" y="257"/>
                  <a:pt x="39" y="257"/>
                </a:cubicBezTo>
                <a:cubicBezTo>
                  <a:pt x="43" y="259"/>
                  <a:pt x="46" y="264"/>
                  <a:pt x="45" y="268"/>
                </a:cubicBezTo>
                <a:cubicBezTo>
                  <a:pt x="48" y="264"/>
                  <a:pt x="53" y="263"/>
                  <a:pt x="58" y="264"/>
                </a:cubicBezTo>
                <a:cubicBezTo>
                  <a:pt x="63" y="267"/>
                  <a:pt x="66" y="273"/>
                  <a:pt x="64" y="278"/>
                </a:cubicBezTo>
                <a:cubicBezTo>
                  <a:pt x="63" y="281"/>
                  <a:pt x="63" y="281"/>
                  <a:pt x="63" y="281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66" y="284"/>
                  <a:pt x="66" y="284"/>
                  <a:pt x="66" y="284"/>
                </a:cubicBezTo>
                <a:close/>
                <a:moveTo>
                  <a:pt x="121" y="1"/>
                </a:moveTo>
                <a:cubicBezTo>
                  <a:pt x="121" y="58"/>
                  <a:pt x="121" y="58"/>
                  <a:pt x="121" y="58"/>
                </a:cubicBezTo>
                <a:cubicBezTo>
                  <a:pt x="88" y="36"/>
                  <a:pt x="88" y="36"/>
                  <a:pt x="88" y="36"/>
                </a:cubicBezTo>
                <a:cubicBezTo>
                  <a:pt x="94" y="22"/>
                  <a:pt x="94" y="22"/>
                  <a:pt x="94" y="22"/>
                </a:cubicBezTo>
                <a:cubicBezTo>
                  <a:pt x="98" y="10"/>
                  <a:pt x="109" y="2"/>
                  <a:pt x="121" y="1"/>
                </a:cubicBezTo>
                <a:close/>
                <a:moveTo>
                  <a:pt x="35" y="168"/>
                </a:moveTo>
                <a:cubicBezTo>
                  <a:pt x="0" y="258"/>
                  <a:pt x="0" y="258"/>
                  <a:pt x="0" y="258"/>
                </a:cubicBezTo>
                <a:cubicBezTo>
                  <a:pt x="15" y="319"/>
                  <a:pt x="15" y="319"/>
                  <a:pt x="15" y="319"/>
                </a:cubicBezTo>
                <a:cubicBezTo>
                  <a:pt x="35" y="306"/>
                  <a:pt x="35" y="306"/>
                  <a:pt x="35" y="306"/>
                </a:cubicBezTo>
                <a:cubicBezTo>
                  <a:pt x="35" y="300"/>
                  <a:pt x="35" y="300"/>
                  <a:pt x="35" y="300"/>
                </a:cubicBezTo>
                <a:cubicBezTo>
                  <a:pt x="33" y="301"/>
                  <a:pt x="33" y="301"/>
                  <a:pt x="33" y="301"/>
                </a:cubicBezTo>
                <a:cubicBezTo>
                  <a:pt x="13" y="294"/>
                  <a:pt x="13" y="294"/>
                  <a:pt x="13" y="294"/>
                </a:cubicBezTo>
                <a:cubicBezTo>
                  <a:pt x="5" y="259"/>
                  <a:pt x="5" y="259"/>
                  <a:pt x="5" y="259"/>
                </a:cubicBezTo>
                <a:cubicBezTo>
                  <a:pt x="5" y="259"/>
                  <a:pt x="5" y="259"/>
                  <a:pt x="5" y="259"/>
                </a:cubicBezTo>
                <a:cubicBezTo>
                  <a:pt x="6" y="256"/>
                  <a:pt x="6" y="256"/>
                  <a:pt x="6" y="256"/>
                </a:cubicBezTo>
                <a:cubicBezTo>
                  <a:pt x="8" y="250"/>
                  <a:pt x="14" y="248"/>
                  <a:pt x="19" y="250"/>
                </a:cubicBezTo>
                <a:cubicBezTo>
                  <a:pt x="24" y="251"/>
                  <a:pt x="27" y="256"/>
                  <a:pt x="26" y="261"/>
                </a:cubicBezTo>
                <a:cubicBezTo>
                  <a:pt x="28" y="258"/>
                  <a:pt x="31" y="256"/>
                  <a:pt x="35" y="256"/>
                </a:cubicBezTo>
                <a:lnTo>
                  <a:pt x="35" y="168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4" name="Freeform 48"/>
          <p:cNvSpPr>
            <a:spLocks noEditPoints="1"/>
          </p:cNvSpPr>
          <p:nvPr/>
        </p:nvSpPr>
        <p:spPr bwMode="auto">
          <a:xfrm>
            <a:off x="6209878" y="3207852"/>
            <a:ext cx="579438" cy="579438"/>
          </a:xfrm>
          <a:custGeom>
            <a:avLst/>
            <a:gdLst>
              <a:gd name="T0" fmla="*/ 133 w 266"/>
              <a:gd name="T1" fmla="*/ 0 h 266"/>
              <a:gd name="T2" fmla="*/ 133 w 266"/>
              <a:gd name="T3" fmla="*/ 0 h 266"/>
              <a:gd name="T4" fmla="*/ 133 w 266"/>
              <a:gd name="T5" fmla="*/ 35 h 266"/>
              <a:gd name="T6" fmla="*/ 150 w 266"/>
              <a:gd name="T7" fmla="*/ 24 h 266"/>
              <a:gd name="T8" fmla="*/ 242 w 266"/>
              <a:gd name="T9" fmla="*/ 117 h 266"/>
              <a:gd name="T10" fmla="*/ 231 w 266"/>
              <a:gd name="T11" fmla="*/ 133 h 266"/>
              <a:gd name="T12" fmla="*/ 242 w 266"/>
              <a:gd name="T13" fmla="*/ 149 h 266"/>
              <a:gd name="T14" fmla="*/ 150 w 266"/>
              <a:gd name="T15" fmla="*/ 242 h 266"/>
              <a:gd name="T16" fmla="*/ 150 w 266"/>
              <a:gd name="T17" fmla="*/ 242 h 266"/>
              <a:gd name="T18" fmla="*/ 133 w 266"/>
              <a:gd name="T19" fmla="*/ 231 h 266"/>
              <a:gd name="T20" fmla="*/ 133 w 266"/>
              <a:gd name="T21" fmla="*/ 266 h 266"/>
              <a:gd name="T22" fmla="*/ 133 w 266"/>
              <a:gd name="T23" fmla="*/ 266 h 266"/>
              <a:gd name="T24" fmla="*/ 266 w 266"/>
              <a:gd name="T25" fmla="*/ 133 h 266"/>
              <a:gd name="T26" fmla="*/ 133 w 266"/>
              <a:gd name="T27" fmla="*/ 0 h 266"/>
              <a:gd name="T28" fmla="*/ 133 w 266"/>
              <a:gd name="T29" fmla="*/ 0 h 266"/>
              <a:gd name="T30" fmla="*/ 133 w 266"/>
              <a:gd name="T31" fmla="*/ 0 h 266"/>
              <a:gd name="T32" fmla="*/ 0 w 266"/>
              <a:gd name="T33" fmla="*/ 133 h 266"/>
              <a:gd name="T34" fmla="*/ 133 w 266"/>
              <a:gd name="T35" fmla="*/ 266 h 266"/>
              <a:gd name="T36" fmla="*/ 133 w 266"/>
              <a:gd name="T37" fmla="*/ 266 h 266"/>
              <a:gd name="T38" fmla="*/ 133 w 266"/>
              <a:gd name="T39" fmla="*/ 231 h 266"/>
              <a:gd name="T40" fmla="*/ 133 w 266"/>
              <a:gd name="T41" fmla="*/ 231 h 266"/>
              <a:gd name="T42" fmla="*/ 117 w 266"/>
              <a:gd name="T43" fmla="*/ 242 h 266"/>
              <a:gd name="T44" fmla="*/ 24 w 266"/>
              <a:gd name="T45" fmla="*/ 149 h 266"/>
              <a:gd name="T46" fmla="*/ 35 w 266"/>
              <a:gd name="T47" fmla="*/ 133 h 266"/>
              <a:gd name="T48" fmla="*/ 24 w 266"/>
              <a:gd name="T49" fmla="*/ 117 h 266"/>
              <a:gd name="T50" fmla="*/ 117 w 266"/>
              <a:gd name="T51" fmla="*/ 24 h 266"/>
              <a:gd name="T52" fmla="*/ 133 w 266"/>
              <a:gd name="T53" fmla="*/ 35 h 266"/>
              <a:gd name="T54" fmla="*/ 133 w 266"/>
              <a:gd name="T55" fmla="*/ 35 h 266"/>
              <a:gd name="T56" fmla="*/ 133 w 266"/>
              <a:gd name="T57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6" h="266"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41" y="35"/>
                  <a:pt x="147" y="30"/>
                  <a:pt x="150" y="24"/>
                </a:cubicBezTo>
                <a:cubicBezTo>
                  <a:pt x="197" y="31"/>
                  <a:pt x="235" y="69"/>
                  <a:pt x="242" y="117"/>
                </a:cubicBezTo>
                <a:cubicBezTo>
                  <a:pt x="236" y="119"/>
                  <a:pt x="231" y="125"/>
                  <a:pt x="231" y="133"/>
                </a:cubicBezTo>
                <a:cubicBezTo>
                  <a:pt x="231" y="140"/>
                  <a:pt x="236" y="147"/>
                  <a:pt x="242" y="149"/>
                </a:cubicBezTo>
                <a:cubicBezTo>
                  <a:pt x="235" y="197"/>
                  <a:pt x="197" y="235"/>
                  <a:pt x="150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47" y="236"/>
                  <a:pt x="141" y="231"/>
                  <a:pt x="133" y="231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207" y="266"/>
                  <a:pt x="266" y="206"/>
                  <a:pt x="266" y="133"/>
                </a:cubicBezTo>
                <a:cubicBezTo>
                  <a:pt x="266" y="59"/>
                  <a:pt x="207" y="0"/>
                  <a:pt x="133" y="0"/>
                </a:cubicBezTo>
                <a:close/>
                <a:moveTo>
                  <a:pt x="133" y="0"/>
                </a:moveTo>
                <a:cubicBezTo>
                  <a:pt x="133" y="0"/>
                  <a:pt x="133" y="0"/>
                  <a:pt x="133" y="0"/>
                </a:cubicBezTo>
                <a:cubicBezTo>
                  <a:pt x="60" y="0"/>
                  <a:pt x="0" y="59"/>
                  <a:pt x="0" y="133"/>
                </a:cubicBezTo>
                <a:cubicBezTo>
                  <a:pt x="0" y="206"/>
                  <a:pt x="60" y="266"/>
                  <a:pt x="133" y="266"/>
                </a:cubicBezTo>
                <a:cubicBezTo>
                  <a:pt x="133" y="266"/>
                  <a:pt x="133" y="266"/>
                  <a:pt x="133" y="266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33" y="231"/>
                  <a:pt x="133" y="231"/>
                  <a:pt x="133" y="231"/>
                </a:cubicBezTo>
                <a:cubicBezTo>
                  <a:pt x="126" y="231"/>
                  <a:pt x="120" y="236"/>
                  <a:pt x="117" y="242"/>
                </a:cubicBezTo>
                <a:cubicBezTo>
                  <a:pt x="69" y="235"/>
                  <a:pt x="31" y="197"/>
                  <a:pt x="24" y="149"/>
                </a:cubicBezTo>
                <a:cubicBezTo>
                  <a:pt x="31" y="147"/>
                  <a:pt x="35" y="140"/>
                  <a:pt x="35" y="133"/>
                </a:cubicBezTo>
                <a:cubicBezTo>
                  <a:pt x="35" y="125"/>
                  <a:pt x="31" y="119"/>
                  <a:pt x="24" y="117"/>
                </a:cubicBezTo>
                <a:cubicBezTo>
                  <a:pt x="31" y="69"/>
                  <a:pt x="69" y="31"/>
                  <a:pt x="117" y="24"/>
                </a:cubicBezTo>
                <a:cubicBezTo>
                  <a:pt x="120" y="30"/>
                  <a:pt x="126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lnTo>
                  <a:pt x="133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75" name="Freeform 49"/>
          <p:cNvSpPr/>
          <p:nvPr/>
        </p:nvSpPr>
        <p:spPr bwMode="auto">
          <a:xfrm>
            <a:off x="6316241" y="3392002"/>
            <a:ext cx="288925" cy="152400"/>
          </a:xfrm>
          <a:custGeom>
            <a:avLst/>
            <a:gdLst>
              <a:gd name="T0" fmla="*/ 124 w 133"/>
              <a:gd name="T1" fmla="*/ 0 h 70"/>
              <a:gd name="T2" fmla="*/ 93 w 133"/>
              <a:gd name="T3" fmla="*/ 30 h 70"/>
              <a:gd name="T4" fmla="*/ 84 w 133"/>
              <a:gd name="T5" fmla="*/ 28 h 70"/>
              <a:gd name="T6" fmla="*/ 65 w 133"/>
              <a:gd name="T7" fmla="*/ 42 h 70"/>
              <a:gd name="T8" fmla="*/ 0 w 133"/>
              <a:gd name="T9" fmla="*/ 42 h 70"/>
              <a:gd name="T10" fmla="*/ 0 w 133"/>
              <a:gd name="T11" fmla="*/ 56 h 70"/>
              <a:gd name="T12" fmla="*/ 65 w 133"/>
              <a:gd name="T13" fmla="*/ 56 h 70"/>
              <a:gd name="T14" fmla="*/ 84 w 133"/>
              <a:gd name="T15" fmla="*/ 70 h 70"/>
              <a:gd name="T16" fmla="*/ 105 w 133"/>
              <a:gd name="T17" fmla="*/ 49 h 70"/>
              <a:gd name="T18" fmla="*/ 103 w 133"/>
              <a:gd name="T19" fmla="*/ 40 h 70"/>
              <a:gd name="T20" fmla="*/ 133 w 133"/>
              <a:gd name="T21" fmla="*/ 9 h 70"/>
              <a:gd name="T22" fmla="*/ 124 w 133"/>
              <a:gd name="T23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" h="70">
                <a:moveTo>
                  <a:pt x="124" y="0"/>
                </a:moveTo>
                <a:cubicBezTo>
                  <a:pt x="93" y="30"/>
                  <a:pt x="93" y="30"/>
                  <a:pt x="93" y="30"/>
                </a:cubicBezTo>
                <a:cubicBezTo>
                  <a:pt x="91" y="29"/>
                  <a:pt x="88" y="28"/>
                  <a:pt x="84" y="28"/>
                </a:cubicBezTo>
                <a:cubicBezTo>
                  <a:pt x="75" y="28"/>
                  <a:pt x="67" y="34"/>
                  <a:pt x="65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56"/>
                  <a:pt x="0" y="56"/>
                  <a:pt x="0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67" y="64"/>
                  <a:pt x="75" y="70"/>
                  <a:pt x="84" y="70"/>
                </a:cubicBezTo>
                <a:cubicBezTo>
                  <a:pt x="96" y="70"/>
                  <a:pt x="105" y="60"/>
                  <a:pt x="105" y="49"/>
                </a:cubicBezTo>
                <a:cubicBezTo>
                  <a:pt x="105" y="46"/>
                  <a:pt x="104" y="43"/>
                  <a:pt x="103" y="40"/>
                </a:cubicBezTo>
                <a:cubicBezTo>
                  <a:pt x="133" y="9"/>
                  <a:pt x="133" y="9"/>
                  <a:pt x="133" y="9"/>
                </a:cubicBezTo>
                <a:lnTo>
                  <a:pt x="124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76" name="Group 126"/>
          <p:cNvGrpSpPr/>
          <p:nvPr/>
        </p:nvGrpSpPr>
        <p:grpSpPr>
          <a:xfrm>
            <a:off x="6441653" y="3953977"/>
            <a:ext cx="454025" cy="431800"/>
            <a:chOff x="8505825" y="3605213"/>
            <a:chExt cx="454025" cy="431800"/>
          </a:xfrm>
          <a:solidFill>
            <a:srgbClr val="0D0D0D">
              <a:alpha val="21176"/>
            </a:srgbClr>
          </a:solidFill>
        </p:grpSpPr>
        <p:sp>
          <p:nvSpPr>
            <p:cNvPr id="77" name="Freeform 50"/>
            <p:cNvSpPr/>
            <p:nvPr/>
          </p:nvSpPr>
          <p:spPr bwMode="auto">
            <a:xfrm>
              <a:off x="8505825" y="3694113"/>
              <a:ext cx="454025" cy="342900"/>
            </a:xfrm>
            <a:custGeom>
              <a:avLst/>
              <a:gdLst>
                <a:gd name="T0" fmla="*/ 146 w 208"/>
                <a:gd name="T1" fmla="*/ 0 h 157"/>
                <a:gd name="T2" fmla="*/ 104 w 208"/>
                <a:gd name="T3" fmla="*/ 15 h 157"/>
                <a:gd name="T4" fmla="*/ 62 w 208"/>
                <a:gd name="T5" fmla="*/ 0 h 157"/>
                <a:gd name="T6" fmla="*/ 0 w 208"/>
                <a:gd name="T7" fmla="*/ 60 h 157"/>
                <a:gd name="T8" fmla="*/ 107 w 208"/>
                <a:gd name="T9" fmla="*/ 157 h 157"/>
                <a:gd name="T10" fmla="*/ 208 w 208"/>
                <a:gd name="T11" fmla="*/ 60 h 157"/>
                <a:gd name="T12" fmla="*/ 146 w 208"/>
                <a:gd name="T1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57">
                  <a:moveTo>
                    <a:pt x="146" y="0"/>
                  </a:moveTo>
                  <a:cubicBezTo>
                    <a:pt x="130" y="0"/>
                    <a:pt x="115" y="6"/>
                    <a:pt x="104" y="15"/>
                  </a:cubicBezTo>
                  <a:cubicBezTo>
                    <a:pt x="93" y="6"/>
                    <a:pt x="78" y="0"/>
                    <a:pt x="62" y="0"/>
                  </a:cubicBezTo>
                  <a:cubicBezTo>
                    <a:pt x="28" y="0"/>
                    <a:pt x="0" y="27"/>
                    <a:pt x="0" y="60"/>
                  </a:cubicBezTo>
                  <a:cubicBezTo>
                    <a:pt x="0" y="98"/>
                    <a:pt x="31" y="157"/>
                    <a:pt x="107" y="157"/>
                  </a:cubicBezTo>
                  <a:cubicBezTo>
                    <a:pt x="185" y="157"/>
                    <a:pt x="208" y="95"/>
                    <a:pt x="208" y="60"/>
                  </a:cubicBezTo>
                  <a:cubicBezTo>
                    <a:pt x="208" y="27"/>
                    <a:pt x="180" y="0"/>
                    <a:pt x="1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  <p:sp>
          <p:nvSpPr>
            <p:cNvPr id="78" name="Freeform 51"/>
            <p:cNvSpPr/>
            <p:nvPr/>
          </p:nvSpPr>
          <p:spPr bwMode="auto">
            <a:xfrm>
              <a:off x="8709025" y="3605213"/>
              <a:ext cx="123825" cy="157163"/>
            </a:xfrm>
            <a:custGeom>
              <a:avLst/>
              <a:gdLst>
                <a:gd name="T0" fmla="*/ 12 w 57"/>
                <a:gd name="T1" fmla="*/ 72 h 72"/>
                <a:gd name="T2" fmla="*/ 27 w 57"/>
                <a:gd name="T3" fmla="*/ 0 h 72"/>
                <a:gd name="T4" fmla="*/ 57 w 57"/>
                <a:gd name="T5" fmla="*/ 6 h 72"/>
                <a:gd name="T6" fmla="*/ 12 w 57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2">
                  <a:moveTo>
                    <a:pt x="12" y="72"/>
                  </a:moveTo>
                  <a:cubicBezTo>
                    <a:pt x="0" y="48"/>
                    <a:pt x="7" y="20"/>
                    <a:pt x="27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29" y="21"/>
                    <a:pt x="12" y="37"/>
                    <a:pt x="1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srgbClr val="414455"/>
                </a:solidFill>
              </a:endParaRPr>
            </a:p>
          </p:txBody>
        </p:sp>
      </p:grpSp>
      <p:sp>
        <p:nvSpPr>
          <p:cNvPr id="79" name="Freeform 52"/>
          <p:cNvSpPr/>
          <p:nvPr/>
        </p:nvSpPr>
        <p:spPr bwMode="auto">
          <a:xfrm>
            <a:off x="5041478" y="1383814"/>
            <a:ext cx="679450" cy="552450"/>
          </a:xfrm>
          <a:custGeom>
            <a:avLst/>
            <a:gdLst>
              <a:gd name="T0" fmla="*/ 312 w 312"/>
              <a:gd name="T1" fmla="*/ 86 h 253"/>
              <a:gd name="T2" fmla="*/ 305 w 312"/>
              <a:gd name="T3" fmla="*/ 75 h 253"/>
              <a:gd name="T4" fmla="*/ 79 w 312"/>
              <a:gd name="T5" fmla="*/ 226 h 253"/>
              <a:gd name="T6" fmla="*/ 28 w 312"/>
              <a:gd name="T7" fmla="*/ 214 h 253"/>
              <a:gd name="T8" fmla="*/ 35 w 312"/>
              <a:gd name="T9" fmla="*/ 162 h 253"/>
              <a:gd name="T10" fmla="*/ 262 w 312"/>
              <a:gd name="T11" fmla="*/ 11 h 253"/>
              <a:gd name="T12" fmla="*/ 254 w 312"/>
              <a:gd name="T13" fmla="*/ 0 h 253"/>
              <a:gd name="T14" fmla="*/ 26 w 312"/>
              <a:gd name="T15" fmla="*/ 153 h 253"/>
              <a:gd name="T16" fmla="*/ 15 w 312"/>
              <a:gd name="T17" fmla="*/ 222 h 253"/>
              <a:gd name="T18" fmla="*/ 83 w 312"/>
              <a:gd name="T19" fmla="*/ 239 h 253"/>
              <a:gd name="T20" fmla="*/ 312 w 312"/>
              <a:gd name="T21" fmla="*/ 86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2" h="253">
                <a:moveTo>
                  <a:pt x="312" y="86"/>
                </a:moveTo>
                <a:cubicBezTo>
                  <a:pt x="305" y="75"/>
                  <a:pt x="305" y="75"/>
                  <a:pt x="305" y="75"/>
                </a:cubicBezTo>
                <a:cubicBezTo>
                  <a:pt x="79" y="226"/>
                  <a:pt x="79" y="226"/>
                  <a:pt x="79" y="226"/>
                </a:cubicBezTo>
                <a:cubicBezTo>
                  <a:pt x="63" y="237"/>
                  <a:pt x="40" y="231"/>
                  <a:pt x="28" y="214"/>
                </a:cubicBezTo>
                <a:cubicBezTo>
                  <a:pt x="16" y="196"/>
                  <a:pt x="19" y="173"/>
                  <a:pt x="35" y="162"/>
                </a:cubicBezTo>
                <a:cubicBezTo>
                  <a:pt x="262" y="11"/>
                  <a:pt x="262" y="11"/>
                  <a:pt x="262" y="11"/>
                </a:cubicBezTo>
                <a:cubicBezTo>
                  <a:pt x="254" y="0"/>
                  <a:pt x="254" y="0"/>
                  <a:pt x="254" y="0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4" y="167"/>
                  <a:pt x="0" y="198"/>
                  <a:pt x="15" y="222"/>
                </a:cubicBezTo>
                <a:cubicBezTo>
                  <a:pt x="31" y="246"/>
                  <a:pt x="62" y="253"/>
                  <a:pt x="83" y="239"/>
                </a:cubicBezTo>
                <a:lnTo>
                  <a:pt x="312" y="86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0" name="Freeform 53"/>
          <p:cNvSpPr/>
          <p:nvPr/>
        </p:nvSpPr>
        <p:spPr bwMode="auto">
          <a:xfrm>
            <a:off x="5557416" y="1353652"/>
            <a:ext cx="187325" cy="257175"/>
          </a:xfrm>
          <a:custGeom>
            <a:avLst/>
            <a:gdLst>
              <a:gd name="T0" fmla="*/ 80 w 86"/>
              <a:gd name="T1" fmla="*/ 115 h 118"/>
              <a:gd name="T2" fmla="*/ 68 w 86"/>
              <a:gd name="T3" fmla="*/ 113 h 118"/>
              <a:gd name="T4" fmla="*/ 3 w 86"/>
              <a:gd name="T5" fmla="*/ 16 h 118"/>
              <a:gd name="T6" fmla="*/ 6 w 86"/>
              <a:gd name="T7" fmla="*/ 3 h 118"/>
              <a:gd name="T8" fmla="*/ 19 w 86"/>
              <a:gd name="T9" fmla="*/ 6 h 118"/>
              <a:gd name="T10" fmla="*/ 83 w 86"/>
              <a:gd name="T11" fmla="*/ 102 h 118"/>
              <a:gd name="T12" fmla="*/ 80 w 86"/>
              <a:gd name="T13" fmla="*/ 11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8">
                <a:moveTo>
                  <a:pt x="80" y="115"/>
                </a:moveTo>
                <a:cubicBezTo>
                  <a:pt x="76" y="118"/>
                  <a:pt x="70" y="117"/>
                  <a:pt x="68" y="113"/>
                </a:cubicBezTo>
                <a:cubicBezTo>
                  <a:pt x="3" y="16"/>
                  <a:pt x="3" y="16"/>
                  <a:pt x="3" y="16"/>
                </a:cubicBezTo>
                <a:cubicBezTo>
                  <a:pt x="0" y="12"/>
                  <a:pt x="1" y="6"/>
                  <a:pt x="6" y="3"/>
                </a:cubicBezTo>
                <a:cubicBezTo>
                  <a:pt x="10" y="0"/>
                  <a:pt x="16" y="2"/>
                  <a:pt x="19" y="6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6" y="107"/>
                  <a:pt x="85" y="112"/>
                  <a:pt x="80" y="11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1" name="Freeform 54"/>
          <p:cNvSpPr/>
          <p:nvPr/>
        </p:nvSpPr>
        <p:spPr bwMode="auto">
          <a:xfrm>
            <a:off x="5130378" y="1529864"/>
            <a:ext cx="514350" cy="336550"/>
          </a:xfrm>
          <a:custGeom>
            <a:avLst/>
            <a:gdLst>
              <a:gd name="T0" fmla="*/ 236 w 236"/>
              <a:gd name="T1" fmla="*/ 13 h 154"/>
              <a:gd name="T2" fmla="*/ 227 w 236"/>
              <a:gd name="T3" fmla="*/ 0 h 154"/>
              <a:gd name="T4" fmla="*/ 25 w 236"/>
              <a:gd name="T5" fmla="*/ 135 h 154"/>
              <a:gd name="T6" fmla="*/ 0 w 236"/>
              <a:gd name="T7" fmla="*/ 136 h 154"/>
              <a:gd name="T8" fmla="*/ 1 w 236"/>
              <a:gd name="T9" fmla="*/ 138 h 154"/>
              <a:gd name="T10" fmla="*/ 36 w 236"/>
              <a:gd name="T11" fmla="*/ 146 h 154"/>
              <a:gd name="T12" fmla="*/ 236 w 236"/>
              <a:gd name="T13" fmla="*/ 1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6" h="154">
                <a:moveTo>
                  <a:pt x="236" y="13"/>
                </a:moveTo>
                <a:cubicBezTo>
                  <a:pt x="227" y="0"/>
                  <a:pt x="227" y="0"/>
                  <a:pt x="227" y="0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17" y="140"/>
                  <a:pt x="8" y="140"/>
                  <a:pt x="0" y="136"/>
                </a:cubicBezTo>
                <a:cubicBezTo>
                  <a:pt x="0" y="137"/>
                  <a:pt x="0" y="137"/>
                  <a:pt x="1" y="138"/>
                </a:cubicBezTo>
                <a:cubicBezTo>
                  <a:pt x="9" y="150"/>
                  <a:pt x="25" y="154"/>
                  <a:pt x="36" y="146"/>
                </a:cubicBezTo>
                <a:lnTo>
                  <a:pt x="236" y="1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2" name="Freeform 55"/>
          <p:cNvSpPr>
            <a:spLocks noEditPoints="1"/>
          </p:cNvSpPr>
          <p:nvPr/>
        </p:nvSpPr>
        <p:spPr bwMode="auto">
          <a:xfrm>
            <a:off x="4711278" y="1825139"/>
            <a:ext cx="296863" cy="520700"/>
          </a:xfrm>
          <a:custGeom>
            <a:avLst/>
            <a:gdLst>
              <a:gd name="T0" fmla="*/ 59 w 136"/>
              <a:gd name="T1" fmla="*/ 203 h 239"/>
              <a:gd name="T2" fmla="*/ 54 w 136"/>
              <a:gd name="T3" fmla="*/ 203 h 239"/>
              <a:gd name="T4" fmla="*/ 54 w 136"/>
              <a:gd name="T5" fmla="*/ 239 h 239"/>
              <a:gd name="T6" fmla="*/ 72 w 136"/>
              <a:gd name="T7" fmla="*/ 226 h 239"/>
              <a:gd name="T8" fmla="*/ 59 w 136"/>
              <a:gd name="T9" fmla="*/ 203 h 239"/>
              <a:gd name="T10" fmla="*/ 54 w 136"/>
              <a:gd name="T11" fmla="*/ 187 h 239"/>
              <a:gd name="T12" fmla="*/ 54 w 136"/>
              <a:gd name="T13" fmla="*/ 82 h 239"/>
              <a:gd name="T14" fmla="*/ 81 w 136"/>
              <a:gd name="T15" fmla="*/ 74 h 239"/>
              <a:gd name="T16" fmla="*/ 97 w 136"/>
              <a:gd name="T17" fmla="*/ 13 h 239"/>
              <a:gd name="T18" fmla="*/ 114 w 136"/>
              <a:gd name="T19" fmla="*/ 2 h 239"/>
              <a:gd name="T20" fmla="*/ 124 w 136"/>
              <a:gd name="T21" fmla="*/ 20 h 239"/>
              <a:gd name="T22" fmla="*/ 109 w 136"/>
              <a:gd name="T23" fmla="*/ 81 h 239"/>
              <a:gd name="T24" fmla="*/ 130 w 136"/>
              <a:gd name="T25" fmla="*/ 134 h 239"/>
              <a:gd name="T26" fmla="*/ 122 w 136"/>
              <a:gd name="T27" fmla="*/ 164 h 239"/>
              <a:gd name="T28" fmla="*/ 122 w 136"/>
              <a:gd name="T29" fmla="*/ 164 h 239"/>
              <a:gd name="T30" fmla="*/ 136 w 136"/>
              <a:gd name="T31" fmla="*/ 187 h 239"/>
              <a:gd name="T32" fmla="*/ 131 w 136"/>
              <a:gd name="T33" fmla="*/ 207 h 239"/>
              <a:gd name="T34" fmla="*/ 54 w 136"/>
              <a:gd name="T35" fmla="*/ 187 h 239"/>
              <a:gd name="T36" fmla="*/ 54 w 136"/>
              <a:gd name="T37" fmla="*/ 203 h 239"/>
              <a:gd name="T38" fmla="*/ 36 w 136"/>
              <a:gd name="T39" fmla="*/ 216 h 239"/>
              <a:gd name="T40" fmla="*/ 50 w 136"/>
              <a:gd name="T41" fmla="*/ 239 h 239"/>
              <a:gd name="T42" fmla="*/ 54 w 136"/>
              <a:gd name="T43" fmla="*/ 239 h 239"/>
              <a:gd name="T44" fmla="*/ 54 w 136"/>
              <a:gd name="T45" fmla="*/ 203 h 239"/>
              <a:gd name="T46" fmla="*/ 54 w 136"/>
              <a:gd name="T47" fmla="*/ 82 h 239"/>
              <a:gd name="T48" fmla="*/ 54 w 136"/>
              <a:gd name="T49" fmla="*/ 187 h 239"/>
              <a:gd name="T50" fmla="*/ 0 w 136"/>
              <a:gd name="T51" fmla="*/ 173 h 239"/>
              <a:gd name="T52" fmla="*/ 5 w 136"/>
              <a:gd name="T53" fmla="*/ 152 h 239"/>
              <a:gd name="T54" fmla="*/ 29 w 136"/>
              <a:gd name="T55" fmla="*/ 140 h 239"/>
              <a:gd name="T56" fmla="*/ 37 w 136"/>
              <a:gd name="T57" fmla="*/ 109 h 239"/>
              <a:gd name="T58" fmla="*/ 54 w 136"/>
              <a:gd name="T59" fmla="*/ 82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6" h="239">
                <a:moveTo>
                  <a:pt x="59" y="203"/>
                </a:moveTo>
                <a:cubicBezTo>
                  <a:pt x="57" y="203"/>
                  <a:pt x="56" y="203"/>
                  <a:pt x="54" y="203"/>
                </a:cubicBezTo>
                <a:cubicBezTo>
                  <a:pt x="54" y="239"/>
                  <a:pt x="54" y="239"/>
                  <a:pt x="54" y="239"/>
                </a:cubicBezTo>
                <a:cubicBezTo>
                  <a:pt x="62" y="239"/>
                  <a:pt x="70" y="234"/>
                  <a:pt x="72" y="226"/>
                </a:cubicBezTo>
                <a:cubicBezTo>
                  <a:pt x="74" y="216"/>
                  <a:pt x="69" y="206"/>
                  <a:pt x="59" y="203"/>
                </a:cubicBezTo>
                <a:close/>
                <a:moveTo>
                  <a:pt x="54" y="187"/>
                </a:moveTo>
                <a:cubicBezTo>
                  <a:pt x="54" y="82"/>
                  <a:pt x="54" y="82"/>
                  <a:pt x="54" y="82"/>
                </a:cubicBezTo>
                <a:cubicBezTo>
                  <a:pt x="62" y="76"/>
                  <a:pt x="71" y="74"/>
                  <a:pt x="81" y="74"/>
                </a:cubicBezTo>
                <a:cubicBezTo>
                  <a:pt x="97" y="13"/>
                  <a:pt x="97" y="13"/>
                  <a:pt x="97" y="13"/>
                </a:cubicBezTo>
                <a:cubicBezTo>
                  <a:pt x="99" y="5"/>
                  <a:pt x="107" y="0"/>
                  <a:pt x="114" y="2"/>
                </a:cubicBezTo>
                <a:cubicBezTo>
                  <a:pt x="122" y="4"/>
                  <a:pt x="126" y="12"/>
                  <a:pt x="124" y="20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25" y="90"/>
                  <a:pt x="136" y="109"/>
                  <a:pt x="130" y="134"/>
                </a:cubicBezTo>
                <a:cubicBezTo>
                  <a:pt x="130" y="134"/>
                  <a:pt x="125" y="154"/>
                  <a:pt x="122" y="164"/>
                </a:cubicBezTo>
                <a:cubicBezTo>
                  <a:pt x="122" y="164"/>
                  <a:pt x="122" y="164"/>
                  <a:pt x="122" y="164"/>
                </a:cubicBezTo>
                <a:cubicBezTo>
                  <a:pt x="118" y="178"/>
                  <a:pt x="136" y="187"/>
                  <a:pt x="136" y="187"/>
                </a:cubicBezTo>
                <a:cubicBezTo>
                  <a:pt x="131" y="207"/>
                  <a:pt x="131" y="207"/>
                  <a:pt x="131" y="207"/>
                </a:cubicBezTo>
                <a:lnTo>
                  <a:pt x="54" y="187"/>
                </a:lnTo>
                <a:close/>
                <a:moveTo>
                  <a:pt x="54" y="203"/>
                </a:moveTo>
                <a:cubicBezTo>
                  <a:pt x="46" y="203"/>
                  <a:pt x="38" y="208"/>
                  <a:pt x="36" y="216"/>
                </a:cubicBezTo>
                <a:cubicBezTo>
                  <a:pt x="34" y="226"/>
                  <a:pt x="40" y="236"/>
                  <a:pt x="50" y="239"/>
                </a:cubicBezTo>
                <a:cubicBezTo>
                  <a:pt x="51" y="239"/>
                  <a:pt x="53" y="239"/>
                  <a:pt x="54" y="239"/>
                </a:cubicBezTo>
                <a:cubicBezTo>
                  <a:pt x="54" y="203"/>
                  <a:pt x="54" y="203"/>
                  <a:pt x="54" y="203"/>
                </a:cubicBezTo>
                <a:close/>
                <a:moveTo>
                  <a:pt x="54" y="82"/>
                </a:moveTo>
                <a:cubicBezTo>
                  <a:pt x="54" y="187"/>
                  <a:pt x="54" y="187"/>
                  <a:pt x="54" y="187"/>
                </a:cubicBezTo>
                <a:cubicBezTo>
                  <a:pt x="0" y="173"/>
                  <a:pt x="0" y="173"/>
                  <a:pt x="0" y="173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2"/>
                  <a:pt x="25" y="154"/>
                  <a:pt x="29" y="140"/>
                </a:cubicBezTo>
                <a:cubicBezTo>
                  <a:pt x="32" y="128"/>
                  <a:pt x="37" y="109"/>
                  <a:pt x="37" y="109"/>
                </a:cubicBezTo>
                <a:cubicBezTo>
                  <a:pt x="40" y="97"/>
                  <a:pt x="46" y="88"/>
                  <a:pt x="54" y="82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3" name="Freeform 56"/>
          <p:cNvSpPr>
            <a:spLocks noEditPoints="1"/>
          </p:cNvSpPr>
          <p:nvPr/>
        </p:nvSpPr>
        <p:spPr bwMode="auto">
          <a:xfrm>
            <a:off x="4441403" y="2915752"/>
            <a:ext cx="555625" cy="604838"/>
          </a:xfrm>
          <a:custGeom>
            <a:avLst/>
            <a:gdLst>
              <a:gd name="T0" fmla="*/ 198 w 255"/>
              <a:gd name="T1" fmla="*/ 128 h 277"/>
              <a:gd name="T2" fmla="*/ 191 w 255"/>
              <a:gd name="T3" fmla="*/ 158 h 277"/>
              <a:gd name="T4" fmla="*/ 191 w 255"/>
              <a:gd name="T5" fmla="*/ 185 h 277"/>
              <a:gd name="T6" fmla="*/ 196 w 255"/>
              <a:gd name="T7" fmla="*/ 187 h 277"/>
              <a:gd name="T8" fmla="*/ 218 w 255"/>
              <a:gd name="T9" fmla="*/ 218 h 277"/>
              <a:gd name="T10" fmla="*/ 191 w 255"/>
              <a:gd name="T11" fmla="*/ 201 h 277"/>
              <a:gd name="T12" fmla="*/ 191 w 255"/>
              <a:gd name="T13" fmla="*/ 55 h 277"/>
              <a:gd name="T14" fmla="*/ 218 w 255"/>
              <a:gd name="T15" fmla="*/ 38 h 277"/>
              <a:gd name="T16" fmla="*/ 196 w 255"/>
              <a:gd name="T17" fmla="*/ 69 h 277"/>
              <a:gd name="T18" fmla="*/ 191 w 255"/>
              <a:gd name="T19" fmla="*/ 71 h 277"/>
              <a:gd name="T20" fmla="*/ 249 w 255"/>
              <a:gd name="T21" fmla="*/ 121 h 277"/>
              <a:gd name="T22" fmla="*/ 211 w 255"/>
              <a:gd name="T23" fmla="*/ 128 h 277"/>
              <a:gd name="T24" fmla="*/ 249 w 255"/>
              <a:gd name="T25" fmla="*/ 134 h 277"/>
              <a:gd name="T26" fmla="*/ 249 w 255"/>
              <a:gd name="T27" fmla="*/ 121 h 277"/>
              <a:gd name="T28" fmla="*/ 132 w 255"/>
              <a:gd name="T29" fmla="*/ 277 h 277"/>
              <a:gd name="T30" fmla="*/ 167 w 255"/>
              <a:gd name="T31" fmla="*/ 186 h 277"/>
              <a:gd name="T32" fmla="*/ 191 w 255"/>
              <a:gd name="T33" fmla="*/ 98 h 277"/>
              <a:gd name="T34" fmla="*/ 127 w 255"/>
              <a:gd name="T35" fmla="*/ 72 h 277"/>
              <a:gd name="T36" fmla="*/ 183 w 255"/>
              <a:gd name="T37" fmla="*/ 128 h 277"/>
              <a:gd name="T38" fmla="*/ 156 w 255"/>
              <a:gd name="T39" fmla="*/ 176 h 277"/>
              <a:gd name="T40" fmla="*/ 153 w 255"/>
              <a:gd name="T41" fmla="*/ 214 h 277"/>
              <a:gd name="T42" fmla="*/ 127 w 255"/>
              <a:gd name="T43" fmla="*/ 277 h 277"/>
              <a:gd name="T44" fmla="*/ 191 w 255"/>
              <a:gd name="T45" fmla="*/ 71 h 277"/>
              <a:gd name="T46" fmla="*/ 186 w 255"/>
              <a:gd name="T47" fmla="*/ 60 h 277"/>
              <a:gd name="T48" fmla="*/ 191 w 255"/>
              <a:gd name="T49" fmla="*/ 185 h 277"/>
              <a:gd name="T50" fmla="*/ 186 w 255"/>
              <a:gd name="T51" fmla="*/ 196 h 277"/>
              <a:gd name="T52" fmla="*/ 191 w 255"/>
              <a:gd name="T53" fmla="*/ 185 h 277"/>
              <a:gd name="T54" fmla="*/ 127 w 255"/>
              <a:gd name="T55" fmla="*/ 0 h 277"/>
              <a:gd name="T56" fmla="*/ 134 w 255"/>
              <a:gd name="T57" fmla="*/ 7 h 277"/>
              <a:gd name="T58" fmla="*/ 128 w 255"/>
              <a:gd name="T59" fmla="*/ 45 h 277"/>
              <a:gd name="T60" fmla="*/ 127 w 255"/>
              <a:gd name="T61" fmla="*/ 45 h 277"/>
              <a:gd name="T62" fmla="*/ 64 w 255"/>
              <a:gd name="T63" fmla="*/ 97 h 277"/>
              <a:gd name="T64" fmla="*/ 89 w 255"/>
              <a:gd name="T65" fmla="*/ 187 h 277"/>
              <a:gd name="T66" fmla="*/ 124 w 255"/>
              <a:gd name="T67" fmla="*/ 277 h 277"/>
              <a:gd name="T68" fmla="*/ 127 w 255"/>
              <a:gd name="T69" fmla="*/ 214 h 277"/>
              <a:gd name="T70" fmla="*/ 103 w 255"/>
              <a:gd name="T71" fmla="*/ 183 h 277"/>
              <a:gd name="T72" fmla="*/ 71 w 255"/>
              <a:gd name="T73" fmla="*/ 128 h 277"/>
              <a:gd name="T74" fmla="*/ 127 w 255"/>
              <a:gd name="T75" fmla="*/ 72 h 277"/>
              <a:gd name="T76" fmla="*/ 127 w 255"/>
              <a:gd name="T77" fmla="*/ 57 h 277"/>
              <a:gd name="T78" fmla="*/ 127 w 255"/>
              <a:gd name="T79" fmla="*/ 0 h 277"/>
              <a:gd name="T80" fmla="*/ 121 w 255"/>
              <a:gd name="T81" fmla="*/ 38 h 277"/>
              <a:gd name="T82" fmla="*/ 127 w 255"/>
              <a:gd name="T83" fmla="*/ 0 h 277"/>
              <a:gd name="T84" fmla="*/ 64 w 255"/>
              <a:gd name="T85" fmla="*/ 185 h 277"/>
              <a:gd name="T86" fmla="*/ 69 w 255"/>
              <a:gd name="T87" fmla="*/ 196 h 277"/>
              <a:gd name="T88" fmla="*/ 64 w 255"/>
              <a:gd name="T89" fmla="*/ 71 h 277"/>
              <a:gd name="T90" fmla="*/ 69 w 255"/>
              <a:gd name="T91" fmla="*/ 60 h 277"/>
              <a:gd name="T92" fmla="*/ 64 w 255"/>
              <a:gd name="T93" fmla="*/ 71 h 277"/>
              <a:gd name="T94" fmla="*/ 57 w 255"/>
              <a:gd name="T95" fmla="*/ 128 h 277"/>
              <a:gd name="T96" fmla="*/ 64 w 255"/>
              <a:gd name="T97" fmla="*/ 97 h 277"/>
              <a:gd name="T98" fmla="*/ 64 w 255"/>
              <a:gd name="T99" fmla="*/ 71 h 277"/>
              <a:gd name="T100" fmla="*/ 60 w 255"/>
              <a:gd name="T101" fmla="*/ 69 h 277"/>
              <a:gd name="T102" fmla="*/ 38 w 255"/>
              <a:gd name="T103" fmla="*/ 38 h 277"/>
              <a:gd name="T104" fmla="*/ 64 w 255"/>
              <a:gd name="T105" fmla="*/ 55 h 277"/>
              <a:gd name="T106" fmla="*/ 64 w 255"/>
              <a:gd name="T107" fmla="*/ 201 h 277"/>
              <a:gd name="T108" fmla="*/ 38 w 255"/>
              <a:gd name="T109" fmla="*/ 218 h 277"/>
              <a:gd name="T110" fmla="*/ 60 w 255"/>
              <a:gd name="T111" fmla="*/ 187 h 277"/>
              <a:gd name="T112" fmla="*/ 64 w 255"/>
              <a:gd name="T113" fmla="*/ 185 h 277"/>
              <a:gd name="T114" fmla="*/ 45 w 255"/>
              <a:gd name="T115" fmla="*/ 128 h 277"/>
              <a:gd name="T116" fmla="*/ 7 w 255"/>
              <a:gd name="T117" fmla="*/ 121 h 277"/>
              <a:gd name="T118" fmla="*/ 7 w 255"/>
              <a:gd name="T119" fmla="*/ 134 h 277"/>
              <a:gd name="T120" fmla="*/ 45 w 255"/>
              <a:gd name="T121" fmla="*/ 128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5" h="277">
                <a:moveTo>
                  <a:pt x="191" y="158"/>
                </a:moveTo>
                <a:cubicBezTo>
                  <a:pt x="195" y="149"/>
                  <a:pt x="198" y="139"/>
                  <a:pt x="198" y="128"/>
                </a:cubicBezTo>
                <a:cubicBezTo>
                  <a:pt x="198" y="117"/>
                  <a:pt x="195" y="107"/>
                  <a:pt x="191" y="98"/>
                </a:cubicBezTo>
                <a:cubicBezTo>
                  <a:pt x="191" y="158"/>
                  <a:pt x="191" y="158"/>
                  <a:pt x="191" y="158"/>
                </a:cubicBezTo>
                <a:close/>
                <a:moveTo>
                  <a:pt x="191" y="201"/>
                </a:moveTo>
                <a:cubicBezTo>
                  <a:pt x="191" y="185"/>
                  <a:pt x="191" y="185"/>
                  <a:pt x="191" y="185"/>
                </a:cubicBezTo>
                <a:cubicBezTo>
                  <a:pt x="193" y="185"/>
                  <a:pt x="194" y="185"/>
                  <a:pt x="196" y="187"/>
                </a:cubicBezTo>
                <a:cubicBezTo>
                  <a:pt x="196" y="187"/>
                  <a:pt x="196" y="187"/>
                  <a:pt x="196" y="187"/>
                </a:cubicBezTo>
                <a:cubicBezTo>
                  <a:pt x="218" y="209"/>
                  <a:pt x="218" y="209"/>
                  <a:pt x="218" y="209"/>
                </a:cubicBezTo>
                <a:cubicBezTo>
                  <a:pt x="220" y="211"/>
                  <a:pt x="220" y="216"/>
                  <a:pt x="218" y="218"/>
                </a:cubicBezTo>
                <a:cubicBezTo>
                  <a:pt x="215" y="221"/>
                  <a:pt x="211" y="221"/>
                  <a:pt x="209" y="218"/>
                </a:cubicBezTo>
                <a:cubicBezTo>
                  <a:pt x="191" y="201"/>
                  <a:pt x="191" y="201"/>
                  <a:pt x="191" y="201"/>
                </a:cubicBezTo>
                <a:close/>
                <a:moveTo>
                  <a:pt x="191" y="71"/>
                </a:moveTo>
                <a:cubicBezTo>
                  <a:pt x="191" y="55"/>
                  <a:pt x="191" y="55"/>
                  <a:pt x="191" y="55"/>
                </a:cubicBezTo>
                <a:cubicBezTo>
                  <a:pt x="209" y="38"/>
                  <a:pt x="209" y="38"/>
                  <a:pt x="209" y="38"/>
                </a:cubicBezTo>
                <a:cubicBezTo>
                  <a:pt x="211" y="35"/>
                  <a:pt x="215" y="35"/>
                  <a:pt x="218" y="38"/>
                </a:cubicBezTo>
                <a:cubicBezTo>
                  <a:pt x="220" y="40"/>
                  <a:pt x="220" y="44"/>
                  <a:pt x="218" y="47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6" y="69"/>
                  <a:pt x="196" y="69"/>
                  <a:pt x="196" y="69"/>
                </a:cubicBezTo>
                <a:cubicBezTo>
                  <a:pt x="194" y="71"/>
                  <a:pt x="193" y="71"/>
                  <a:pt x="191" y="71"/>
                </a:cubicBezTo>
                <a:close/>
                <a:moveTo>
                  <a:pt x="249" y="121"/>
                </a:moveTo>
                <a:cubicBezTo>
                  <a:pt x="249" y="121"/>
                  <a:pt x="249" y="121"/>
                  <a:pt x="249" y="121"/>
                </a:cubicBezTo>
                <a:cubicBezTo>
                  <a:pt x="217" y="121"/>
                  <a:pt x="217" y="121"/>
                  <a:pt x="217" y="121"/>
                </a:cubicBezTo>
                <a:cubicBezTo>
                  <a:pt x="214" y="121"/>
                  <a:pt x="211" y="124"/>
                  <a:pt x="211" y="128"/>
                </a:cubicBezTo>
                <a:cubicBezTo>
                  <a:pt x="211" y="132"/>
                  <a:pt x="214" y="134"/>
                  <a:pt x="217" y="134"/>
                </a:cubicBezTo>
                <a:cubicBezTo>
                  <a:pt x="249" y="134"/>
                  <a:pt x="249" y="134"/>
                  <a:pt x="249" y="134"/>
                </a:cubicBezTo>
                <a:cubicBezTo>
                  <a:pt x="252" y="134"/>
                  <a:pt x="255" y="132"/>
                  <a:pt x="255" y="128"/>
                </a:cubicBezTo>
                <a:cubicBezTo>
                  <a:pt x="255" y="124"/>
                  <a:pt x="252" y="121"/>
                  <a:pt x="249" y="121"/>
                </a:cubicBezTo>
                <a:close/>
                <a:moveTo>
                  <a:pt x="127" y="277"/>
                </a:moveTo>
                <a:cubicBezTo>
                  <a:pt x="132" y="277"/>
                  <a:pt x="132" y="277"/>
                  <a:pt x="132" y="277"/>
                </a:cubicBezTo>
                <a:cubicBezTo>
                  <a:pt x="151" y="277"/>
                  <a:pt x="167" y="262"/>
                  <a:pt x="167" y="24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7" y="179"/>
                  <a:pt x="186" y="169"/>
                  <a:pt x="191" y="158"/>
                </a:cubicBezTo>
                <a:cubicBezTo>
                  <a:pt x="191" y="98"/>
                  <a:pt x="191" y="98"/>
                  <a:pt x="191" y="98"/>
                </a:cubicBezTo>
                <a:cubicBezTo>
                  <a:pt x="180" y="74"/>
                  <a:pt x="156" y="57"/>
                  <a:pt x="127" y="57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43" y="72"/>
                  <a:pt x="157" y="78"/>
                  <a:pt x="167" y="88"/>
                </a:cubicBezTo>
                <a:cubicBezTo>
                  <a:pt x="177" y="98"/>
                  <a:pt x="183" y="112"/>
                  <a:pt x="183" y="128"/>
                </a:cubicBezTo>
                <a:cubicBezTo>
                  <a:pt x="183" y="148"/>
                  <a:pt x="172" y="166"/>
                  <a:pt x="156" y="176"/>
                </a:cubicBezTo>
                <a:cubicBezTo>
                  <a:pt x="156" y="176"/>
                  <a:pt x="156" y="176"/>
                  <a:pt x="156" y="176"/>
                </a:cubicBezTo>
                <a:cubicBezTo>
                  <a:pt x="154" y="177"/>
                  <a:pt x="153" y="180"/>
                  <a:pt x="153" y="182"/>
                </a:cubicBezTo>
                <a:cubicBezTo>
                  <a:pt x="153" y="214"/>
                  <a:pt x="153" y="214"/>
                  <a:pt x="153" y="214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27" y="277"/>
                  <a:pt x="127" y="277"/>
                  <a:pt x="127" y="277"/>
                </a:cubicBezTo>
                <a:close/>
                <a:moveTo>
                  <a:pt x="191" y="55"/>
                </a:moveTo>
                <a:cubicBezTo>
                  <a:pt x="191" y="71"/>
                  <a:pt x="191" y="71"/>
                  <a:pt x="191" y="71"/>
                </a:cubicBezTo>
                <a:cubicBezTo>
                  <a:pt x="189" y="71"/>
                  <a:pt x="188" y="71"/>
                  <a:pt x="186" y="69"/>
                </a:cubicBezTo>
                <a:cubicBezTo>
                  <a:pt x="184" y="67"/>
                  <a:pt x="184" y="63"/>
                  <a:pt x="186" y="60"/>
                </a:cubicBezTo>
                <a:cubicBezTo>
                  <a:pt x="191" y="55"/>
                  <a:pt x="191" y="55"/>
                  <a:pt x="191" y="55"/>
                </a:cubicBezTo>
                <a:close/>
                <a:moveTo>
                  <a:pt x="191" y="185"/>
                </a:moveTo>
                <a:cubicBezTo>
                  <a:pt x="191" y="201"/>
                  <a:pt x="191" y="201"/>
                  <a:pt x="191" y="201"/>
                </a:cubicBezTo>
                <a:cubicBezTo>
                  <a:pt x="186" y="196"/>
                  <a:pt x="186" y="196"/>
                  <a:pt x="186" y="196"/>
                </a:cubicBezTo>
                <a:cubicBezTo>
                  <a:pt x="184" y="193"/>
                  <a:pt x="184" y="189"/>
                  <a:pt x="186" y="187"/>
                </a:cubicBezTo>
                <a:cubicBezTo>
                  <a:pt x="188" y="185"/>
                  <a:pt x="189" y="185"/>
                  <a:pt x="191" y="185"/>
                </a:cubicBezTo>
                <a:close/>
                <a:moveTo>
                  <a:pt x="127" y="45"/>
                </a:move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8" y="0"/>
                  <a:pt x="128" y="0"/>
                </a:cubicBezTo>
                <a:cubicBezTo>
                  <a:pt x="131" y="0"/>
                  <a:pt x="134" y="3"/>
                  <a:pt x="134" y="7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4" y="42"/>
                  <a:pt x="131" y="45"/>
                  <a:pt x="128" y="45"/>
                </a:cubicBezTo>
                <a:cubicBezTo>
                  <a:pt x="128" y="45"/>
                  <a:pt x="128" y="45"/>
                  <a:pt x="128" y="45"/>
                </a:cubicBezTo>
                <a:cubicBezTo>
                  <a:pt x="128" y="45"/>
                  <a:pt x="127" y="45"/>
                  <a:pt x="127" y="45"/>
                </a:cubicBezTo>
                <a:close/>
                <a:moveTo>
                  <a:pt x="127" y="57"/>
                </a:moveTo>
                <a:cubicBezTo>
                  <a:pt x="99" y="57"/>
                  <a:pt x="75" y="74"/>
                  <a:pt x="64" y="97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70" y="170"/>
                  <a:pt x="78" y="180"/>
                  <a:pt x="89" y="187"/>
                </a:cubicBezTo>
                <a:cubicBezTo>
                  <a:pt x="89" y="242"/>
                  <a:pt x="89" y="242"/>
                  <a:pt x="89" y="242"/>
                </a:cubicBezTo>
                <a:cubicBezTo>
                  <a:pt x="89" y="262"/>
                  <a:pt x="104" y="277"/>
                  <a:pt x="124" y="277"/>
                </a:cubicBezTo>
                <a:cubicBezTo>
                  <a:pt x="127" y="277"/>
                  <a:pt x="127" y="277"/>
                  <a:pt x="127" y="277"/>
                </a:cubicBezTo>
                <a:cubicBezTo>
                  <a:pt x="127" y="214"/>
                  <a:pt x="127" y="214"/>
                  <a:pt x="127" y="214"/>
                </a:cubicBezTo>
                <a:cubicBezTo>
                  <a:pt x="103" y="214"/>
                  <a:pt x="103" y="214"/>
                  <a:pt x="103" y="214"/>
                </a:cubicBezTo>
                <a:cubicBezTo>
                  <a:pt x="103" y="183"/>
                  <a:pt x="103" y="183"/>
                  <a:pt x="103" y="183"/>
                </a:cubicBezTo>
                <a:cubicBezTo>
                  <a:pt x="103" y="180"/>
                  <a:pt x="102" y="178"/>
                  <a:pt x="100" y="176"/>
                </a:cubicBezTo>
                <a:cubicBezTo>
                  <a:pt x="83" y="167"/>
                  <a:pt x="71" y="149"/>
                  <a:pt x="71" y="128"/>
                </a:cubicBezTo>
                <a:cubicBezTo>
                  <a:pt x="71" y="112"/>
                  <a:pt x="78" y="98"/>
                  <a:pt x="88" y="88"/>
                </a:cubicBezTo>
                <a:cubicBezTo>
                  <a:pt x="98" y="78"/>
                  <a:pt x="112" y="72"/>
                  <a:pt x="127" y="72"/>
                </a:cubicBezTo>
                <a:cubicBezTo>
                  <a:pt x="127" y="72"/>
                  <a:pt x="127" y="72"/>
                  <a:pt x="127" y="72"/>
                </a:cubicBezTo>
                <a:cubicBezTo>
                  <a:pt x="127" y="57"/>
                  <a:pt x="127" y="57"/>
                  <a:pt x="127" y="57"/>
                </a:cubicBezTo>
                <a:cubicBezTo>
                  <a:pt x="127" y="57"/>
                  <a:pt x="127" y="57"/>
                  <a:pt x="127" y="57"/>
                </a:cubicBezTo>
                <a:close/>
                <a:moveTo>
                  <a:pt x="127" y="0"/>
                </a:moveTo>
                <a:cubicBezTo>
                  <a:pt x="127" y="45"/>
                  <a:pt x="127" y="45"/>
                  <a:pt x="127" y="45"/>
                </a:cubicBezTo>
                <a:cubicBezTo>
                  <a:pt x="124" y="45"/>
                  <a:pt x="121" y="42"/>
                  <a:pt x="121" y="38"/>
                </a:cubicBezTo>
                <a:cubicBezTo>
                  <a:pt x="121" y="7"/>
                  <a:pt x="121" y="7"/>
                  <a:pt x="121" y="7"/>
                </a:cubicBezTo>
                <a:cubicBezTo>
                  <a:pt x="121" y="4"/>
                  <a:pt x="124" y="1"/>
                  <a:pt x="127" y="0"/>
                </a:cubicBezTo>
                <a:close/>
                <a:moveTo>
                  <a:pt x="64" y="201"/>
                </a:moveTo>
                <a:cubicBezTo>
                  <a:pt x="64" y="185"/>
                  <a:pt x="64" y="185"/>
                  <a:pt x="64" y="185"/>
                </a:cubicBezTo>
                <a:cubicBezTo>
                  <a:pt x="66" y="185"/>
                  <a:pt x="68" y="185"/>
                  <a:pt x="69" y="187"/>
                </a:cubicBezTo>
                <a:cubicBezTo>
                  <a:pt x="72" y="189"/>
                  <a:pt x="72" y="193"/>
                  <a:pt x="69" y="196"/>
                </a:cubicBezTo>
                <a:cubicBezTo>
                  <a:pt x="64" y="201"/>
                  <a:pt x="64" y="201"/>
                  <a:pt x="64" y="201"/>
                </a:cubicBezTo>
                <a:close/>
                <a:moveTo>
                  <a:pt x="64" y="71"/>
                </a:moveTo>
                <a:cubicBezTo>
                  <a:pt x="64" y="55"/>
                  <a:pt x="64" y="55"/>
                  <a:pt x="64" y="55"/>
                </a:cubicBezTo>
                <a:cubicBezTo>
                  <a:pt x="69" y="60"/>
                  <a:pt x="69" y="60"/>
                  <a:pt x="69" y="60"/>
                </a:cubicBezTo>
                <a:cubicBezTo>
                  <a:pt x="72" y="63"/>
                  <a:pt x="72" y="67"/>
                  <a:pt x="69" y="69"/>
                </a:cubicBezTo>
                <a:cubicBezTo>
                  <a:pt x="68" y="71"/>
                  <a:pt x="66" y="71"/>
                  <a:pt x="64" y="71"/>
                </a:cubicBezTo>
                <a:close/>
                <a:moveTo>
                  <a:pt x="64" y="97"/>
                </a:moveTo>
                <a:cubicBezTo>
                  <a:pt x="59" y="106"/>
                  <a:pt x="57" y="117"/>
                  <a:pt x="57" y="128"/>
                </a:cubicBezTo>
                <a:cubicBezTo>
                  <a:pt x="57" y="139"/>
                  <a:pt x="59" y="149"/>
                  <a:pt x="64" y="159"/>
                </a:cubicBezTo>
                <a:cubicBezTo>
                  <a:pt x="64" y="97"/>
                  <a:pt x="64" y="97"/>
                  <a:pt x="64" y="97"/>
                </a:cubicBezTo>
                <a:close/>
                <a:moveTo>
                  <a:pt x="64" y="55"/>
                </a:moveTo>
                <a:cubicBezTo>
                  <a:pt x="64" y="71"/>
                  <a:pt x="64" y="71"/>
                  <a:pt x="64" y="71"/>
                </a:cubicBezTo>
                <a:cubicBezTo>
                  <a:pt x="62" y="71"/>
                  <a:pt x="61" y="70"/>
                  <a:pt x="60" y="69"/>
                </a:cubicBezTo>
                <a:cubicBezTo>
                  <a:pt x="60" y="69"/>
                  <a:pt x="60" y="69"/>
                  <a:pt x="60" y="69"/>
                </a:cubicBezTo>
                <a:cubicBezTo>
                  <a:pt x="38" y="47"/>
                  <a:pt x="38" y="47"/>
                  <a:pt x="38" y="47"/>
                </a:cubicBezTo>
                <a:cubicBezTo>
                  <a:pt x="35" y="44"/>
                  <a:pt x="35" y="40"/>
                  <a:pt x="38" y="38"/>
                </a:cubicBezTo>
                <a:cubicBezTo>
                  <a:pt x="40" y="35"/>
                  <a:pt x="44" y="35"/>
                  <a:pt x="47" y="38"/>
                </a:cubicBezTo>
                <a:cubicBezTo>
                  <a:pt x="64" y="55"/>
                  <a:pt x="64" y="55"/>
                  <a:pt x="64" y="55"/>
                </a:cubicBezTo>
                <a:close/>
                <a:moveTo>
                  <a:pt x="64" y="185"/>
                </a:moveTo>
                <a:cubicBezTo>
                  <a:pt x="64" y="201"/>
                  <a:pt x="64" y="201"/>
                  <a:pt x="64" y="201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44" y="221"/>
                  <a:pt x="40" y="221"/>
                  <a:pt x="38" y="218"/>
                </a:cubicBezTo>
                <a:cubicBezTo>
                  <a:pt x="35" y="216"/>
                  <a:pt x="35" y="211"/>
                  <a:pt x="38" y="209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1" y="185"/>
                  <a:pt x="62" y="185"/>
                  <a:pt x="64" y="185"/>
                </a:cubicBezTo>
                <a:close/>
                <a:moveTo>
                  <a:pt x="45" y="128"/>
                </a:moveTo>
                <a:cubicBezTo>
                  <a:pt x="45" y="128"/>
                  <a:pt x="45" y="128"/>
                  <a:pt x="45" y="128"/>
                </a:cubicBezTo>
                <a:cubicBezTo>
                  <a:pt x="45" y="124"/>
                  <a:pt x="42" y="121"/>
                  <a:pt x="38" y="121"/>
                </a:cubicBezTo>
                <a:cubicBezTo>
                  <a:pt x="7" y="121"/>
                  <a:pt x="7" y="121"/>
                  <a:pt x="7" y="121"/>
                </a:cubicBezTo>
                <a:cubicBezTo>
                  <a:pt x="3" y="121"/>
                  <a:pt x="0" y="124"/>
                  <a:pt x="0" y="128"/>
                </a:cubicBezTo>
                <a:cubicBezTo>
                  <a:pt x="0" y="132"/>
                  <a:pt x="3" y="134"/>
                  <a:pt x="7" y="134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42" y="134"/>
                  <a:pt x="45" y="132"/>
                  <a:pt x="45" y="128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4" name="Freeform 57"/>
          <p:cNvSpPr>
            <a:spLocks noEditPoints="1"/>
          </p:cNvSpPr>
          <p:nvPr/>
        </p:nvSpPr>
        <p:spPr bwMode="auto">
          <a:xfrm>
            <a:off x="6490866" y="1352064"/>
            <a:ext cx="528638" cy="519113"/>
          </a:xfrm>
          <a:custGeom>
            <a:avLst/>
            <a:gdLst>
              <a:gd name="T0" fmla="*/ 231 w 243"/>
              <a:gd name="T1" fmla="*/ 92 h 238"/>
              <a:gd name="T2" fmla="*/ 214 w 243"/>
              <a:gd name="T3" fmla="*/ 83 h 238"/>
              <a:gd name="T4" fmla="*/ 206 w 243"/>
              <a:gd name="T5" fmla="*/ 71 h 238"/>
              <a:gd name="T6" fmla="*/ 192 w 243"/>
              <a:gd name="T7" fmla="*/ 82 h 238"/>
              <a:gd name="T8" fmla="*/ 194 w 243"/>
              <a:gd name="T9" fmla="*/ 64 h 238"/>
              <a:gd name="T10" fmla="*/ 179 w 243"/>
              <a:gd name="T11" fmla="*/ 64 h 238"/>
              <a:gd name="T12" fmla="*/ 162 w 243"/>
              <a:gd name="T13" fmla="*/ 54 h 238"/>
              <a:gd name="T14" fmla="*/ 154 w 243"/>
              <a:gd name="T15" fmla="*/ 42 h 238"/>
              <a:gd name="T16" fmla="*/ 140 w 243"/>
              <a:gd name="T17" fmla="*/ 53 h 238"/>
              <a:gd name="T18" fmla="*/ 142 w 243"/>
              <a:gd name="T19" fmla="*/ 35 h 238"/>
              <a:gd name="T20" fmla="*/ 128 w 243"/>
              <a:gd name="T21" fmla="*/ 35 h 238"/>
              <a:gd name="T22" fmla="*/ 110 w 243"/>
              <a:gd name="T23" fmla="*/ 25 h 238"/>
              <a:gd name="T24" fmla="*/ 102 w 243"/>
              <a:gd name="T25" fmla="*/ 13 h 238"/>
              <a:gd name="T26" fmla="*/ 101 w 243"/>
              <a:gd name="T27" fmla="*/ 22 h 238"/>
              <a:gd name="T28" fmla="*/ 208 w 243"/>
              <a:gd name="T29" fmla="*/ 128 h 238"/>
              <a:gd name="T30" fmla="*/ 206 w 243"/>
              <a:gd name="T31" fmla="*/ 132 h 238"/>
              <a:gd name="T32" fmla="*/ 101 w 243"/>
              <a:gd name="T33" fmla="*/ 74 h 238"/>
              <a:gd name="T34" fmla="*/ 196 w 243"/>
              <a:gd name="T35" fmla="*/ 149 h 238"/>
              <a:gd name="T36" fmla="*/ 194 w 243"/>
              <a:gd name="T37" fmla="*/ 153 h 238"/>
              <a:gd name="T38" fmla="*/ 101 w 243"/>
              <a:gd name="T39" fmla="*/ 101 h 238"/>
              <a:gd name="T40" fmla="*/ 185 w 243"/>
              <a:gd name="T41" fmla="*/ 170 h 238"/>
              <a:gd name="T42" fmla="*/ 182 w 243"/>
              <a:gd name="T43" fmla="*/ 174 h 238"/>
              <a:gd name="T44" fmla="*/ 101 w 243"/>
              <a:gd name="T45" fmla="*/ 129 h 238"/>
              <a:gd name="T46" fmla="*/ 173 w 243"/>
              <a:gd name="T47" fmla="*/ 191 h 238"/>
              <a:gd name="T48" fmla="*/ 171 w 243"/>
              <a:gd name="T49" fmla="*/ 195 h 238"/>
              <a:gd name="T50" fmla="*/ 101 w 243"/>
              <a:gd name="T51" fmla="*/ 156 h 238"/>
              <a:gd name="T52" fmla="*/ 138 w 243"/>
              <a:gd name="T53" fmla="*/ 231 h 238"/>
              <a:gd name="T54" fmla="*/ 243 w 243"/>
              <a:gd name="T55" fmla="*/ 91 h 238"/>
              <a:gd name="T56" fmla="*/ 101 w 243"/>
              <a:gd name="T57" fmla="*/ 22 h 238"/>
              <a:gd name="T58" fmla="*/ 85 w 243"/>
              <a:gd name="T59" fmla="*/ 11 h 238"/>
              <a:gd name="T60" fmla="*/ 78 w 243"/>
              <a:gd name="T61" fmla="*/ 0 h 238"/>
              <a:gd name="T62" fmla="*/ 15 w 243"/>
              <a:gd name="T63" fmla="*/ 163 h 238"/>
              <a:gd name="T64" fmla="*/ 101 w 243"/>
              <a:gd name="T65" fmla="*/ 156 h 238"/>
              <a:gd name="T66" fmla="*/ 27 w 243"/>
              <a:gd name="T67" fmla="*/ 113 h 238"/>
              <a:gd name="T68" fmla="*/ 101 w 243"/>
              <a:gd name="T69" fmla="*/ 151 h 238"/>
              <a:gd name="T70" fmla="*/ 40 w 243"/>
              <a:gd name="T71" fmla="*/ 95 h 238"/>
              <a:gd name="T72" fmla="*/ 42 w 243"/>
              <a:gd name="T73" fmla="*/ 91 h 238"/>
              <a:gd name="T74" fmla="*/ 101 w 243"/>
              <a:gd name="T75" fmla="*/ 101 h 238"/>
              <a:gd name="T76" fmla="*/ 51 w 243"/>
              <a:gd name="T77" fmla="*/ 71 h 238"/>
              <a:gd name="T78" fmla="*/ 101 w 243"/>
              <a:gd name="T79" fmla="*/ 96 h 238"/>
              <a:gd name="T80" fmla="*/ 63 w 243"/>
              <a:gd name="T81" fmla="*/ 53 h 238"/>
              <a:gd name="T82" fmla="*/ 65 w 243"/>
              <a:gd name="T83" fmla="*/ 49 h 238"/>
              <a:gd name="T84" fmla="*/ 101 w 243"/>
              <a:gd name="T85" fmla="*/ 2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3" h="238">
                <a:moveTo>
                  <a:pt x="232" y="85"/>
                </a:moveTo>
                <a:cubicBezTo>
                  <a:pt x="233" y="87"/>
                  <a:pt x="233" y="90"/>
                  <a:pt x="231" y="92"/>
                </a:cubicBezTo>
                <a:cubicBezTo>
                  <a:pt x="229" y="97"/>
                  <a:pt x="223" y="99"/>
                  <a:pt x="218" y="96"/>
                </a:cubicBezTo>
                <a:cubicBezTo>
                  <a:pt x="213" y="94"/>
                  <a:pt x="212" y="88"/>
                  <a:pt x="214" y="83"/>
                </a:cubicBezTo>
                <a:cubicBezTo>
                  <a:pt x="216" y="81"/>
                  <a:pt x="218" y="79"/>
                  <a:pt x="220" y="78"/>
                </a:cubicBezTo>
                <a:cubicBezTo>
                  <a:pt x="206" y="71"/>
                  <a:pt x="206" y="71"/>
                  <a:pt x="206" y="71"/>
                </a:cubicBezTo>
                <a:cubicBezTo>
                  <a:pt x="207" y="73"/>
                  <a:pt x="207" y="76"/>
                  <a:pt x="205" y="78"/>
                </a:cubicBezTo>
                <a:cubicBezTo>
                  <a:pt x="203" y="83"/>
                  <a:pt x="197" y="84"/>
                  <a:pt x="192" y="82"/>
                </a:cubicBezTo>
                <a:cubicBezTo>
                  <a:pt x="188" y="79"/>
                  <a:pt x="186" y="73"/>
                  <a:pt x="188" y="69"/>
                </a:cubicBezTo>
                <a:cubicBezTo>
                  <a:pt x="190" y="66"/>
                  <a:pt x="192" y="65"/>
                  <a:pt x="194" y="64"/>
                </a:cubicBezTo>
                <a:cubicBezTo>
                  <a:pt x="180" y="56"/>
                  <a:pt x="180" y="56"/>
                  <a:pt x="180" y="56"/>
                </a:cubicBezTo>
                <a:cubicBezTo>
                  <a:pt x="181" y="59"/>
                  <a:pt x="181" y="61"/>
                  <a:pt x="179" y="64"/>
                </a:cubicBezTo>
                <a:cubicBezTo>
                  <a:pt x="177" y="68"/>
                  <a:pt x="171" y="70"/>
                  <a:pt x="166" y="67"/>
                </a:cubicBezTo>
                <a:cubicBezTo>
                  <a:pt x="161" y="65"/>
                  <a:pt x="160" y="59"/>
                  <a:pt x="162" y="54"/>
                </a:cubicBezTo>
                <a:cubicBezTo>
                  <a:pt x="164" y="52"/>
                  <a:pt x="166" y="50"/>
                  <a:pt x="168" y="50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5" y="44"/>
                  <a:pt x="155" y="47"/>
                  <a:pt x="153" y="49"/>
                </a:cubicBezTo>
                <a:cubicBezTo>
                  <a:pt x="151" y="54"/>
                  <a:pt x="145" y="56"/>
                  <a:pt x="140" y="53"/>
                </a:cubicBezTo>
                <a:cubicBezTo>
                  <a:pt x="136" y="50"/>
                  <a:pt x="134" y="45"/>
                  <a:pt x="136" y="40"/>
                </a:cubicBezTo>
                <a:cubicBezTo>
                  <a:pt x="138" y="37"/>
                  <a:pt x="140" y="36"/>
                  <a:pt x="142" y="35"/>
                </a:cubicBezTo>
                <a:cubicBezTo>
                  <a:pt x="128" y="28"/>
                  <a:pt x="128" y="28"/>
                  <a:pt x="128" y="28"/>
                </a:cubicBezTo>
                <a:cubicBezTo>
                  <a:pt x="129" y="30"/>
                  <a:pt x="129" y="33"/>
                  <a:pt x="128" y="35"/>
                </a:cubicBezTo>
                <a:cubicBezTo>
                  <a:pt x="125" y="40"/>
                  <a:pt x="119" y="41"/>
                  <a:pt x="114" y="39"/>
                </a:cubicBezTo>
                <a:cubicBezTo>
                  <a:pt x="110" y="36"/>
                  <a:pt x="108" y="30"/>
                  <a:pt x="110" y="25"/>
                </a:cubicBezTo>
                <a:cubicBezTo>
                  <a:pt x="112" y="23"/>
                  <a:pt x="114" y="22"/>
                  <a:pt x="116" y="21"/>
                </a:cubicBezTo>
                <a:cubicBezTo>
                  <a:pt x="102" y="13"/>
                  <a:pt x="102" y="13"/>
                  <a:pt x="102" y="13"/>
                </a:cubicBezTo>
                <a:cubicBezTo>
                  <a:pt x="103" y="16"/>
                  <a:pt x="103" y="18"/>
                  <a:pt x="102" y="21"/>
                </a:cubicBezTo>
                <a:cubicBezTo>
                  <a:pt x="101" y="21"/>
                  <a:pt x="101" y="22"/>
                  <a:pt x="101" y="22"/>
                </a:cubicBezTo>
                <a:cubicBezTo>
                  <a:pt x="101" y="69"/>
                  <a:pt x="101" y="69"/>
                  <a:pt x="101" y="69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9" y="129"/>
                  <a:pt x="209" y="130"/>
                  <a:pt x="209" y="131"/>
                </a:cubicBezTo>
                <a:cubicBezTo>
                  <a:pt x="208" y="132"/>
                  <a:pt x="207" y="133"/>
                  <a:pt x="206" y="132"/>
                </a:cubicBezTo>
                <a:cubicBezTo>
                  <a:pt x="206" y="132"/>
                  <a:pt x="206" y="132"/>
                  <a:pt x="206" y="132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96" y="149"/>
                  <a:pt x="196" y="149"/>
                  <a:pt x="196" y="149"/>
                </a:cubicBezTo>
                <a:cubicBezTo>
                  <a:pt x="197" y="150"/>
                  <a:pt x="198" y="151"/>
                  <a:pt x="197" y="152"/>
                </a:cubicBezTo>
                <a:cubicBezTo>
                  <a:pt x="197" y="153"/>
                  <a:pt x="195" y="154"/>
                  <a:pt x="194" y="153"/>
                </a:cubicBezTo>
                <a:cubicBezTo>
                  <a:pt x="194" y="153"/>
                  <a:pt x="194" y="153"/>
                  <a:pt x="194" y="153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85" y="170"/>
                  <a:pt x="185" y="170"/>
                  <a:pt x="185" y="170"/>
                </a:cubicBezTo>
                <a:cubicBezTo>
                  <a:pt x="186" y="171"/>
                  <a:pt x="186" y="172"/>
                  <a:pt x="186" y="173"/>
                </a:cubicBezTo>
                <a:cubicBezTo>
                  <a:pt x="185" y="174"/>
                  <a:pt x="184" y="175"/>
                  <a:pt x="182" y="174"/>
                </a:cubicBezTo>
                <a:cubicBezTo>
                  <a:pt x="182" y="174"/>
                  <a:pt x="182" y="174"/>
                  <a:pt x="182" y="174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4" y="192"/>
                  <a:pt x="174" y="193"/>
                  <a:pt x="174" y="194"/>
                </a:cubicBezTo>
                <a:cubicBezTo>
                  <a:pt x="173" y="196"/>
                  <a:pt x="172" y="196"/>
                  <a:pt x="171" y="195"/>
                </a:cubicBezTo>
                <a:cubicBezTo>
                  <a:pt x="171" y="195"/>
                  <a:pt x="171" y="195"/>
                  <a:pt x="171" y="195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38" y="231"/>
                  <a:pt x="138" y="231"/>
                  <a:pt x="138" y="231"/>
                </a:cubicBezTo>
                <a:cubicBezTo>
                  <a:pt x="150" y="238"/>
                  <a:pt x="164" y="233"/>
                  <a:pt x="171" y="222"/>
                </a:cubicBezTo>
                <a:cubicBezTo>
                  <a:pt x="243" y="91"/>
                  <a:pt x="243" y="91"/>
                  <a:pt x="243" y="91"/>
                </a:cubicBezTo>
                <a:lnTo>
                  <a:pt x="232" y="85"/>
                </a:lnTo>
                <a:close/>
                <a:moveTo>
                  <a:pt x="101" y="22"/>
                </a:moveTo>
                <a:cubicBezTo>
                  <a:pt x="98" y="26"/>
                  <a:pt x="93" y="27"/>
                  <a:pt x="88" y="24"/>
                </a:cubicBezTo>
                <a:cubicBezTo>
                  <a:pt x="84" y="22"/>
                  <a:pt x="82" y="16"/>
                  <a:pt x="85" y="11"/>
                </a:cubicBezTo>
                <a:cubicBezTo>
                  <a:pt x="86" y="9"/>
                  <a:pt x="88" y="7"/>
                  <a:pt x="90" y="6"/>
                </a:cubicBezTo>
                <a:cubicBezTo>
                  <a:pt x="78" y="0"/>
                  <a:pt x="78" y="0"/>
                  <a:pt x="78" y="0"/>
                </a:cubicBezTo>
                <a:cubicBezTo>
                  <a:pt x="6" y="130"/>
                  <a:pt x="6" y="130"/>
                  <a:pt x="6" y="130"/>
                </a:cubicBezTo>
                <a:cubicBezTo>
                  <a:pt x="0" y="142"/>
                  <a:pt x="4" y="157"/>
                  <a:pt x="15" y="163"/>
                </a:cubicBezTo>
                <a:cubicBezTo>
                  <a:pt x="101" y="210"/>
                  <a:pt x="101" y="210"/>
                  <a:pt x="101" y="210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28" y="116"/>
                  <a:pt x="28" y="116"/>
                  <a:pt x="28" y="116"/>
                </a:cubicBezTo>
                <a:cubicBezTo>
                  <a:pt x="27" y="116"/>
                  <a:pt x="27" y="114"/>
                  <a:pt x="27" y="113"/>
                </a:cubicBezTo>
                <a:cubicBezTo>
                  <a:pt x="28" y="112"/>
                  <a:pt x="29" y="112"/>
                  <a:pt x="30" y="112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29"/>
                  <a:pt x="101" y="129"/>
                  <a:pt x="101" y="129"/>
                </a:cubicBezTo>
                <a:cubicBezTo>
                  <a:pt x="40" y="95"/>
                  <a:pt x="40" y="95"/>
                  <a:pt x="40" y="95"/>
                </a:cubicBezTo>
                <a:cubicBezTo>
                  <a:pt x="39" y="95"/>
                  <a:pt x="38" y="93"/>
                  <a:pt x="39" y="92"/>
                </a:cubicBezTo>
                <a:cubicBezTo>
                  <a:pt x="40" y="91"/>
                  <a:pt x="41" y="91"/>
                  <a:pt x="42" y="91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51" y="74"/>
                  <a:pt x="51" y="74"/>
                  <a:pt x="51" y="74"/>
                </a:cubicBezTo>
                <a:cubicBezTo>
                  <a:pt x="50" y="74"/>
                  <a:pt x="50" y="72"/>
                  <a:pt x="51" y="71"/>
                </a:cubicBezTo>
                <a:cubicBezTo>
                  <a:pt x="51" y="70"/>
                  <a:pt x="53" y="70"/>
                  <a:pt x="54" y="70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01" y="74"/>
                  <a:pt x="101" y="74"/>
                  <a:pt x="101" y="74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3"/>
                  <a:pt x="62" y="51"/>
                  <a:pt x="62" y="50"/>
                </a:cubicBezTo>
                <a:cubicBezTo>
                  <a:pt x="63" y="49"/>
                  <a:pt x="64" y="49"/>
                  <a:pt x="65" y="49"/>
                </a:cubicBezTo>
                <a:cubicBezTo>
                  <a:pt x="101" y="69"/>
                  <a:pt x="101" y="69"/>
                  <a:pt x="101" y="69"/>
                </a:cubicBezTo>
                <a:lnTo>
                  <a:pt x="101" y="22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5" name="Freeform 58"/>
          <p:cNvSpPr>
            <a:spLocks noEditPoints="1"/>
          </p:cNvSpPr>
          <p:nvPr/>
        </p:nvSpPr>
        <p:spPr bwMode="auto">
          <a:xfrm>
            <a:off x="4623458" y="3517688"/>
            <a:ext cx="514350" cy="520700"/>
          </a:xfrm>
          <a:custGeom>
            <a:avLst/>
            <a:gdLst>
              <a:gd name="T0" fmla="*/ 189 w 236"/>
              <a:gd name="T1" fmla="*/ 60 h 239"/>
              <a:gd name="T2" fmla="*/ 196 w 236"/>
              <a:gd name="T3" fmla="*/ 122 h 239"/>
              <a:gd name="T4" fmla="*/ 198 w 236"/>
              <a:gd name="T5" fmla="*/ 136 h 239"/>
              <a:gd name="T6" fmla="*/ 208 w 236"/>
              <a:gd name="T7" fmla="*/ 157 h 239"/>
              <a:gd name="T8" fmla="*/ 189 w 236"/>
              <a:gd name="T9" fmla="*/ 195 h 239"/>
              <a:gd name="T10" fmla="*/ 168 w 236"/>
              <a:gd name="T11" fmla="*/ 156 h 239"/>
              <a:gd name="T12" fmla="*/ 168 w 236"/>
              <a:gd name="T13" fmla="*/ 78 h 239"/>
              <a:gd name="T14" fmla="*/ 182 w 236"/>
              <a:gd name="T15" fmla="*/ 92 h 239"/>
              <a:gd name="T16" fmla="*/ 185 w 236"/>
              <a:gd name="T17" fmla="*/ 107 h 239"/>
              <a:gd name="T18" fmla="*/ 189 w 236"/>
              <a:gd name="T19" fmla="*/ 141 h 239"/>
              <a:gd name="T20" fmla="*/ 189 w 236"/>
              <a:gd name="T21" fmla="*/ 130 h 239"/>
              <a:gd name="T22" fmla="*/ 168 w 236"/>
              <a:gd name="T23" fmla="*/ 155 h 239"/>
              <a:gd name="T24" fmla="*/ 160 w 236"/>
              <a:gd name="T25" fmla="*/ 138 h 239"/>
              <a:gd name="T26" fmla="*/ 165 w 236"/>
              <a:gd name="T27" fmla="*/ 172 h 239"/>
              <a:gd name="T28" fmla="*/ 168 w 236"/>
              <a:gd name="T29" fmla="*/ 16 h 239"/>
              <a:gd name="T30" fmla="*/ 163 w 236"/>
              <a:gd name="T31" fmla="*/ 49 h 239"/>
              <a:gd name="T32" fmla="*/ 168 w 236"/>
              <a:gd name="T33" fmla="*/ 78 h 239"/>
              <a:gd name="T34" fmla="*/ 159 w 236"/>
              <a:gd name="T35" fmla="*/ 118 h 239"/>
              <a:gd name="T36" fmla="*/ 159 w 236"/>
              <a:gd name="T37" fmla="*/ 209 h 239"/>
              <a:gd name="T38" fmla="*/ 159 w 236"/>
              <a:gd name="T39" fmla="*/ 5 h 239"/>
              <a:gd name="T40" fmla="*/ 159 w 236"/>
              <a:gd name="T41" fmla="*/ 40 h 239"/>
              <a:gd name="T42" fmla="*/ 144 w 236"/>
              <a:gd name="T43" fmla="*/ 89 h 239"/>
              <a:gd name="T44" fmla="*/ 159 w 236"/>
              <a:gd name="T45" fmla="*/ 108 h 239"/>
              <a:gd name="T46" fmla="*/ 159 w 236"/>
              <a:gd name="T47" fmla="*/ 136 h 239"/>
              <a:gd name="T48" fmla="*/ 144 w 236"/>
              <a:gd name="T49" fmla="*/ 162 h 239"/>
              <a:gd name="T50" fmla="*/ 151 w 236"/>
              <a:gd name="T51" fmla="*/ 143 h 239"/>
              <a:gd name="T52" fmla="*/ 146 w 236"/>
              <a:gd name="T53" fmla="*/ 109 h 239"/>
              <a:gd name="T54" fmla="*/ 123 w 236"/>
              <a:gd name="T55" fmla="*/ 7 h 239"/>
              <a:gd name="T56" fmla="*/ 144 w 236"/>
              <a:gd name="T57" fmla="*/ 0 h 239"/>
              <a:gd name="T58" fmla="*/ 144 w 236"/>
              <a:gd name="T59" fmla="*/ 187 h 239"/>
              <a:gd name="T60" fmla="*/ 123 w 236"/>
              <a:gd name="T61" fmla="*/ 225 h 239"/>
              <a:gd name="T62" fmla="*/ 140 w 236"/>
              <a:gd name="T63" fmla="*/ 96 h 239"/>
              <a:gd name="T64" fmla="*/ 123 w 236"/>
              <a:gd name="T65" fmla="*/ 135 h 239"/>
              <a:gd name="T66" fmla="*/ 137 w 236"/>
              <a:gd name="T67" fmla="*/ 113 h 239"/>
              <a:gd name="T68" fmla="*/ 123 w 236"/>
              <a:gd name="T69" fmla="*/ 82 h 239"/>
              <a:gd name="T70" fmla="*/ 125 w 236"/>
              <a:gd name="T71" fmla="*/ 171 h 239"/>
              <a:gd name="T72" fmla="*/ 123 w 236"/>
              <a:gd name="T73" fmla="*/ 7 h 239"/>
              <a:gd name="T74" fmla="*/ 123 w 236"/>
              <a:gd name="T75" fmla="*/ 7 h 239"/>
              <a:gd name="T76" fmla="*/ 123 w 236"/>
              <a:gd name="T77" fmla="*/ 177 h 239"/>
              <a:gd name="T78" fmla="*/ 121 w 236"/>
              <a:gd name="T79" fmla="*/ 162 h 239"/>
              <a:gd name="T80" fmla="*/ 123 w 236"/>
              <a:gd name="T81" fmla="*/ 135 h 239"/>
              <a:gd name="T82" fmla="*/ 99 w 236"/>
              <a:gd name="T83" fmla="*/ 124 h 239"/>
              <a:gd name="T84" fmla="*/ 106 w 236"/>
              <a:gd name="T85" fmla="*/ 164 h 239"/>
              <a:gd name="T86" fmla="*/ 108 w 236"/>
              <a:gd name="T87" fmla="*/ 179 h 239"/>
              <a:gd name="T88" fmla="*/ 118 w 236"/>
              <a:gd name="T89" fmla="*/ 199 h 239"/>
              <a:gd name="T90" fmla="*/ 123 w 236"/>
              <a:gd name="T91" fmla="*/ 99 h 239"/>
              <a:gd name="T92" fmla="*/ 99 w 236"/>
              <a:gd name="T93" fmla="*/ 18 h 239"/>
              <a:gd name="T94" fmla="*/ 99 w 236"/>
              <a:gd name="T95" fmla="*/ 18 h 239"/>
              <a:gd name="T96" fmla="*/ 89 w 236"/>
              <a:gd name="T97" fmla="*/ 212 h 239"/>
              <a:gd name="T98" fmla="*/ 99 w 236"/>
              <a:gd name="T99" fmla="*/ 183 h 239"/>
              <a:gd name="T100" fmla="*/ 71 w 236"/>
              <a:gd name="T101" fmla="*/ 227 h 239"/>
              <a:gd name="T102" fmla="*/ 95 w 236"/>
              <a:gd name="T103" fmla="*/ 117 h 239"/>
              <a:gd name="T104" fmla="*/ 71 w 236"/>
              <a:gd name="T105" fmla="*/ 160 h 239"/>
              <a:gd name="T106" fmla="*/ 92 w 236"/>
              <a:gd name="T107" fmla="*/ 134 h 239"/>
              <a:gd name="T108" fmla="*/ 71 w 236"/>
              <a:gd name="T109" fmla="*/ 107 h 239"/>
              <a:gd name="T110" fmla="*/ 7 w 236"/>
              <a:gd name="T111" fmla="*/ 91 h 239"/>
              <a:gd name="T112" fmla="*/ 70 w 236"/>
              <a:gd name="T113" fmla="*/ 181 h 239"/>
              <a:gd name="T114" fmla="*/ 71 w 236"/>
              <a:gd name="T115" fmla="*/ 149 h 239"/>
              <a:gd name="T116" fmla="*/ 52 w 236"/>
              <a:gd name="T117" fmla="*/ 133 h 239"/>
              <a:gd name="T118" fmla="*/ 35 w 236"/>
              <a:gd name="T119" fmla="*/ 109 h 239"/>
              <a:gd name="T120" fmla="*/ 71 w 236"/>
              <a:gd name="T121" fmla="*/ 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6" h="239">
                <a:moveTo>
                  <a:pt x="189" y="195"/>
                </a:moveTo>
                <a:cubicBezTo>
                  <a:pt x="216" y="182"/>
                  <a:pt x="216" y="182"/>
                  <a:pt x="216" y="182"/>
                </a:cubicBezTo>
                <a:cubicBezTo>
                  <a:pt x="230" y="176"/>
                  <a:pt x="236" y="159"/>
                  <a:pt x="229" y="14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107"/>
                  <a:pt x="189" y="107"/>
                  <a:pt x="189" y="107"/>
                </a:cubicBezTo>
                <a:cubicBezTo>
                  <a:pt x="190" y="108"/>
                  <a:pt x="190" y="108"/>
                  <a:pt x="190" y="109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6" y="122"/>
                  <a:pt x="196" y="122"/>
                  <a:pt x="196" y="122"/>
                </a:cubicBezTo>
                <a:cubicBezTo>
                  <a:pt x="197" y="124"/>
                  <a:pt x="196" y="126"/>
                  <a:pt x="194" y="127"/>
                </a:cubicBezTo>
                <a:cubicBezTo>
                  <a:pt x="189" y="130"/>
                  <a:pt x="189" y="130"/>
                  <a:pt x="189" y="130"/>
                </a:cubicBezTo>
                <a:cubicBezTo>
                  <a:pt x="189" y="141"/>
                  <a:pt x="189" y="141"/>
                  <a:pt x="189" y="141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201" y="135"/>
                  <a:pt x="203" y="136"/>
                  <a:pt x="204" y="138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0" y="151"/>
                  <a:pt x="210" y="151"/>
                  <a:pt x="210" y="151"/>
                </a:cubicBezTo>
                <a:cubicBezTo>
                  <a:pt x="211" y="153"/>
                  <a:pt x="210" y="156"/>
                  <a:pt x="208" y="157"/>
                </a:cubicBezTo>
                <a:cubicBezTo>
                  <a:pt x="189" y="166"/>
                  <a:pt x="189" y="166"/>
                  <a:pt x="189" y="166"/>
                </a:cubicBezTo>
                <a:lnTo>
                  <a:pt x="189" y="195"/>
                </a:lnTo>
                <a:close/>
                <a:moveTo>
                  <a:pt x="168" y="204"/>
                </a:moveTo>
                <a:cubicBezTo>
                  <a:pt x="189" y="195"/>
                  <a:pt x="189" y="195"/>
                  <a:pt x="189" y="195"/>
                </a:cubicBezTo>
                <a:cubicBezTo>
                  <a:pt x="189" y="166"/>
                  <a:pt x="189" y="166"/>
                  <a:pt x="189" y="166"/>
                </a:cubicBezTo>
                <a:cubicBezTo>
                  <a:pt x="180" y="170"/>
                  <a:pt x="180" y="170"/>
                  <a:pt x="180" y="170"/>
                </a:cubicBezTo>
                <a:cubicBezTo>
                  <a:pt x="178" y="171"/>
                  <a:pt x="175" y="170"/>
                  <a:pt x="174" y="168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204"/>
                  <a:pt x="168" y="204"/>
                  <a:pt x="168" y="204"/>
                </a:cubicBezTo>
                <a:close/>
                <a:moveTo>
                  <a:pt x="189" y="60"/>
                </a:moveTo>
                <a:cubicBezTo>
                  <a:pt x="168" y="16"/>
                  <a:pt x="168" y="16"/>
                  <a:pt x="168" y="16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73" y="76"/>
                  <a:pt x="175" y="77"/>
                  <a:pt x="176" y="79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2" y="92"/>
                  <a:pt x="182" y="92"/>
                  <a:pt x="182" y="92"/>
                </a:cubicBezTo>
                <a:cubicBezTo>
                  <a:pt x="183" y="94"/>
                  <a:pt x="182" y="97"/>
                  <a:pt x="180" y="98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85" y="107"/>
                  <a:pt x="185" y="107"/>
                  <a:pt x="185" y="107"/>
                </a:cubicBezTo>
                <a:cubicBezTo>
                  <a:pt x="186" y="106"/>
                  <a:pt x="188" y="106"/>
                  <a:pt x="189" y="107"/>
                </a:cubicBezTo>
                <a:cubicBezTo>
                  <a:pt x="189" y="60"/>
                  <a:pt x="189" y="60"/>
                  <a:pt x="189" y="60"/>
                </a:cubicBezTo>
                <a:close/>
                <a:moveTo>
                  <a:pt x="189" y="130"/>
                </a:moveTo>
                <a:cubicBezTo>
                  <a:pt x="189" y="141"/>
                  <a:pt x="189" y="141"/>
                  <a:pt x="189" y="141"/>
                </a:cubicBezTo>
                <a:cubicBezTo>
                  <a:pt x="170" y="150"/>
                  <a:pt x="170" y="150"/>
                  <a:pt x="170" y="150"/>
                </a:cubicBezTo>
                <a:cubicBezTo>
                  <a:pt x="169" y="150"/>
                  <a:pt x="169" y="151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lnTo>
                  <a:pt x="189" y="130"/>
                </a:lnTo>
                <a:close/>
                <a:moveTo>
                  <a:pt x="159" y="209"/>
                </a:moveTo>
                <a:cubicBezTo>
                  <a:pt x="168" y="204"/>
                  <a:pt x="168" y="204"/>
                  <a:pt x="168" y="204"/>
                </a:cubicBezTo>
                <a:cubicBezTo>
                  <a:pt x="168" y="156"/>
                  <a:pt x="168" y="156"/>
                  <a:pt x="168" y="156"/>
                </a:cubicBezTo>
                <a:cubicBezTo>
                  <a:pt x="168" y="155"/>
                  <a:pt x="168" y="155"/>
                  <a:pt x="168" y="155"/>
                </a:cubicBezTo>
                <a:cubicBezTo>
                  <a:pt x="168" y="154"/>
                  <a:pt x="168" y="152"/>
                  <a:pt x="168" y="151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6" y="141"/>
                  <a:pt x="166" y="141"/>
                  <a:pt x="166" y="141"/>
                </a:cubicBezTo>
                <a:cubicBezTo>
                  <a:pt x="164" y="142"/>
                  <a:pt x="161" y="141"/>
                  <a:pt x="160" y="138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66" y="175"/>
                  <a:pt x="165" y="177"/>
                  <a:pt x="163" y="178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9" y="209"/>
                  <a:pt x="159" y="209"/>
                  <a:pt x="159" y="209"/>
                </a:cubicBezTo>
                <a:close/>
                <a:moveTo>
                  <a:pt x="168" y="16"/>
                </a:moveTo>
                <a:cubicBezTo>
                  <a:pt x="168" y="15"/>
                  <a:pt x="168" y="15"/>
                  <a:pt x="168" y="15"/>
                </a:cubicBezTo>
                <a:cubicBezTo>
                  <a:pt x="166" y="11"/>
                  <a:pt x="163" y="7"/>
                  <a:pt x="159" y="5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3" y="49"/>
                  <a:pt x="163" y="49"/>
                  <a:pt x="163" y="49"/>
                </a:cubicBezTo>
                <a:cubicBezTo>
                  <a:pt x="166" y="55"/>
                  <a:pt x="164" y="61"/>
                  <a:pt x="159" y="65"/>
                </a:cubicBezTo>
                <a:cubicBezTo>
                  <a:pt x="159" y="82"/>
                  <a:pt x="159" y="82"/>
                  <a:pt x="159" y="82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8" y="16"/>
                  <a:pt x="168" y="16"/>
                  <a:pt x="168" y="16"/>
                </a:cubicBezTo>
                <a:close/>
                <a:moveTo>
                  <a:pt x="168" y="103"/>
                </a:moveTo>
                <a:cubicBezTo>
                  <a:pt x="168" y="114"/>
                  <a:pt x="168" y="114"/>
                  <a:pt x="168" y="114"/>
                </a:cubicBezTo>
                <a:cubicBezTo>
                  <a:pt x="159" y="118"/>
                  <a:pt x="159" y="118"/>
                  <a:pt x="159" y="118"/>
                </a:cubicBezTo>
                <a:cubicBezTo>
                  <a:pt x="159" y="108"/>
                  <a:pt x="159" y="108"/>
                  <a:pt x="159" y="108"/>
                </a:cubicBezTo>
                <a:lnTo>
                  <a:pt x="168" y="103"/>
                </a:lnTo>
                <a:close/>
                <a:moveTo>
                  <a:pt x="144" y="216"/>
                </a:moveTo>
                <a:cubicBezTo>
                  <a:pt x="159" y="209"/>
                  <a:pt x="159" y="209"/>
                  <a:pt x="159" y="209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44" y="216"/>
                  <a:pt x="144" y="216"/>
                  <a:pt x="144" y="216"/>
                </a:cubicBezTo>
                <a:close/>
                <a:moveTo>
                  <a:pt x="159" y="5"/>
                </a:moveTo>
                <a:cubicBezTo>
                  <a:pt x="155" y="2"/>
                  <a:pt x="149" y="0"/>
                  <a:pt x="144" y="0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8" y="23"/>
                  <a:pt x="152" y="25"/>
                  <a:pt x="154" y="30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9" y="5"/>
                  <a:pt x="159" y="5"/>
                  <a:pt x="159" y="5"/>
                </a:cubicBezTo>
                <a:close/>
                <a:moveTo>
                  <a:pt x="159" y="65"/>
                </a:moveTo>
                <a:cubicBezTo>
                  <a:pt x="159" y="82"/>
                  <a:pt x="159" y="82"/>
                  <a:pt x="159" y="82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57" y="66"/>
                  <a:pt x="157" y="66"/>
                  <a:pt x="157" y="66"/>
                </a:cubicBezTo>
                <a:cubicBezTo>
                  <a:pt x="158" y="66"/>
                  <a:pt x="159" y="66"/>
                  <a:pt x="159" y="65"/>
                </a:cubicBezTo>
                <a:close/>
                <a:moveTo>
                  <a:pt x="159" y="108"/>
                </a:moveTo>
                <a:cubicBezTo>
                  <a:pt x="159" y="118"/>
                  <a:pt x="159" y="118"/>
                  <a:pt x="159" y="118"/>
                </a:cubicBezTo>
                <a:cubicBezTo>
                  <a:pt x="156" y="120"/>
                  <a:pt x="156" y="120"/>
                  <a:pt x="156" y="120"/>
                </a:cubicBezTo>
                <a:cubicBezTo>
                  <a:pt x="154" y="121"/>
                  <a:pt x="153" y="123"/>
                  <a:pt x="154" y="126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8" y="157"/>
                  <a:pt x="155" y="156"/>
                  <a:pt x="153" y="157"/>
                </a:cubicBezTo>
                <a:cubicBezTo>
                  <a:pt x="144" y="162"/>
                  <a:pt x="144" y="162"/>
                  <a:pt x="144" y="162"/>
                </a:cubicBezTo>
                <a:cubicBezTo>
                  <a:pt x="144" y="151"/>
                  <a:pt x="144" y="151"/>
                  <a:pt x="144" y="151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51" y="147"/>
                  <a:pt x="152" y="145"/>
                  <a:pt x="151" y="143"/>
                </a:cubicBezTo>
                <a:cubicBezTo>
                  <a:pt x="151" y="143"/>
                  <a:pt x="151" y="143"/>
                  <a:pt x="151" y="143"/>
                </a:cubicBezTo>
                <a:cubicBezTo>
                  <a:pt x="145" y="130"/>
                  <a:pt x="145" y="130"/>
                  <a:pt x="145" y="130"/>
                </a:cubicBezTo>
                <a:cubicBezTo>
                  <a:pt x="145" y="129"/>
                  <a:pt x="144" y="129"/>
                  <a:pt x="144" y="128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6" y="109"/>
                  <a:pt x="146" y="109"/>
                  <a:pt x="146" y="109"/>
                </a:cubicBezTo>
                <a:cubicBezTo>
                  <a:pt x="147" y="111"/>
                  <a:pt x="150" y="112"/>
                  <a:pt x="152" y="111"/>
                </a:cubicBezTo>
                <a:lnTo>
                  <a:pt x="159" y="108"/>
                </a:lnTo>
                <a:close/>
                <a:moveTo>
                  <a:pt x="132" y="2"/>
                </a:moveTo>
                <a:cubicBezTo>
                  <a:pt x="123" y="7"/>
                  <a:pt x="123" y="7"/>
                  <a:pt x="123" y="7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37" y="23"/>
                  <a:pt x="137" y="23"/>
                  <a:pt x="137" y="23"/>
                </a:cubicBezTo>
                <a:cubicBezTo>
                  <a:pt x="139" y="22"/>
                  <a:pt x="142" y="22"/>
                  <a:pt x="144" y="22"/>
                </a:cubicBezTo>
                <a:cubicBezTo>
                  <a:pt x="144" y="0"/>
                  <a:pt x="144" y="0"/>
                  <a:pt x="144" y="0"/>
                </a:cubicBezTo>
                <a:cubicBezTo>
                  <a:pt x="140" y="0"/>
                  <a:pt x="136" y="1"/>
                  <a:pt x="132" y="2"/>
                </a:cubicBezTo>
                <a:close/>
                <a:moveTo>
                  <a:pt x="123" y="225"/>
                </a:moveTo>
                <a:cubicBezTo>
                  <a:pt x="144" y="216"/>
                  <a:pt x="144" y="216"/>
                  <a:pt x="144" y="216"/>
                </a:cubicBezTo>
                <a:cubicBezTo>
                  <a:pt x="144" y="187"/>
                  <a:pt x="144" y="187"/>
                  <a:pt x="144" y="187"/>
                </a:cubicBezTo>
                <a:cubicBezTo>
                  <a:pt x="135" y="191"/>
                  <a:pt x="135" y="191"/>
                  <a:pt x="135" y="191"/>
                </a:cubicBezTo>
                <a:cubicBezTo>
                  <a:pt x="133" y="192"/>
                  <a:pt x="130" y="191"/>
                  <a:pt x="129" y="189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225"/>
                  <a:pt x="123" y="225"/>
                  <a:pt x="123" y="225"/>
                </a:cubicBezTo>
                <a:close/>
                <a:moveTo>
                  <a:pt x="144" y="72"/>
                </a:moveTo>
                <a:cubicBezTo>
                  <a:pt x="144" y="89"/>
                  <a:pt x="144" y="89"/>
                  <a:pt x="144" y="89"/>
                </a:cubicBezTo>
                <a:cubicBezTo>
                  <a:pt x="142" y="90"/>
                  <a:pt x="142" y="90"/>
                  <a:pt x="142" y="90"/>
                </a:cubicBezTo>
                <a:cubicBezTo>
                  <a:pt x="140" y="91"/>
                  <a:pt x="139" y="94"/>
                  <a:pt x="140" y="96"/>
                </a:cubicBezTo>
                <a:cubicBezTo>
                  <a:pt x="144" y="104"/>
                  <a:pt x="144" y="104"/>
                  <a:pt x="144" y="104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3" y="127"/>
                  <a:pt x="141" y="127"/>
                  <a:pt x="139" y="128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35" y="119"/>
                  <a:pt x="135" y="119"/>
                  <a:pt x="135" y="119"/>
                </a:cubicBezTo>
                <a:cubicBezTo>
                  <a:pt x="137" y="118"/>
                  <a:pt x="138" y="115"/>
                  <a:pt x="137" y="113"/>
                </a:cubicBezTo>
                <a:cubicBezTo>
                  <a:pt x="137" y="113"/>
                  <a:pt x="137" y="113"/>
                  <a:pt x="137" y="113"/>
                </a:cubicBezTo>
                <a:cubicBezTo>
                  <a:pt x="131" y="100"/>
                  <a:pt x="131" y="100"/>
                  <a:pt x="131" y="100"/>
                </a:cubicBezTo>
                <a:cubicBezTo>
                  <a:pt x="130" y="98"/>
                  <a:pt x="128" y="97"/>
                  <a:pt x="126" y="98"/>
                </a:cubicBezTo>
                <a:cubicBezTo>
                  <a:pt x="123" y="99"/>
                  <a:pt x="123" y="99"/>
                  <a:pt x="123" y="99"/>
                </a:cubicBezTo>
                <a:cubicBezTo>
                  <a:pt x="123" y="82"/>
                  <a:pt x="123" y="82"/>
                  <a:pt x="123" y="82"/>
                </a:cubicBezTo>
                <a:cubicBezTo>
                  <a:pt x="144" y="72"/>
                  <a:pt x="144" y="72"/>
                  <a:pt x="144" y="72"/>
                </a:cubicBezTo>
                <a:close/>
                <a:moveTo>
                  <a:pt x="144" y="151"/>
                </a:moveTo>
                <a:cubicBezTo>
                  <a:pt x="144" y="162"/>
                  <a:pt x="144" y="162"/>
                  <a:pt x="144" y="162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4" y="171"/>
                  <a:pt x="124" y="172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lnTo>
                  <a:pt x="144" y="151"/>
                </a:lnTo>
                <a:close/>
                <a:moveTo>
                  <a:pt x="123" y="7"/>
                </a:moveTo>
                <a:cubicBezTo>
                  <a:pt x="99" y="18"/>
                  <a:pt x="99" y="18"/>
                  <a:pt x="99" y="18"/>
                </a:cubicBezTo>
                <a:cubicBezTo>
                  <a:pt x="99" y="41"/>
                  <a:pt x="99" y="41"/>
                  <a:pt x="99" y="41"/>
                </a:cubicBezTo>
                <a:cubicBezTo>
                  <a:pt x="123" y="30"/>
                  <a:pt x="123" y="30"/>
                  <a:pt x="123" y="30"/>
                </a:cubicBezTo>
                <a:cubicBezTo>
                  <a:pt x="123" y="7"/>
                  <a:pt x="123" y="7"/>
                  <a:pt x="123" y="7"/>
                </a:cubicBezTo>
                <a:close/>
                <a:moveTo>
                  <a:pt x="99" y="236"/>
                </a:moveTo>
                <a:cubicBezTo>
                  <a:pt x="100" y="236"/>
                  <a:pt x="102" y="235"/>
                  <a:pt x="103" y="235"/>
                </a:cubicBezTo>
                <a:cubicBezTo>
                  <a:pt x="123" y="225"/>
                  <a:pt x="123" y="225"/>
                  <a:pt x="123" y="225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6"/>
                  <a:pt x="123" y="176"/>
                  <a:pt x="123" y="176"/>
                </a:cubicBezTo>
                <a:cubicBezTo>
                  <a:pt x="122" y="175"/>
                  <a:pt x="123" y="174"/>
                  <a:pt x="123" y="172"/>
                </a:cubicBezTo>
                <a:cubicBezTo>
                  <a:pt x="123" y="161"/>
                  <a:pt x="123" y="161"/>
                  <a:pt x="123" y="161"/>
                </a:cubicBezTo>
                <a:cubicBezTo>
                  <a:pt x="121" y="162"/>
                  <a:pt x="121" y="162"/>
                  <a:pt x="121" y="162"/>
                </a:cubicBezTo>
                <a:cubicBezTo>
                  <a:pt x="119" y="163"/>
                  <a:pt x="116" y="162"/>
                  <a:pt x="115" y="159"/>
                </a:cubicBezTo>
                <a:cubicBezTo>
                  <a:pt x="109" y="147"/>
                  <a:pt x="109" y="147"/>
                  <a:pt x="109" y="147"/>
                </a:cubicBezTo>
                <a:cubicBezTo>
                  <a:pt x="108" y="145"/>
                  <a:pt x="109" y="142"/>
                  <a:pt x="111" y="141"/>
                </a:cubicBezTo>
                <a:cubicBezTo>
                  <a:pt x="123" y="135"/>
                  <a:pt x="123" y="135"/>
                  <a:pt x="123" y="135"/>
                </a:cubicBezTo>
                <a:cubicBezTo>
                  <a:pt x="123" y="125"/>
                  <a:pt x="123" y="125"/>
                  <a:pt x="123" y="125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05" y="133"/>
                  <a:pt x="102" y="132"/>
                  <a:pt x="101" y="130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9" y="150"/>
                  <a:pt x="99" y="151"/>
                  <a:pt x="100" y="151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6" y="164"/>
                  <a:pt x="106" y="164"/>
                  <a:pt x="106" y="164"/>
                </a:cubicBezTo>
                <a:cubicBezTo>
                  <a:pt x="107" y="166"/>
                  <a:pt x="106" y="169"/>
                  <a:pt x="104" y="170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108" y="179"/>
                  <a:pt x="108" y="179"/>
                  <a:pt x="108" y="179"/>
                </a:cubicBezTo>
                <a:cubicBezTo>
                  <a:pt x="110" y="178"/>
                  <a:pt x="113" y="179"/>
                  <a:pt x="114" y="181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0" y="194"/>
                  <a:pt x="120" y="194"/>
                  <a:pt x="120" y="194"/>
                </a:cubicBezTo>
                <a:cubicBezTo>
                  <a:pt x="121" y="196"/>
                  <a:pt x="120" y="198"/>
                  <a:pt x="118" y="199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36"/>
                  <a:pt x="99" y="236"/>
                  <a:pt x="99" y="236"/>
                </a:cubicBezTo>
                <a:close/>
                <a:moveTo>
                  <a:pt x="123" y="82"/>
                </a:moveTo>
                <a:cubicBezTo>
                  <a:pt x="123" y="99"/>
                  <a:pt x="123" y="99"/>
                  <a:pt x="123" y="99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9" y="94"/>
                  <a:pt x="99" y="94"/>
                  <a:pt x="99" y="94"/>
                </a:cubicBezTo>
                <a:lnTo>
                  <a:pt x="123" y="82"/>
                </a:lnTo>
                <a:close/>
                <a:moveTo>
                  <a:pt x="99" y="18"/>
                </a:moveTo>
                <a:cubicBezTo>
                  <a:pt x="71" y="31"/>
                  <a:pt x="71" y="31"/>
                  <a:pt x="71" y="31"/>
                </a:cubicBezTo>
                <a:cubicBezTo>
                  <a:pt x="71" y="54"/>
                  <a:pt x="71" y="54"/>
                  <a:pt x="71" y="54"/>
                </a:cubicBezTo>
                <a:cubicBezTo>
                  <a:pt x="99" y="41"/>
                  <a:pt x="99" y="41"/>
                  <a:pt x="99" y="41"/>
                </a:cubicBezTo>
                <a:cubicBezTo>
                  <a:pt x="99" y="18"/>
                  <a:pt x="99" y="18"/>
                  <a:pt x="99" y="18"/>
                </a:cubicBezTo>
                <a:close/>
                <a:moveTo>
                  <a:pt x="71" y="227"/>
                </a:moveTo>
                <a:cubicBezTo>
                  <a:pt x="77" y="235"/>
                  <a:pt x="88" y="239"/>
                  <a:pt x="99" y="236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89" y="212"/>
                  <a:pt x="89" y="212"/>
                  <a:pt x="89" y="212"/>
                </a:cubicBezTo>
                <a:cubicBezTo>
                  <a:pt x="87" y="213"/>
                  <a:pt x="85" y="213"/>
                  <a:pt x="84" y="210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77" y="195"/>
                  <a:pt x="78" y="193"/>
                  <a:pt x="80" y="192"/>
                </a:cubicBezTo>
                <a:cubicBezTo>
                  <a:pt x="99" y="183"/>
                  <a:pt x="99" y="183"/>
                  <a:pt x="99" y="183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75" y="183"/>
                  <a:pt x="75" y="183"/>
                  <a:pt x="75" y="183"/>
                </a:cubicBezTo>
                <a:cubicBezTo>
                  <a:pt x="74" y="184"/>
                  <a:pt x="72" y="183"/>
                  <a:pt x="71" y="182"/>
                </a:cubicBezTo>
                <a:cubicBezTo>
                  <a:pt x="71" y="227"/>
                  <a:pt x="71" y="227"/>
                  <a:pt x="71" y="227"/>
                </a:cubicBezTo>
                <a:close/>
                <a:moveTo>
                  <a:pt x="99" y="94"/>
                </a:moveTo>
                <a:cubicBezTo>
                  <a:pt x="99" y="111"/>
                  <a:pt x="99" y="111"/>
                  <a:pt x="99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5" y="112"/>
                  <a:pt x="94" y="115"/>
                  <a:pt x="95" y="117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7" y="149"/>
                  <a:pt x="96" y="148"/>
                  <a:pt x="94" y="149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2" y="139"/>
                  <a:pt x="93" y="136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6" y="122"/>
                  <a:pt x="86" y="122"/>
                  <a:pt x="86" y="122"/>
                </a:cubicBezTo>
                <a:cubicBezTo>
                  <a:pt x="85" y="119"/>
                  <a:pt x="82" y="118"/>
                  <a:pt x="80" y="119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lnTo>
                  <a:pt x="99" y="94"/>
                </a:lnTo>
                <a:close/>
                <a:moveTo>
                  <a:pt x="71" y="31"/>
                </a:moveTo>
                <a:cubicBezTo>
                  <a:pt x="20" y="55"/>
                  <a:pt x="20" y="55"/>
                  <a:pt x="20" y="55"/>
                </a:cubicBezTo>
                <a:cubicBezTo>
                  <a:pt x="6" y="62"/>
                  <a:pt x="0" y="78"/>
                  <a:pt x="7" y="91"/>
                </a:cubicBezTo>
                <a:cubicBezTo>
                  <a:pt x="68" y="222"/>
                  <a:pt x="68" y="222"/>
                  <a:pt x="68" y="222"/>
                </a:cubicBezTo>
                <a:cubicBezTo>
                  <a:pt x="69" y="223"/>
                  <a:pt x="70" y="225"/>
                  <a:pt x="71" y="22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1" y="182"/>
                  <a:pt x="70" y="181"/>
                  <a:pt x="70" y="181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3" y="166"/>
                  <a:pt x="64" y="163"/>
                  <a:pt x="66" y="162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9"/>
                  <a:pt x="71" y="149"/>
                  <a:pt x="71" y="149"/>
                </a:cubicBezTo>
                <a:cubicBezTo>
                  <a:pt x="62" y="153"/>
                  <a:pt x="62" y="153"/>
                  <a:pt x="62" y="153"/>
                </a:cubicBezTo>
                <a:cubicBezTo>
                  <a:pt x="60" y="154"/>
                  <a:pt x="57" y="153"/>
                  <a:pt x="56" y="151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49" y="136"/>
                  <a:pt x="50" y="134"/>
                  <a:pt x="52" y="133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53" y="115"/>
                  <a:pt x="53" y="115"/>
                  <a:pt x="53" y="115"/>
                </a:cubicBezTo>
                <a:cubicBezTo>
                  <a:pt x="46" y="118"/>
                  <a:pt x="38" y="116"/>
                  <a:pt x="35" y="109"/>
                </a:cubicBezTo>
                <a:cubicBezTo>
                  <a:pt x="26" y="89"/>
                  <a:pt x="26" y="89"/>
                  <a:pt x="26" y="89"/>
                </a:cubicBezTo>
                <a:cubicBezTo>
                  <a:pt x="23" y="83"/>
                  <a:pt x="26" y="75"/>
                  <a:pt x="33" y="72"/>
                </a:cubicBezTo>
                <a:cubicBezTo>
                  <a:pt x="71" y="54"/>
                  <a:pt x="71" y="54"/>
                  <a:pt x="71" y="54"/>
                </a:cubicBezTo>
                <a:lnTo>
                  <a:pt x="71" y="31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6" name="Rectangle 59"/>
          <p:cNvSpPr>
            <a:spLocks noChangeArrowheads="1"/>
          </p:cNvSpPr>
          <p:nvPr/>
        </p:nvSpPr>
        <p:spPr bwMode="auto">
          <a:xfrm>
            <a:off x="6619453" y="3023702"/>
            <a:ext cx="627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7" name="Rectangle 60"/>
          <p:cNvSpPr>
            <a:spLocks noChangeArrowheads="1"/>
          </p:cNvSpPr>
          <p:nvPr/>
        </p:nvSpPr>
        <p:spPr bwMode="auto">
          <a:xfrm>
            <a:off x="6644853" y="2960202"/>
            <a:ext cx="5762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8" name="Rectangle 61"/>
          <p:cNvSpPr>
            <a:spLocks noChangeArrowheads="1"/>
          </p:cNvSpPr>
          <p:nvPr/>
        </p:nvSpPr>
        <p:spPr bwMode="auto">
          <a:xfrm>
            <a:off x="6871866" y="2895114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89" name="Rectangle 62"/>
          <p:cNvSpPr>
            <a:spLocks noChangeArrowheads="1"/>
          </p:cNvSpPr>
          <p:nvPr/>
        </p:nvSpPr>
        <p:spPr bwMode="auto">
          <a:xfrm>
            <a:off x="6894091" y="2661752"/>
            <a:ext cx="77788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0" name="Rectangle 63"/>
          <p:cNvSpPr>
            <a:spLocks noChangeArrowheads="1"/>
          </p:cNvSpPr>
          <p:nvPr/>
        </p:nvSpPr>
        <p:spPr bwMode="auto">
          <a:xfrm>
            <a:off x="6871866" y="2649052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1" name="Rectangle 64"/>
          <p:cNvSpPr>
            <a:spLocks noChangeArrowheads="1"/>
          </p:cNvSpPr>
          <p:nvPr/>
        </p:nvSpPr>
        <p:spPr bwMode="auto">
          <a:xfrm>
            <a:off x="7057603" y="2895114"/>
            <a:ext cx="119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2" name="Rectangle 65"/>
          <p:cNvSpPr>
            <a:spLocks noChangeArrowheads="1"/>
          </p:cNvSpPr>
          <p:nvPr/>
        </p:nvSpPr>
        <p:spPr bwMode="auto">
          <a:xfrm>
            <a:off x="7078241" y="2661752"/>
            <a:ext cx="76200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3" name="Rectangle 66"/>
          <p:cNvSpPr>
            <a:spLocks noChangeArrowheads="1"/>
          </p:cNvSpPr>
          <p:nvPr/>
        </p:nvSpPr>
        <p:spPr bwMode="auto">
          <a:xfrm>
            <a:off x="7057603" y="2649052"/>
            <a:ext cx="1190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4" name="Rectangle 67"/>
          <p:cNvSpPr>
            <a:spLocks noChangeArrowheads="1"/>
          </p:cNvSpPr>
          <p:nvPr/>
        </p:nvSpPr>
        <p:spPr bwMode="auto">
          <a:xfrm>
            <a:off x="6689303" y="2895114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5" name="Rectangle 68"/>
          <p:cNvSpPr>
            <a:spLocks noChangeArrowheads="1"/>
          </p:cNvSpPr>
          <p:nvPr/>
        </p:nvSpPr>
        <p:spPr bwMode="auto">
          <a:xfrm>
            <a:off x="6709941" y="2661752"/>
            <a:ext cx="79375" cy="25400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6" name="Rectangle 69"/>
          <p:cNvSpPr>
            <a:spLocks noChangeArrowheads="1"/>
          </p:cNvSpPr>
          <p:nvPr/>
        </p:nvSpPr>
        <p:spPr bwMode="auto">
          <a:xfrm>
            <a:off x="6689303" y="2649052"/>
            <a:ext cx="122238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7" name="Rectangle 70"/>
          <p:cNvSpPr>
            <a:spLocks noChangeArrowheads="1"/>
          </p:cNvSpPr>
          <p:nvPr/>
        </p:nvSpPr>
        <p:spPr bwMode="auto">
          <a:xfrm>
            <a:off x="6644853" y="2579202"/>
            <a:ext cx="576263" cy="31750"/>
          </a:xfrm>
          <a:prstGeom prst="rect">
            <a:avLst/>
          </a:pr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8" name="Freeform 71"/>
          <p:cNvSpPr/>
          <p:nvPr/>
        </p:nvSpPr>
        <p:spPr bwMode="auto">
          <a:xfrm>
            <a:off x="6644853" y="2395052"/>
            <a:ext cx="576263" cy="184150"/>
          </a:xfrm>
          <a:custGeom>
            <a:avLst/>
            <a:gdLst>
              <a:gd name="T0" fmla="*/ 181 w 363"/>
              <a:gd name="T1" fmla="*/ 0 h 116"/>
              <a:gd name="T2" fmla="*/ 363 w 363"/>
              <a:gd name="T3" fmla="*/ 116 h 116"/>
              <a:gd name="T4" fmla="*/ 0 w 363"/>
              <a:gd name="T5" fmla="*/ 116 h 116"/>
              <a:gd name="T6" fmla="*/ 181 w 363"/>
              <a:gd name="T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3" h="116">
                <a:moveTo>
                  <a:pt x="181" y="0"/>
                </a:moveTo>
                <a:lnTo>
                  <a:pt x="363" y="116"/>
                </a:lnTo>
                <a:lnTo>
                  <a:pt x="0" y="116"/>
                </a:lnTo>
                <a:lnTo>
                  <a:pt x="181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99" name="Freeform 72"/>
          <p:cNvSpPr>
            <a:spLocks noEditPoints="1"/>
          </p:cNvSpPr>
          <p:nvPr/>
        </p:nvSpPr>
        <p:spPr bwMode="auto">
          <a:xfrm>
            <a:off x="5060528" y="2561739"/>
            <a:ext cx="800100" cy="522288"/>
          </a:xfrm>
          <a:custGeom>
            <a:avLst/>
            <a:gdLst>
              <a:gd name="T0" fmla="*/ 82 w 367"/>
              <a:gd name="T1" fmla="*/ 27 h 240"/>
              <a:gd name="T2" fmla="*/ 367 w 367"/>
              <a:gd name="T3" fmla="*/ 120 h 240"/>
              <a:gd name="T4" fmla="*/ 82 w 367"/>
              <a:gd name="T5" fmla="*/ 213 h 240"/>
              <a:gd name="T6" fmla="*/ 82 w 367"/>
              <a:gd name="T7" fmla="*/ 177 h 240"/>
              <a:gd name="T8" fmla="*/ 127 w 367"/>
              <a:gd name="T9" fmla="*/ 143 h 240"/>
              <a:gd name="T10" fmla="*/ 127 w 367"/>
              <a:gd name="T11" fmla="*/ 87 h 240"/>
              <a:gd name="T12" fmla="*/ 138 w 367"/>
              <a:gd name="T13" fmla="*/ 87 h 240"/>
              <a:gd name="T14" fmla="*/ 138 w 367"/>
              <a:gd name="T15" fmla="*/ 64 h 240"/>
              <a:gd name="T16" fmla="*/ 127 w 367"/>
              <a:gd name="T17" fmla="*/ 64 h 240"/>
              <a:gd name="T18" fmla="*/ 102 w 367"/>
              <a:gd name="T19" fmla="*/ 64 h 240"/>
              <a:gd name="T20" fmla="*/ 91 w 367"/>
              <a:gd name="T21" fmla="*/ 64 h 240"/>
              <a:gd name="T22" fmla="*/ 91 w 367"/>
              <a:gd name="T23" fmla="*/ 87 h 240"/>
              <a:gd name="T24" fmla="*/ 102 w 367"/>
              <a:gd name="T25" fmla="*/ 87 h 240"/>
              <a:gd name="T26" fmla="*/ 102 w 367"/>
              <a:gd name="T27" fmla="*/ 143 h 240"/>
              <a:gd name="T28" fmla="*/ 82 w 367"/>
              <a:gd name="T29" fmla="*/ 156 h 240"/>
              <a:gd name="T30" fmla="*/ 82 w 367"/>
              <a:gd name="T31" fmla="*/ 27 h 240"/>
              <a:gd name="T32" fmla="*/ 0 w 367"/>
              <a:gd name="T33" fmla="*/ 0 h 240"/>
              <a:gd name="T34" fmla="*/ 82 w 367"/>
              <a:gd name="T35" fmla="*/ 27 h 240"/>
              <a:gd name="T36" fmla="*/ 82 w 367"/>
              <a:gd name="T37" fmla="*/ 156 h 240"/>
              <a:gd name="T38" fmla="*/ 82 w 367"/>
              <a:gd name="T39" fmla="*/ 156 h 240"/>
              <a:gd name="T40" fmla="*/ 62 w 367"/>
              <a:gd name="T41" fmla="*/ 143 h 240"/>
              <a:gd name="T42" fmla="*/ 62 w 367"/>
              <a:gd name="T43" fmla="*/ 87 h 240"/>
              <a:gd name="T44" fmla="*/ 73 w 367"/>
              <a:gd name="T45" fmla="*/ 87 h 240"/>
              <a:gd name="T46" fmla="*/ 73 w 367"/>
              <a:gd name="T47" fmla="*/ 64 h 240"/>
              <a:gd name="T48" fmla="*/ 62 w 367"/>
              <a:gd name="T49" fmla="*/ 64 h 240"/>
              <a:gd name="T50" fmla="*/ 37 w 367"/>
              <a:gd name="T51" fmla="*/ 64 h 240"/>
              <a:gd name="T52" fmla="*/ 26 w 367"/>
              <a:gd name="T53" fmla="*/ 64 h 240"/>
              <a:gd name="T54" fmla="*/ 26 w 367"/>
              <a:gd name="T55" fmla="*/ 87 h 240"/>
              <a:gd name="T56" fmla="*/ 37 w 367"/>
              <a:gd name="T57" fmla="*/ 87 h 240"/>
              <a:gd name="T58" fmla="*/ 37 w 367"/>
              <a:gd name="T59" fmla="*/ 143 h 240"/>
              <a:gd name="T60" fmla="*/ 82 w 367"/>
              <a:gd name="T61" fmla="*/ 177 h 240"/>
              <a:gd name="T62" fmla="*/ 82 w 367"/>
              <a:gd name="T63" fmla="*/ 177 h 240"/>
              <a:gd name="T64" fmla="*/ 82 w 367"/>
              <a:gd name="T65" fmla="*/ 213 h 240"/>
              <a:gd name="T66" fmla="*/ 0 w 367"/>
              <a:gd name="T67" fmla="*/ 240 h 240"/>
              <a:gd name="T68" fmla="*/ 0 w 367"/>
              <a:gd name="T6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240">
                <a:moveTo>
                  <a:pt x="82" y="27"/>
                </a:moveTo>
                <a:cubicBezTo>
                  <a:pt x="367" y="120"/>
                  <a:pt x="367" y="120"/>
                  <a:pt x="367" y="120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107" y="177"/>
                  <a:pt x="127" y="162"/>
                  <a:pt x="127" y="143"/>
                </a:cubicBezTo>
                <a:cubicBezTo>
                  <a:pt x="127" y="87"/>
                  <a:pt x="127" y="87"/>
                  <a:pt x="127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91" y="64"/>
                  <a:pt x="91" y="64"/>
                  <a:pt x="91" y="64"/>
                </a:cubicBezTo>
                <a:cubicBezTo>
                  <a:pt x="91" y="87"/>
                  <a:pt x="91" y="87"/>
                  <a:pt x="91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102" y="150"/>
                  <a:pt x="93" y="156"/>
                  <a:pt x="82" y="156"/>
                </a:cubicBezTo>
                <a:lnTo>
                  <a:pt x="82" y="27"/>
                </a:lnTo>
                <a:close/>
                <a:moveTo>
                  <a:pt x="0" y="0"/>
                </a:moveTo>
                <a:cubicBezTo>
                  <a:pt x="82" y="27"/>
                  <a:pt x="82" y="27"/>
                  <a:pt x="82" y="27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71" y="156"/>
                  <a:pt x="62" y="150"/>
                  <a:pt x="62" y="143"/>
                </a:cubicBezTo>
                <a:cubicBezTo>
                  <a:pt x="62" y="87"/>
                  <a:pt x="62" y="87"/>
                  <a:pt x="62" y="87"/>
                </a:cubicBezTo>
                <a:cubicBezTo>
                  <a:pt x="73" y="87"/>
                  <a:pt x="73" y="87"/>
                  <a:pt x="73" y="87"/>
                </a:cubicBezTo>
                <a:cubicBezTo>
                  <a:pt x="73" y="64"/>
                  <a:pt x="73" y="64"/>
                  <a:pt x="73" y="64"/>
                </a:cubicBezTo>
                <a:cubicBezTo>
                  <a:pt x="62" y="64"/>
                  <a:pt x="62" y="64"/>
                  <a:pt x="62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26" y="64"/>
                  <a:pt x="26" y="64"/>
                  <a:pt x="26" y="64"/>
                </a:cubicBezTo>
                <a:cubicBezTo>
                  <a:pt x="26" y="87"/>
                  <a:pt x="26" y="87"/>
                  <a:pt x="26" y="87"/>
                </a:cubicBezTo>
                <a:cubicBezTo>
                  <a:pt x="37" y="87"/>
                  <a:pt x="37" y="87"/>
                  <a:pt x="37" y="87"/>
                </a:cubicBezTo>
                <a:cubicBezTo>
                  <a:pt x="37" y="143"/>
                  <a:pt x="37" y="143"/>
                  <a:pt x="37" y="143"/>
                </a:cubicBezTo>
                <a:cubicBezTo>
                  <a:pt x="37" y="162"/>
                  <a:pt x="57" y="177"/>
                  <a:pt x="82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2" y="213"/>
                  <a:pt x="82" y="213"/>
                  <a:pt x="82" y="213"/>
                </a:cubicBezTo>
                <a:cubicBezTo>
                  <a:pt x="0" y="240"/>
                  <a:pt x="0" y="240"/>
                  <a:pt x="0" y="24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0" name="Freeform 73"/>
          <p:cNvSpPr>
            <a:spLocks noEditPoints="1"/>
          </p:cNvSpPr>
          <p:nvPr/>
        </p:nvSpPr>
        <p:spPr bwMode="auto">
          <a:xfrm>
            <a:off x="6825828" y="3134827"/>
            <a:ext cx="187325" cy="327025"/>
          </a:xfrm>
          <a:custGeom>
            <a:avLst/>
            <a:gdLst>
              <a:gd name="T0" fmla="*/ 37 w 86"/>
              <a:gd name="T1" fmla="*/ 128 h 150"/>
              <a:gd name="T2" fmla="*/ 34 w 86"/>
              <a:gd name="T3" fmla="*/ 127 h 150"/>
              <a:gd name="T4" fmla="*/ 34 w 86"/>
              <a:gd name="T5" fmla="*/ 150 h 150"/>
              <a:gd name="T6" fmla="*/ 45 w 86"/>
              <a:gd name="T7" fmla="*/ 142 h 150"/>
              <a:gd name="T8" fmla="*/ 37 w 86"/>
              <a:gd name="T9" fmla="*/ 128 h 150"/>
              <a:gd name="T10" fmla="*/ 34 w 86"/>
              <a:gd name="T11" fmla="*/ 118 h 150"/>
              <a:gd name="T12" fmla="*/ 34 w 86"/>
              <a:gd name="T13" fmla="*/ 51 h 150"/>
              <a:gd name="T14" fmla="*/ 51 w 86"/>
              <a:gd name="T15" fmla="*/ 46 h 150"/>
              <a:gd name="T16" fmla="*/ 61 w 86"/>
              <a:gd name="T17" fmla="*/ 8 h 150"/>
              <a:gd name="T18" fmla="*/ 72 w 86"/>
              <a:gd name="T19" fmla="*/ 1 h 150"/>
              <a:gd name="T20" fmla="*/ 78 w 86"/>
              <a:gd name="T21" fmla="*/ 12 h 150"/>
              <a:gd name="T22" fmla="*/ 69 w 86"/>
              <a:gd name="T23" fmla="*/ 51 h 150"/>
              <a:gd name="T24" fmla="*/ 82 w 86"/>
              <a:gd name="T25" fmla="*/ 84 h 150"/>
              <a:gd name="T26" fmla="*/ 77 w 86"/>
              <a:gd name="T27" fmla="*/ 103 h 150"/>
              <a:gd name="T28" fmla="*/ 77 w 86"/>
              <a:gd name="T29" fmla="*/ 103 h 150"/>
              <a:gd name="T30" fmla="*/ 86 w 86"/>
              <a:gd name="T31" fmla="*/ 117 h 150"/>
              <a:gd name="T32" fmla="*/ 83 w 86"/>
              <a:gd name="T33" fmla="*/ 130 h 150"/>
              <a:gd name="T34" fmla="*/ 34 w 86"/>
              <a:gd name="T35" fmla="*/ 118 h 150"/>
              <a:gd name="T36" fmla="*/ 34 w 86"/>
              <a:gd name="T37" fmla="*/ 127 h 150"/>
              <a:gd name="T38" fmla="*/ 23 w 86"/>
              <a:gd name="T39" fmla="*/ 136 h 150"/>
              <a:gd name="T40" fmla="*/ 31 w 86"/>
              <a:gd name="T41" fmla="*/ 150 h 150"/>
              <a:gd name="T42" fmla="*/ 34 w 86"/>
              <a:gd name="T43" fmla="*/ 150 h 150"/>
              <a:gd name="T44" fmla="*/ 34 w 86"/>
              <a:gd name="T45" fmla="*/ 127 h 150"/>
              <a:gd name="T46" fmla="*/ 34 w 86"/>
              <a:gd name="T47" fmla="*/ 51 h 150"/>
              <a:gd name="T48" fmla="*/ 34 w 86"/>
              <a:gd name="T49" fmla="*/ 118 h 150"/>
              <a:gd name="T50" fmla="*/ 0 w 86"/>
              <a:gd name="T51" fmla="*/ 109 h 150"/>
              <a:gd name="T52" fmla="*/ 3 w 86"/>
              <a:gd name="T53" fmla="*/ 96 h 150"/>
              <a:gd name="T54" fmla="*/ 18 w 86"/>
              <a:gd name="T55" fmla="*/ 88 h 150"/>
              <a:gd name="T56" fmla="*/ 23 w 86"/>
              <a:gd name="T57" fmla="*/ 69 h 150"/>
              <a:gd name="T58" fmla="*/ 34 w 86"/>
              <a:gd name="T59" fmla="*/ 5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6" h="150">
                <a:moveTo>
                  <a:pt x="37" y="128"/>
                </a:moveTo>
                <a:cubicBezTo>
                  <a:pt x="36" y="127"/>
                  <a:pt x="35" y="127"/>
                  <a:pt x="34" y="127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9" y="150"/>
                  <a:pt x="44" y="147"/>
                  <a:pt x="45" y="142"/>
                </a:cubicBezTo>
                <a:cubicBezTo>
                  <a:pt x="47" y="136"/>
                  <a:pt x="43" y="129"/>
                  <a:pt x="37" y="128"/>
                </a:cubicBezTo>
                <a:close/>
                <a:moveTo>
                  <a:pt x="34" y="118"/>
                </a:moveTo>
                <a:cubicBezTo>
                  <a:pt x="34" y="51"/>
                  <a:pt x="34" y="51"/>
                  <a:pt x="34" y="51"/>
                </a:cubicBezTo>
                <a:cubicBezTo>
                  <a:pt x="39" y="48"/>
                  <a:pt x="45" y="46"/>
                  <a:pt x="51" y="46"/>
                </a:cubicBezTo>
                <a:cubicBezTo>
                  <a:pt x="61" y="8"/>
                  <a:pt x="61" y="8"/>
                  <a:pt x="61" y="8"/>
                </a:cubicBezTo>
                <a:cubicBezTo>
                  <a:pt x="62" y="3"/>
                  <a:pt x="67" y="0"/>
                  <a:pt x="72" y="1"/>
                </a:cubicBezTo>
                <a:cubicBezTo>
                  <a:pt x="77" y="2"/>
                  <a:pt x="80" y="7"/>
                  <a:pt x="78" y="12"/>
                </a:cubicBezTo>
                <a:cubicBezTo>
                  <a:pt x="69" y="51"/>
                  <a:pt x="69" y="51"/>
                  <a:pt x="69" y="51"/>
                </a:cubicBezTo>
                <a:cubicBezTo>
                  <a:pt x="79" y="57"/>
                  <a:pt x="86" y="68"/>
                  <a:pt x="82" y="84"/>
                </a:cubicBezTo>
                <a:cubicBezTo>
                  <a:pt x="82" y="84"/>
                  <a:pt x="79" y="97"/>
                  <a:pt x="77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5" y="112"/>
                  <a:pt x="86" y="117"/>
                  <a:pt x="86" y="117"/>
                </a:cubicBezTo>
                <a:cubicBezTo>
                  <a:pt x="83" y="130"/>
                  <a:pt x="83" y="130"/>
                  <a:pt x="83" y="130"/>
                </a:cubicBezTo>
                <a:lnTo>
                  <a:pt x="34" y="118"/>
                </a:lnTo>
                <a:close/>
                <a:moveTo>
                  <a:pt x="34" y="127"/>
                </a:moveTo>
                <a:cubicBezTo>
                  <a:pt x="29" y="127"/>
                  <a:pt x="24" y="131"/>
                  <a:pt x="23" y="136"/>
                </a:cubicBezTo>
                <a:cubicBezTo>
                  <a:pt x="21" y="142"/>
                  <a:pt x="25" y="148"/>
                  <a:pt x="31" y="150"/>
                </a:cubicBezTo>
                <a:cubicBezTo>
                  <a:pt x="32" y="150"/>
                  <a:pt x="33" y="150"/>
                  <a:pt x="34" y="150"/>
                </a:cubicBezTo>
                <a:cubicBezTo>
                  <a:pt x="34" y="127"/>
                  <a:pt x="34" y="127"/>
                  <a:pt x="34" y="127"/>
                </a:cubicBezTo>
                <a:close/>
                <a:moveTo>
                  <a:pt x="34" y="51"/>
                </a:moveTo>
                <a:cubicBezTo>
                  <a:pt x="34" y="118"/>
                  <a:pt x="34" y="118"/>
                  <a:pt x="34" y="118"/>
                </a:cubicBezTo>
                <a:cubicBezTo>
                  <a:pt x="0" y="109"/>
                  <a:pt x="0" y="109"/>
                  <a:pt x="0" y="109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96"/>
                  <a:pt x="16" y="97"/>
                  <a:pt x="18" y="88"/>
                </a:cubicBezTo>
                <a:cubicBezTo>
                  <a:pt x="20" y="80"/>
                  <a:pt x="23" y="69"/>
                  <a:pt x="23" y="69"/>
                </a:cubicBezTo>
                <a:cubicBezTo>
                  <a:pt x="25" y="61"/>
                  <a:pt x="29" y="55"/>
                  <a:pt x="34" y="5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1" name="Freeform 74"/>
          <p:cNvSpPr>
            <a:spLocks noEditPoints="1"/>
          </p:cNvSpPr>
          <p:nvPr/>
        </p:nvSpPr>
        <p:spPr bwMode="auto">
          <a:xfrm>
            <a:off x="5190703" y="2014052"/>
            <a:ext cx="376238" cy="460375"/>
          </a:xfrm>
          <a:custGeom>
            <a:avLst/>
            <a:gdLst>
              <a:gd name="T0" fmla="*/ 172 w 172"/>
              <a:gd name="T1" fmla="*/ 9 h 211"/>
              <a:gd name="T2" fmla="*/ 121 w 172"/>
              <a:gd name="T3" fmla="*/ 37 h 211"/>
              <a:gd name="T4" fmla="*/ 143 w 172"/>
              <a:gd name="T5" fmla="*/ 211 h 211"/>
              <a:gd name="T6" fmla="*/ 124 w 172"/>
              <a:gd name="T7" fmla="*/ 165 h 211"/>
              <a:gd name="T8" fmla="*/ 131 w 172"/>
              <a:gd name="T9" fmla="*/ 108 h 211"/>
              <a:gd name="T10" fmla="*/ 121 w 172"/>
              <a:gd name="T11" fmla="*/ 86 h 211"/>
              <a:gd name="T12" fmla="*/ 129 w 172"/>
              <a:gd name="T13" fmla="*/ 146 h 211"/>
              <a:gd name="T14" fmla="*/ 127 w 172"/>
              <a:gd name="T15" fmla="*/ 116 h 211"/>
              <a:gd name="T16" fmla="*/ 121 w 172"/>
              <a:gd name="T17" fmla="*/ 156 h 211"/>
              <a:gd name="T18" fmla="*/ 121 w 172"/>
              <a:gd name="T19" fmla="*/ 9 h 211"/>
              <a:gd name="T20" fmla="*/ 98 w 172"/>
              <a:gd name="T21" fmla="*/ 37 h 211"/>
              <a:gd name="T22" fmla="*/ 110 w 172"/>
              <a:gd name="T23" fmla="*/ 88 h 211"/>
              <a:gd name="T24" fmla="*/ 100 w 172"/>
              <a:gd name="T25" fmla="*/ 81 h 211"/>
              <a:gd name="T26" fmla="*/ 121 w 172"/>
              <a:gd name="T27" fmla="*/ 211 h 211"/>
              <a:gd name="T28" fmla="*/ 101 w 172"/>
              <a:gd name="T29" fmla="*/ 163 h 211"/>
              <a:gd name="T30" fmla="*/ 121 w 172"/>
              <a:gd name="T31" fmla="*/ 211 h 211"/>
              <a:gd name="T32" fmla="*/ 113 w 172"/>
              <a:gd name="T33" fmla="*/ 148 h 211"/>
              <a:gd name="T34" fmla="*/ 121 w 172"/>
              <a:gd name="T35" fmla="*/ 156 h 211"/>
              <a:gd name="T36" fmla="*/ 98 w 172"/>
              <a:gd name="T37" fmla="*/ 0 h 211"/>
              <a:gd name="T38" fmla="*/ 71 w 172"/>
              <a:gd name="T39" fmla="*/ 0 h 211"/>
              <a:gd name="T40" fmla="*/ 98 w 172"/>
              <a:gd name="T41" fmla="*/ 80 h 211"/>
              <a:gd name="T42" fmla="*/ 71 w 172"/>
              <a:gd name="T43" fmla="*/ 37 h 211"/>
              <a:gd name="T44" fmla="*/ 71 w 172"/>
              <a:gd name="T45" fmla="*/ 166 h 211"/>
              <a:gd name="T46" fmla="*/ 98 w 172"/>
              <a:gd name="T47" fmla="*/ 141 h 211"/>
              <a:gd name="T48" fmla="*/ 98 w 172"/>
              <a:gd name="T49" fmla="*/ 160 h 211"/>
              <a:gd name="T50" fmla="*/ 74 w 172"/>
              <a:gd name="T51" fmla="*/ 124 h 211"/>
              <a:gd name="T52" fmla="*/ 71 w 172"/>
              <a:gd name="T53" fmla="*/ 118 h 211"/>
              <a:gd name="T54" fmla="*/ 71 w 172"/>
              <a:gd name="T55" fmla="*/ 98 h 211"/>
              <a:gd name="T56" fmla="*/ 71 w 172"/>
              <a:gd name="T57" fmla="*/ 0 h 211"/>
              <a:gd name="T58" fmla="*/ 60 w 172"/>
              <a:gd name="T59" fmla="*/ 0 h 211"/>
              <a:gd name="T60" fmla="*/ 71 w 172"/>
              <a:gd name="T61" fmla="*/ 88 h 211"/>
              <a:gd name="T62" fmla="*/ 60 w 172"/>
              <a:gd name="T63" fmla="*/ 37 h 211"/>
              <a:gd name="T64" fmla="*/ 60 w 172"/>
              <a:gd name="T65" fmla="*/ 120 h 211"/>
              <a:gd name="T66" fmla="*/ 65 w 172"/>
              <a:gd name="T67" fmla="*/ 166 h 211"/>
              <a:gd name="T68" fmla="*/ 71 w 172"/>
              <a:gd name="T69" fmla="*/ 98 h 211"/>
              <a:gd name="T70" fmla="*/ 71 w 172"/>
              <a:gd name="T71" fmla="*/ 98 h 211"/>
              <a:gd name="T72" fmla="*/ 60 w 172"/>
              <a:gd name="T73" fmla="*/ 9 h 211"/>
              <a:gd name="T74" fmla="*/ 12 w 172"/>
              <a:gd name="T75" fmla="*/ 23 h 211"/>
              <a:gd name="T76" fmla="*/ 60 w 172"/>
              <a:gd name="T77" fmla="*/ 100 h 211"/>
              <a:gd name="T78" fmla="*/ 28 w 172"/>
              <a:gd name="T79" fmla="*/ 118 h 211"/>
              <a:gd name="T80" fmla="*/ 29 w 172"/>
              <a:gd name="T81" fmla="*/ 134 h 211"/>
              <a:gd name="T82" fmla="*/ 34 w 172"/>
              <a:gd name="T83" fmla="*/ 127 h 211"/>
              <a:gd name="T84" fmla="*/ 47 w 172"/>
              <a:gd name="T85" fmla="*/ 120 h 211"/>
              <a:gd name="T86" fmla="*/ 36 w 172"/>
              <a:gd name="T87" fmla="*/ 178 h 211"/>
              <a:gd name="T88" fmla="*/ 45 w 172"/>
              <a:gd name="T89" fmla="*/ 163 h 211"/>
              <a:gd name="T90" fmla="*/ 60 w 172"/>
              <a:gd name="T91" fmla="*/ 211 h 211"/>
              <a:gd name="T92" fmla="*/ 0 w 172"/>
              <a:gd name="T93" fmla="*/ 2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2" h="211">
                <a:moveTo>
                  <a:pt x="121" y="0"/>
                </a:moveTo>
                <a:cubicBezTo>
                  <a:pt x="172" y="0"/>
                  <a:pt x="172" y="0"/>
                  <a:pt x="172" y="0"/>
                </a:cubicBezTo>
                <a:cubicBezTo>
                  <a:pt x="172" y="9"/>
                  <a:pt x="172" y="9"/>
                  <a:pt x="172" y="9"/>
                </a:cubicBezTo>
                <a:cubicBezTo>
                  <a:pt x="121" y="9"/>
                  <a:pt x="121" y="9"/>
                  <a:pt x="121" y="9"/>
                </a:cubicBezTo>
                <a:cubicBezTo>
                  <a:pt x="121" y="0"/>
                  <a:pt x="121" y="0"/>
                  <a:pt x="121" y="0"/>
                </a:cubicBezTo>
                <a:close/>
                <a:moveTo>
                  <a:pt x="121" y="37"/>
                </a:moveTo>
                <a:cubicBezTo>
                  <a:pt x="172" y="37"/>
                  <a:pt x="172" y="37"/>
                  <a:pt x="172" y="37"/>
                </a:cubicBezTo>
                <a:cubicBezTo>
                  <a:pt x="172" y="183"/>
                  <a:pt x="172" y="183"/>
                  <a:pt x="172" y="183"/>
                </a:cubicBezTo>
                <a:cubicBezTo>
                  <a:pt x="172" y="198"/>
                  <a:pt x="159" y="211"/>
                  <a:pt x="143" y="211"/>
                </a:cubicBezTo>
                <a:cubicBezTo>
                  <a:pt x="121" y="211"/>
                  <a:pt x="121" y="211"/>
                  <a:pt x="121" y="211"/>
                </a:cubicBezTo>
                <a:cubicBezTo>
                  <a:pt x="121" y="166"/>
                  <a:pt x="121" y="166"/>
                  <a:pt x="121" y="166"/>
                </a:cubicBezTo>
                <a:cubicBezTo>
                  <a:pt x="122" y="166"/>
                  <a:pt x="123" y="166"/>
                  <a:pt x="124" y="165"/>
                </a:cubicBezTo>
                <a:cubicBezTo>
                  <a:pt x="130" y="163"/>
                  <a:pt x="134" y="159"/>
                  <a:pt x="138" y="153"/>
                </a:cubicBezTo>
                <a:cubicBezTo>
                  <a:pt x="142" y="145"/>
                  <a:pt x="145" y="137"/>
                  <a:pt x="145" y="128"/>
                </a:cubicBezTo>
                <a:cubicBezTo>
                  <a:pt x="145" y="115"/>
                  <a:pt x="140" y="108"/>
                  <a:pt x="131" y="108"/>
                </a:cubicBezTo>
                <a:cubicBezTo>
                  <a:pt x="128" y="108"/>
                  <a:pt x="125" y="109"/>
                  <a:pt x="121" y="111"/>
                </a:cubicBezTo>
                <a:cubicBezTo>
                  <a:pt x="127" y="85"/>
                  <a:pt x="127" y="85"/>
                  <a:pt x="127" y="85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21" y="37"/>
                  <a:pt x="121" y="37"/>
                  <a:pt x="121" y="37"/>
                </a:cubicBezTo>
                <a:close/>
                <a:moveTo>
                  <a:pt x="121" y="156"/>
                </a:moveTo>
                <a:cubicBezTo>
                  <a:pt x="123" y="155"/>
                  <a:pt x="126" y="152"/>
                  <a:pt x="129" y="146"/>
                </a:cubicBezTo>
                <a:cubicBezTo>
                  <a:pt x="131" y="140"/>
                  <a:pt x="133" y="134"/>
                  <a:pt x="133" y="129"/>
                </a:cubicBezTo>
                <a:cubicBezTo>
                  <a:pt x="133" y="123"/>
                  <a:pt x="132" y="119"/>
                  <a:pt x="129" y="117"/>
                </a:cubicBezTo>
                <a:cubicBezTo>
                  <a:pt x="129" y="117"/>
                  <a:pt x="128" y="116"/>
                  <a:pt x="127" y="116"/>
                </a:cubicBezTo>
                <a:cubicBezTo>
                  <a:pt x="126" y="116"/>
                  <a:pt x="124" y="117"/>
                  <a:pt x="123" y="117"/>
                </a:cubicBezTo>
                <a:cubicBezTo>
                  <a:pt x="122" y="117"/>
                  <a:pt x="121" y="117"/>
                  <a:pt x="121" y="118"/>
                </a:cubicBezTo>
                <a:lnTo>
                  <a:pt x="121" y="156"/>
                </a:lnTo>
                <a:close/>
                <a:moveTo>
                  <a:pt x="98" y="0"/>
                </a:moveTo>
                <a:cubicBezTo>
                  <a:pt x="121" y="0"/>
                  <a:pt x="121" y="0"/>
                  <a:pt x="121" y="0"/>
                </a:cubicBezTo>
                <a:cubicBezTo>
                  <a:pt x="121" y="9"/>
                  <a:pt x="121" y="9"/>
                  <a:pt x="121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0"/>
                  <a:pt x="98" y="0"/>
                  <a:pt x="98" y="0"/>
                </a:cubicBezTo>
                <a:close/>
                <a:moveTo>
                  <a:pt x="98" y="37"/>
                </a:moveTo>
                <a:cubicBezTo>
                  <a:pt x="121" y="37"/>
                  <a:pt x="121" y="37"/>
                  <a:pt x="121" y="37"/>
                </a:cubicBezTo>
                <a:cubicBezTo>
                  <a:pt x="121" y="86"/>
                  <a:pt x="121" y="86"/>
                  <a:pt x="121" y="86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90"/>
                  <a:pt x="98" y="90"/>
                  <a:pt x="98" y="90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0" y="81"/>
                  <a:pt x="99" y="81"/>
                  <a:pt x="98" y="80"/>
                </a:cubicBezTo>
                <a:cubicBezTo>
                  <a:pt x="98" y="37"/>
                  <a:pt x="98" y="37"/>
                  <a:pt x="98" y="37"/>
                </a:cubicBezTo>
                <a:close/>
                <a:moveTo>
                  <a:pt x="121" y="211"/>
                </a:moveTo>
                <a:cubicBezTo>
                  <a:pt x="98" y="211"/>
                  <a:pt x="98" y="211"/>
                  <a:pt x="98" y="211"/>
                </a:cubicBezTo>
                <a:cubicBezTo>
                  <a:pt x="98" y="160"/>
                  <a:pt x="98" y="160"/>
                  <a:pt x="98" y="160"/>
                </a:cubicBezTo>
                <a:cubicBezTo>
                  <a:pt x="99" y="161"/>
                  <a:pt x="100" y="162"/>
                  <a:pt x="101" y="163"/>
                </a:cubicBezTo>
                <a:cubicBezTo>
                  <a:pt x="103" y="166"/>
                  <a:pt x="107" y="167"/>
                  <a:pt x="112" y="167"/>
                </a:cubicBezTo>
                <a:cubicBezTo>
                  <a:pt x="115" y="167"/>
                  <a:pt x="118" y="167"/>
                  <a:pt x="121" y="166"/>
                </a:cubicBezTo>
                <a:cubicBezTo>
                  <a:pt x="121" y="211"/>
                  <a:pt x="121" y="211"/>
                  <a:pt x="121" y="211"/>
                </a:cubicBezTo>
                <a:close/>
                <a:moveTo>
                  <a:pt x="121" y="118"/>
                </a:moveTo>
                <a:cubicBezTo>
                  <a:pt x="120" y="118"/>
                  <a:pt x="120" y="118"/>
                  <a:pt x="120" y="119"/>
                </a:cubicBezTo>
                <a:cubicBezTo>
                  <a:pt x="113" y="148"/>
                  <a:pt x="113" y="148"/>
                  <a:pt x="113" y="148"/>
                </a:cubicBezTo>
                <a:cubicBezTo>
                  <a:pt x="113" y="149"/>
                  <a:pt x="113" y="150"/>
                  <a:pt x="113" y="151"/>
                </a:cubicBezTo>
                <a:cubicBezTo>
                  <a:pt x="113" y="154"/>
                  <a:pt x="115" y="156"/>
                  <a:pt x="119" y="156"/>
                </a:cubicBezTo>
                <a:cubicBezTo>
                  <a:pt x="120" y="156"/>
                  <a:pt x="120" y="156"/>
                  <a:pt x="121" y="156"/>
                </a:cubicBezTo>
                <a:lnTo>
                  <a:pt x="121" y="118"/>
                </a:lnTo>
                <a:close/>
                <a:moveTo>
                  <a:pt x="71" y="0"/>
                </a:moveTo>
                <a:cubicBezTo>
                  <a:pt x="98" y="0"/>
                  <a:pt x="98" y="0"/>
                  <a:pt x="98" y="0"/>
                </a:cubicBezTo>
                <a:cubicBezTo>
                  <a:pt x="98" y="9"/>
                  <a:pt x="98" y="9"/>
                  <a:pt x="98" y="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0"/>
                  <a:pt x="71" y="0"/>
                  <a:pt x="71" y="0"/>
                </a:cubicBezTo>
                <a:close/>
                <a:moveTo>
                  <a:pt x="71" y="37"/>
                </a:moveTo>
                <a:cubicBezTo>
                  <a:pt x="98" y="37"/>
                  <a:pt x="98" y="37"/>
                  <a:pt x="98" y="37"/>
                </a:cubicBezTo>
                <a:cubicBezTo>
                  <a:pt x="98" y="80"/>
                  <a:pt x="98" y="80"/>
                  <a:pt x="98" y="80"/>
                </a:cubicBezTo>
                <a:cubicBezTo>
                  <a:pt x="96" y="80"/>
                  <a:pt x="94" y="80"/>
                  <a:pt x="91" y="80"/>
                </a:cubicBezTo>
                <a:cubicBezTo>
                  <a:pt x="85" y="80"/>
                  <a:pt x="78" y="83"/>
                  <a:pt x="71" y="88"/>
                </a:cubicBezTo>
                <a:cubicBezTo>
                  <a:pt x="71" y="37"/>
                  <a:pt x="71" y="37"/>
                  <a:pt x="71" y="37"/>
                </a:cubicBezTo>
                <a:close/>
                <a:moveTo>
                  <a:pt x="98" y="211"/>
                </a:moveTo>
                <a:cubicBezTo>
                  <a:pt x="71" y="211"/>
                  <a:pt x="71" y="211"/>
                  <a:pt x="71" y="211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82" y="166"/>
                  <a:pt x="82" y="166"/>
                  <a:pt x="82" y="166"/>
                </a:cubicBezTo>
                <a:cubicBezTo>
                  <a:pt x="98" y="90"/>
                  <a:pt x="98" y="90"/>
                  <a:pt x="98" y="90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7" y="146"/>
                  <a:pt x="97" y="146"/>
                  <a:pt x="97" y="146"/>
                </a:cubicBezTo>
                <a:cubicBezTo>
                  <a:pt x="97" y="148"/>
                  <a:pt x="97" y="150"/>
                  <a:pt x="97" y="152"/>
                </a:cubicBezTo>
                <a:cubicBezTo>
                  <a:pt x="97" y="155"/>
                  <a:pt x="97" y="158"/>
                  <a:pt x="98" y="160"/>
                </a:cubicBezTo>
                <a:cubicBezTo>
                  <a:pt x="98" y="211"/>
                  <a:pt x="98" y="211"/>
                  <a:pt x="98" y="211"/>
                </a:cubicBezTo>
                <a:close/>
                <a:moveTo>
                  <a:pt x="71" y="137"/>
                </a:move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2" y="124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lose/>
                <a:moveTo>
                  <a:pt x="71" y="118"/>
                </a:moveTo>
                <a:cubicBezTo>
                  <a:pt x="73" y="118"/>
                  <a:pt x="74" y="119"/>
                  <a:pt x="75" y="119"/>
                </a:cubicBezTo>
                <a:cubicBezTo>
                  <a:pt x="82" y="88"/>
                  <a:pt x="82" y="88"/>
                  <a:pt x="82" y="88"/>
                </a:cubicBezTo>
                <a:cubicBezTo>
                  <a:pt x="79" y="90"/>
                  <a:pt x="75" y="93"/>
                  <a:pt x="71" y="98"/>
                </a:cubicBezTo>
                <a:lnTo>
                  <a:pt x="71" y="118"/>
                </a:lnTo>
                <a:close/>
                <a:moveTo>
                  <a:pt x="60" y="0"/>
                </a:moveTo>
                <a:cubicBezTo>
                  <a:pt x="71" y="0"/>
                  <a:pt x="71" y="0"/>
                  <a:pt x="71" y="0"/>
                </a:cubicBezTo>
                <a:cubicBezTo>
                  <a:pt x="71" y="9"/>
                  <a:pt x="71" y="9"/>
                  <a:pt x="71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0"/>
                  <a:pt x="60" y="0"/>
                  <a:pt x="60" y="0"/>
                </a:cubicBezTo>
                <a:close/>
                <a:moveTo>
                  <a:pt x="60" y="37"/>
                </a:moveTo>
                <a:cubicBezTo>
                  <a:pt x="71" y="37"/>
                  <a:pt x="71" y="37"/>
                  <a:pt x="71" y="37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9"/>
                  <a:pt x="71" y="89"/>
                  <a:pt x="71" y="89"/>
                </a:cubicBezTo>
                <a:cubicBezTo>
                  <a:pt x="67" y="92"/>
                  <a:pt x="64" y="96"/>
                  <a:pt x="60" y="100"/>
                </a:cubicBezTo>
                <a:cubicBezTo>
                  <a:pt x="60" y="37"/>
                  <a:pt x="60" y="37"/>
                  <a:pt x="60" y="37"/>
                </a:cubicBezTo>
                <a:close/>
                <a:moveTo>
                  <a:pt x="71" y="211"/>
                </a:moveTo>
                <a:cubicBezTo>
                  <a:pt x="60" y="211"/>
                  <a:pt x="60" y="211"/>
                  <a:pt x="60" y="211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4" y="121"/>
                  <a:pt x="68" y="122"/>
                  <a:pt x="71" y="123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71" y="211"/>
                  <a:pt x="71" y="211"/>
                  <a:pt x="71" y="211"/>
                </a:cubicBezTo>
                <a:close/>
                <a:moveTo>
                  <a:pt x="71" y="98"/>
                </a:moveTo>
                <a:cubicBezTo>
                  <a:pt x="68" y="102"/>
                  <a:pt x="65" y="108"/>
                  <a:pt x="61" y="115"/>
                </a:cubicBezTo>
                <a:cubicBezTo>
                  <a:pt x="65" y="116"/>
                  <a:pt x="68" y="117"/>
                  <a:pt x="71" y="118"/>
                </a:cubicBezTo>
                <a:lnTo>
                  <a:pt x="71" y="98"/>
                </a:lnTo>
                <a:close/>
                <a:moveTo>
                  <a:pt x="29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9"/>
                  <a:pt x="60" y="9"/>
                  <a:pt x="60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18" y="9"/>
                  <a:pt x="12" y="15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30"/>
                  <a:pt x="18" y="37"/>
                  <a:pt x="26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57" y="104"/>
                  <a:pt x="54" y="109"/>
                  <a:pt x="51" y="114"/>
                </a:cubicBezTo>
                <a:cubicBezTo>
                  <a:pt x="48" y="114"/>
                  <a:pt x="46" y="113"/>
                  <a:pt x="45" y="113"/>
                </a:cubicBezTo>
                <a:cubicBezTo>
                  <a:pt x="38" y="113"/>
                  <a:pt x="32" y="115"/>
                  <a:pt x="28" y="118"/>
                </a:cubicBezTo>
                <a:cubicBezTo>
                  <a:pt x="23" y="120"/>
                  <a:pt x="21" y="124"/>
                  <a:pt x="21" y="128"/>
                </a:cubicBezTo>
                <a:cubicBezTo>
                  <a:pt x="21" y="130"/>
                  <a:pt x="22" y="131"/>
                  <a:pt x="23" y="133"/>
                </a:cubicBezTo>
                <a:cubicBezTo>
                  <a:pt x="24" y="134"/>
                  <a:pt x="26" y="134"/>
                  <a:pt x="29" y="134"/>
                </a:cubicBezTo>
                <a:cubicBezTo>
                  <a:pt x="30" y="134"/>
                  <a:pt x="31" y="134"/>
                  <a:pt x="33" y="133"/>
                </a:cubicBezTo>
                <a:cubicBezTo>
                  <a:pt x="34" y="132"/>
                  <a:pt x="35" y="131"/>
                  <a:pt x="35" y="130"/>
                </a:cubicBezTo>
                <a:cubicBezTo>
                  <a:pt x="35" y="129"/>
                  <a:pt x="34" y="128"/>
                  <a:pt x="34" y="127"/>
                </a:cubicBezTo>
                <a:cubicBezTo>
                  <a:pt x="34" y="127"/>
                  <a:pt x="33" y="126"/>
                  <a:pt x="33" y="126"/>
                </a:cubicBezTo>
                <a:cubicBezTo>
                  <a:pt x="34" y="124"/>
                  <a:pt x="35" y="123"/>
                  <a:pt x="38" y="122"/>
                </a:cubicBezTo>
                <a:cubicBezTo>
                  <a:pt x="40" y="121"/>
                  <a:pt x="43" y="120"/>
                  <a:pt x="47" y="120"/>
                </a:cubicBezTo>
                <a:cubicBezTo>
                  <a:pt x="44" y="125"/>
                  <a:pt x="42" y="129"/>
                  <a:pt x="40" y="134"/>
                </a:cubicBezTo>
                <a:cubicBezTo>
                  <a:pt x="33" y="148"/>
                  <a:pt x="30" y="159"/>
                  <a:pt x="30" y="167"/>
                </a:cubicBezTo>
                <a:cubicBezTo>
                  <a:pt x="30" y="173"/>
                  <a:pt x="32" y="176"/>
                  <a:pt x="36" y="178"/>
                </a:cubicBezTo>
                <a:cubicBezTo>
                  <a:pt x="37" y="179"/>
                  <a:pt x="41" y="180"/>
                  <a:pt x="45" y="180"/>
                </a:cubicBezTo>
                <a:cubicBezTo>
                  <a:pt x="44" y="178"/>
                  <a:pt x="44" y="176"/>
                  <a:pt x="44" y="173"/>
                </a:cubicBezTo>
                <a:cubicBezTo>
                  <a:pt x="44" y="170"/>
                  <a:pt x="44" y="167"/>
                  <a:pt x="45" y="163"/>
                </a:cubicBezTo>
                <a:cubicBezTo>
                  <a:pt x="47" y="150"/>
                  <a:pt x="52" y="136"/>
                  <a:pt x="59" y="120"/>
                </a:cubicBezTo>
                <a:cubicBezTo>
                  <a:pt x="59" y="120"/>
                  <a:pt x="60" y="120"/>
                  <a:pt x="60" y="120"/>
                </a:cubicBezTo>
                <a:cubicBezTo>
                  <a:pt x="60" y="211"/>
                  <a:pt x="60" y="211"/>
                  <a:pt x="60" y="211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13" y="211"/>
                  <a:pt x="0" y="198"/>
                  <a:pt x="0" y="18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3" y="0"/>
                  <a:pt x="29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2" name="Freeform 75"/>
          <p:cNvSpPr>
            <a:spLocks noEditPoints="1"/>
          </p:cNvSpPr>
          <p:nvPr/>
        </p:nvSpPr>
        <p:spPr bwMode="auto">
          <a:xfrm>
            <a:off x="5914603" y="2498239"/>
            <a:ext cx="569913" cy="571500"/>
          </a:xfrm>
          <a:custGeom>
            <a:avLst/>
            <a:gdLst>
              <a:gd name="T0" fmla="*/ 249 w 261"/>
              <a:gd name="T1" fmla="*/ 220 h 262"/>
              <a:gd name="T2" fmla="*/ 261 w 261"/>
              <a:gd name="T3" fmla="*/ 70 h 262"/>
              <a:gd name="T4" fmla="*/ 249 w 261"/>
              <a:gd name="T5" fmla="*/ 70 h 262"/>
              <a:gd name="T6" fmla="*/ 249 w 261"/>
              <a:gd name="T7" fmla="*/ 154 h 262"/>
              <a:gd name="T8" fmla="*/ 227 w 261"/>
              <a:gd name="T9" fmla="*/ 180 h 262"/>
              <a:gd name="T10" fmla="*/ 209 w 261"/>
              <a:gd name="T11" fmla="*/ 262 h 262"/>
              <a:gd name="T12" fmla="*/ 209 w 261"/>
              <a:gd name="T13" fmla="*/ 262 h 262"/>
              <a:gd name="T14" fmla="*/ 209 w 261"/>
              <a:gd name="T15" fmla="*/ 15 h 262"/>
              <a:gd name="T16" fmla="*/ 203 w 261"/>
              <a:gd name="T17" fmla="*/ 28 h 262"/>
              <a:gd name="T18" fmla="*/ 209 w 261"/>
              <a:gd name="T19" fmla="*/ 50 h 262"/>
              <a:gd name="T20" fmla="*/ 201 w 261"/>
              <a:gd name="T21" fmla="*/ 120 h 262"/>
              <a:gd name="T22" fmla="*/ 209 w 261"/>
              <a:gd name="T23" fmla="*/ 197 h 262"/>
              <a:gd name="T24" fmla="*/ 209 w 261"/>
              <a:gd name="T25" fmla="*/ 197 h 262"/>
              <a:gd name="T26" fmla="*/ 195 w 261"/>
              <a:gd name="T27" fmla="*/ 232 h 262"/>
              <a:gd name="T28" fmla="*/ 168 w 261"/>
              <a:gd name="T29" fmla="*/ 36 h 262"/>
              <a:gd name="T30" fmla="*/ 195 w 261"/>
              <a:gd name="T31" fmla="*/ 20 h 262"/>
              <a:gd name="T32" fmla="*/ 195 w 261"/>
              <a:gd name="T33" fmla="*/ 50 h 262"/>
              <a:gd name="T34" fmla="*/ 195 w 261"/>
              <a:gd name="T35" fmla="*/ 120 h 262"/>
              <a:gd name="T36" fmla="*/ 168 w 261"/>
              <a:gd name="T37" fmla="*/ 220 h 262"/>
              <a:gd name="T38" fmla="*/ 192 w 261"/>
              <a:gd name="T39" fmla="*/ 249 h 262"/>
              <a:gd name="T40" fmla="*/ 168 w 261"/>
              <a:gd name="T41" fmla="*/ 21 h 262"/>
              <a:gd name="T42" fmla="*/ 168 w 261"/>
              <a:gd name="T43" fmla="*/ 44 h 262"/>
              <a:gd name="T44" fmla="*/ 135 w 261"/>
              <a:gd name="T45" fmla="*/ 120 h 262"/>
              <a:gd name="T46" fmla="*/ 167 w 261"/>
              <a:gd name="T47" fmla="*/ 198 h 262"/>
              <a:gd name="T48" fmla="*/ 167 w 261"/>
              <a:gd name="T49" fmla="*/ 167 h 262"/>
              <a:gd name="T50" fmla="*/ 130 w 261"/>
              <a:gd name="T51" fmla="*/ 147 h 262"/>
              <a:gd name="T52" fmla="*/ 93 w 261"/>
              <a:gd name="T53" fmla="*/ 44 h 262"/>
              <a:gd name="T54" fmla="*/ 130 w 261"/>
              <a:gd name="T55" fmla="*/ 0 h 262"/>
              <a:gd name="T56" fmla="*/ 126 w 261"/>
              <a:gd name="T57" fmla="*/ 120 h 262"/>
              <a:gd name="T58" fmla="*/ 130 w 261"/>
              <a:gd name="T59" fmla="*/ 159 h 262"/>
              <a:gd name="T60" fmla="*/ 130 w 261"/>
              <a:gd name="T61" fmla="*/ 179 h 262"/>
              <a:gd name="T62" fmla="*/ 130 w 261"/>
              <a:gd name="T63" fmla="*/ 198 h 262"/>
              <a:gd name="T64" fmla="*/ 93 w 261"/>
              <a:gd name="T65" fmla="*/ 3 h 262"/>
              <a:gd name="T66" fmla="*/ 93 w 261"/>
              <a:gd name="T67" fmla="*/ 36 h 262"/>
              <a:gd name="T68" fmla="*/ 67 w 261"/>
              <a:gd name="T69" fmla="*/ 20 h 262"/>
              <a:gd name="T70" fmla="*/ 67 w 261"/>
              <a:gd name="T71" fmla="*/ 70 h 262"/>
              <a:gd name="T72" fmla="*/ 92 w 261"/>
              <a:gd name="T73" fmla="*/ 147 h 262"/>
              <a:gd name="T74" fmla="*/ 92 w 261"/>
              <a:gd name="T75" fmla="*/ 179 h 262"/>
              <a:gd name="T76" fmla="*/ 93 w 261"/>
              <a:gd name="T77" fmla="*/ 198 h 262"/>
              <a:gd name="T78" fmla="*/ 67 w 261"/>
              <a:gd name="T79" fmla="*/ 171 h 262"/>
              <a:gd name="T80" fmla="*/ 69 w 261"/>
              <a:gd name="T81" fmla="*/ 232 h 262"/>
              <a:gd name="T82" fmla="*/ 58 w 261"/>
              <a:gd name="T83" fmla="*/ 28 h 262"/>
              <a:gd name="T84" fmla="*/ 67 w 261"/>
              <a:gd name="T85" fmla="*/ 9 h 262"/>
              <a:gd name="T86" fmla="*/ 67 w 261"/>
              <a:gd name="T87" fmla="*/ 120 h 262"/>
              <a:gd name="T88" fmla="*/ 67 w 261"/>
              <a:gd name="T89" fmla="*/ 188 h 262"/>
              <a:gd name="T90" fmla="*/ 67 w 261"/>
              <a:gd name="T91" fmla="*/ 232 h 262"/>
              <a:gd name="T92" fmla="*/ 67 w 261"/>
              <a:gd name="T93" fmla="*/ 232 h 262"/>
              <a:gd name="T94" fmla="*/ 52 w 261"/>
              <a:gd name="T95" fmla="*/ 50 h 262"/>
              <a:gd name="T96" fmla="*/ 12 w 261"/>
              <a:gd name="T97" fmla="*/ 220 h 262"/>
              <a:gd name="T98" fmla="*/ 52 w 261"/>
              <a:gd name="T99" fmla="*/ 232 h 262"/>
              <a:gd name="T100" fmla="*/ 52 w 261"/>
              <a:gd name="T101" fmla="*/ 232 h 262"/>
              <a:gd name="T102" fmla="*/ 12 w 261"/>
              <a:gd name="T103" fmla="*/ 114 h 262"/>
              <a:gd name="T104" fmla="*/ 0 w 261"/>
              <a:gd name="T105" fmla="*/ 104 h 262"/>
              <a:gd name="T106" fmla="*/ 12 w 261"/>
              <a:gd name="T107" fmla="*/ 154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1" h="262">
                <a:moveTo>
                  <a:pt x="249" y="220"/>
                </a:moveTo>
                <a:cubicBezTo>
                  <a:pt x="249" y="154"/>
                  <a:pt x="249" y="154"/>
                  <a:pt x="249" y="154"/>
                </a:cubicBezTo>
                <a:cubicBezTo>
                  <a:pt x="251" y="157"/>
                  <a:pt x="252" y="160"/>
                  <a:pt x="252" y="164"/>
                </a:cubicBezTo>
                <a:cubicBezTo>
                  <a:pt x="252" y="220"/>
                  <a:pt x="252" y="220"/>
                  <a:pt x="252" y="220"/>
                </a:cubicBezTo>
                <a:cubicBezTo>
                  <a:pt x="249" y="220"/>
                  <a:pt x="249" y="220"/>
                  <a:pt x="249" y="220"/>
                </a:cubicBezTo>
                <a:close/>
                <a:moveTo>
                  <a:pt x="249" y="114"/>
                </a:moveTo>
                <a:cubicBezTo>
                  <a:pt x="249" y="70"/>
                  <a:pt x="249" y="70"/>
                  <a:pt x="249" y="70"/>
                </a:cubicBezTo>
                <a:cubicBezTo>
                  <a:pt x="250" y="70"/>
                  <a:pt x="250" y="70"/>
                  <a:pt x="250" y="69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59" y="66"/>
                  <a:pt x="261" y="67"/>
                  <a:pt x="261" y="70"/>
                </a:cubicBezTo>
                <a:cubicBezTo>
                  <a:pt x="261" y="104"/>
                  <a:pt x="261" y="104"/>
                  <a:pt x="261" y="104"/>
                </a:cubicBezTo>
                <a:cubicBezTo>
                  <a:pt x="261" y="107"/>
                  <a:pt x="259" y="110"/>
                  <a:pt x="257" y="111"/>
                </a:cubicBezTo>
                <a:cubicBezTo>
                  <a:pt x="250" y="113"/>
                  <a:pt x="250" y="113"/>
                  <a:pt x="250" y="113"/>
                </a:cubicBezTo>
                <a:cubicBezTo>
                  <a:pt x="250" y="114"/>
                  <a:pt x="250" y="114"/>
                  <a:pt x="249" y="114"/>
                </a:cubicBezTo>
                <a:close/>
                <a:moveTo>
                  <a:pt x="249" y="70"/>
                </a:moveTo>
                <a:cubicBezTo>
                  <a:pt x="249" y="114"/>
                  <a:pt x="249" y="114"/>
                  <a:pt x="249" y="114"/>
                </a:cubicBezTo>
                <a:cubicBezTo>
                  <a:pt x="248" y="114"/>
                  <a:pt x="246" y="112"/>
                  <a:pt x="246" y="110"/>
                </a:cubicBezTo>
                <a:cubicBezTo>
                  <a:pt x="246" y="76"/>
                  <a:pt x="246" y="76"/>
                  <a:pt x="246" y="76"/>
                </a:cubicBezTo>
                <a:cubicBezTo>
                  <a:pt x="246" y="74"/>
                  <a:pt x="248" y="71"/>
                  <a:pt x="249" y="70"/>
                </a:cubicBezTo>
                <a:close/>
                <a:moveTo>
                  <a:pt x="249" y="154"/>
                </a:moveTo>
                <a:cubicBezTo>
                  <a:pt x="246" y="150"/>
                  <a:pt x="241" y="146"/>
                  <a:pt x="235" y="146"/>
                </a:cubicBezTo>
                <a:cubicBezTo>
                  <a:pt x="235" y="50"/>
                  <a:pt x="235" y="50"/>
                  <a:pt x="235" y="50"/>
                </a:cubicBezTo>
                <a:cubicBezTo>
                  <a:pt x="209" y="50"/>
                  <a:pt x="209" y="50"/>
                  <a:pt x="209" y="50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19" y="162"/>
                  <a:pt x="227" y="170"/>
                  <a:pt x="227" y="180"/>
                </a:cubicBezTo>
                <a:cubicBezTo>
                  <a:pt x="227" y="189"/>
                  <a:pt x="219" y="197"/>
                  <a:pt x="209" y="197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49" y="220"/>
                  <a:pt x="249" y="220"/>
                  <a:pt x="249" y="220"/>
                </a:cubicBezTo>
                <a:cubicBezTo>
                  <a:pt x="249" y="154"/>
                  <a:pt x="249" y="154"/>
                  <a:pt x="249" y="154"/>
                </a:cubicBezTo>
                <a:close/>
                <a:moveTo>
                  <a:pt x="209" y="262"/>
                </a:moveTo>
                <a:cubicBezTo>
                  <a:pt x="209" y="232"/>
                  <a:pt x="209" y="232"/>
                  <a:pt x="209" y="232"/>
                </a:cubicBezTo>
                <a:cubicBezTo>
                  <a:pt x="226" y="232"/>
                  <a:pt x="226" y="232"/>
                  <a:pt x="226" y="232"/>
                </a:cubicBezTo>
                <a:cubicBezTo>
                  <a:pt x="226" y="249"/>
                  <a:pt x="226" y="249"/>
                  <a:pt x="226" y="249"/>
                </a:cubicBezTo>
                <a:cubicBezTo>
                  <a:pt x="226" y="257"/>
                  <a:pt x="220" y="262"/>
                  <a:pt x="213" y="262"/>
                </a:cubicBezTo>
                <a:cubicBezTo>
                  <a:pt x="209" y="262"/>
                  <a:pt x="209" y="262"/>
                  <a:pt x="209" y="262"/>
                </a:cubicBezTo>
                <a:close/>
                <a:moveTo>
                  <a:pt x="209" y="44"/>
                </a:moveTo>
                <a:cubicBezTo>
                  <a:pt x="209" y="15"/>
                  <a:pt x="209" y="15"/>
                  <a:pt x="209" y="15"/>
                </a:cubicBezTo>
                <a:cubicBezTo>
                  <a:pt x="225" y="23"/>
                  <a:pt x="235" y="33"/>
                  <a:pt x="235" y="44"/>
                </a:cubicBezTo>
                <a:lnTo>
                  <a:pt x="209" y="44"/>
                </a:lnTo>
                <a:close/>
                <a:moveTo>
                  <a:pt x="209" y="15"/>
                </a:moveTo>
                <a:cubicBezTo>
                  <a:pt x="209" y="44"/>
                  <a:pt x="209" y="44"/>
                  <a:pt x="209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9" y="37"/>
                  <a:pt x="203" y="33"/>
                  <a:pt x="203" y="28"/>
                </a:cubicBezTo>
                <a:cubicBezTo>
                  <a:pt x="203" y="24"/>
                  <a:pt x="199" y="20"/>
                  <a:pt x="195" y="20"/>
                </a:cubicBezTo>
                <a:cubicBezTo>
                  <a:pt x="195" y="20"/>
                  <a:pt x="195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200" y="11"/>
                  <a:pt x="205" y="13"/>
                  <a:pt x="209" y="15"/>
                </a:cubicBezTo>
                <a:close/>
                <a:moveTo>
                  <a:pt x="209" y="50"/>
                </a:moveTo>
                <a:cubicBezTo>
                  <a:pt x="209" y="162"/>
                  <a:pt x="209" y="162"/>
                  <a:pt x="209" y="162"/>
                </a:cubicBezTo>
                <a:cubicBezTo>
                  <a:pt x="209" y="162"/>
                  <a:pt x="209" y="162"/>
                  <a:pt x="209" y="162"/>
                </a:cubicBezTo>
                <a:cubicBezTo>
                  <a:pt x="203" y="162"/>
                  <a:pt x="198" y="166"/>
                  <a:pt x="195" y="171"/>
                </a:cubicBezTo>
                <a:cubicBezTo>
                  <a:pt x="195" y="120"/>
                  <a:pt x="195" y="120"/>
                  <a:pt x="195" y="120"/>
                </a:cubicBezTo>
                <a:cubicBezTo>
                  <a:pt x="201" y="120"/>
                  <a:pt x="201" y="120"/>
                  <a:pt x="201" y="120"/>
                </a:cubicBezTo>
                <a:cubicBezTo>
                  <a:pt x="201" y="70"/>
                  <a:pt x="201" y="70"/>
                  <a:pt x="201" y="70"/>
                </a:cubicBezTo>
                <a:cubicBezTo>
                  <a:pt x="195" y="70"/>
                  <a:pt x="195" y="70"/>
                  <a:pt x="195" y="70"/>
                </a:cubicBezTo>
                <a:cubicBezTo>
                  <a:pt x="195" y="50"/>
                  <a:pt x="195" y="50"/>
                  <a:pt x="195" y="50"/>
                </a:cubicBezTo>
                <a:cubicBezTo>
                  <a:pt x="209" y="50"/>
                  <a:pt x="209" y="50"/>
                  <a:pt x="209" y="50"/>
                </a:cubicBezTo>
                <a:close/>
                <a:moveTo>
                  <a:pt x="209" y="197"/>
                </a:moveTo>
                <a:cubicBezTo>
                  <a:pt x="209" y="220"/>
                  <a:pt x="209" y="220"/>
                  <a:pt x="209" y="220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95" y="188"/>
                  <a:pt x="195" y="188"/>
                  <a:pt x="195" y="188"/>
                </a:cubicBezTo>
                <a:cubicBezTo>
                  <a:pt x="198" y="193"/>
                  <a:pt x="203" y="197"/>
                  <a:pt x="209" y="197"/>
                </a:cubicBezTo>
                <a:cubicBezTo>
                  <a:pt x="209" y="197"/>
                  <a:pt x="209" y="197"/>
                  <a:pt x="209" y="197"/>
                </a:cubicBezTo>
                <a:close/>
                <a:moveTo>
                  <a:pt x="209" y="232"/>
                </a:moveTo>
                <a:cubicBezTo>
                  <a:pt x="209" y="262"/>
                  <a:pt x="209" y="262"/>
                  <a:pt x="209" y="262"/>
                </a:cubicBezTo>
                <a:cubicBezTo>
                  <a:pt x="206" y="262"/>
                  <a:pt x="206" y="262"/>
                  <a:pt x="206" y="262"/>
                </a:cubicBezTo>
                <a:cubicBezTo>
                  <a:pt x="201" y="262"/>
                  <a:pt x="197" y="260"/>
                  <a:pt x="195" y="257"/>
                </a:cubicBezTo>
                <a:cubicBezTo>
                  <a:pt x="195" y="232"/>
                  <a:pt x="195" y="232"/>
                  <a:pt x="195" y="232"/>
                </a:cubicBezTo>
                <a:lnTo>
                  <a:pt x="209" y="232"/>
                </a:lnTo>
                <a:close/>
                <a:moveTo>
                  <a:pt x="171" y="20"/>
                </a:moveTo>
                <a:cubicBezTo>
                  <a:pt x="175" y="20"/>
                  <a:pt x="179" y="24"/>
                  <a:pt x="179" y="28"/>
                </a:cubicBezTo>
                <a:cubicBezTo>
                  <a:pt x="179" y="33"/>
                  <a:pt x="175" y="37"/>
                  <a:pt x="171" y="37"/>
                </a:cubicBezTo>
                <a:cubicBezTo>
                  <a:pt x="170" y="37"/>
                  <a:pt x="169" y="37"/>
                  <a:pt x="168" y="36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95" y="37"/>
                  <a:pt x="195" y="37"/>
                  <a:pt x="195" y="37"/>
                </a:cubicBezTo>
                <a:cubicBezTo>
                  <a:pt x="190" y="37"/>
                  <a:pt x="186" y="33"/>
                  <a:pt x="186" y="28"/>
                </a:cubicBezTo>
                <a:cubicBezTo>
                  <a:pt x="186" y="24"/>
                  <a:pt x="190" y="20"/>
                  <a:pt x="195" y="20"/>
                </a:cubicBezTo>
                <a:cubicBezTo>
                  <a:pt x="195" y="9"/>
                  <a:pt x="195" y="9"/>
                  <a:pt x="195" y="9"/>
                </a:cubicBezTo>
                <a:cubicBezTo>
                  <a:pt x="187" y="6"/>
                  <a:pt x="178" y="4"/>
                  <a:pt x="168" y="3"/>
                </a:cubicBezTo>
                <a:cubicBezTo>
                  <a:pt x="168" y="21"/>
                  <a:pt x="168" y="21"/>
                  <a:pt x="168" y="21"/>
                </a:cubicBezTo>
                <a:cubicBezTo>
                  <a:pt x="169" y="20"/>
                  <a:pt x="170" y="20"/>
                  <a:pt x="171" y="20"/>
                </a:cubicBezTo>
                <a:close/>
                <a:moveTo>
                  <a:pt x="195" y="50"/>
                </a:moveTo>
                <a:cubicBezTo>
                  <a:pt x="195" y="70"/>
                  <a:pt x="195" y="70"/>
                  <a:pt x="195" y="70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8" y="50"/>
                  <a:pt x="168" y="50"/>
                  <a:pt x="168" y="50"/>
                </a:cubicBezTo>
                <a:cubicBezTo>
                  <a:pt x="195" y="50"/>
                  <a:pt x="195" y="50"/>
                  <a:pt x="195" y="50"/>
                </a:cubicBezTo>
                <a:close/>
                <a:moveTo>
                  <a:pt x="195" y="120"/>
                </a:moveTo>
                <a:cubicBezTo>
                  <a:pt x="195" y="171"/>
                  <a:pt x="195" y="171"/>
                  <a:pt x="195" y="171"/>
                </a:cubicBezTo>
                <a:cubicBezTo>
                  <a:pt x="193" y="173"/>
                  <a:pt x="192" y="176"/>
                  <a:pt x="192" y="180"/>
                </a:cubicBezTo>
                <a:cubicBezTo>
                  <a:pt x="192" y="183"/>
                  <a:pt x="193" y="186"/>
                  <a:pt x="195" y="188"/>
                </a:cubicBezTo>
                <a:cubicBezTo>
                  <a:pt x="195" y="220"/>
                  <a:pt x="195" y="220"/>
                  <a:pt x="195" y="2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95" y="120"/>
                  <a:pt x="195" y="120"/>
                  <a:pt x="195" y="120"/>
                </a:cubicBezTo>
                <a:close/>
                <a:moveTo>
                  <a:pt x="195" y="232"/>
                </a:moveTo>
                <a:cubicBezTo>
                  <a:pt x="195" y="257"/>
                  <a:pt x="195" y="257"/>
                  <a:pt x="195" y="257"/>
                </a:cubicBezTo>
                <a:cubicBezTo>
                  <a:pt x="193" y="254"/>
                  <a:pt x="192" y="252"/>
                  <a:pt x="192" y="249"/>
                </a:cubicBezTo>
                <a:cubicBezTo>
                  <a:pt x="192" y="232"/>
                  <a:pt x="192" y="232"/>
                  <a:pt x="192" y="232"/>
                </a:cubicBezTo>
                <a:lnTo>
                  <a:pt x="195" y="232"/>
                </a:lnTo>
                <a:close/>
                <a:moveTo>
                  <a:pt x="168" y="36"/>
                </a:moveTo>
                <a:cubicBezTo>
                  <a:pt x="165" y="35"/>
                  <a:pt x="162" y="32"/>
                  <a:pt x="162" y="28"/>
                </a:cubicBezTo>
                <a:cubicBezTo>
                  <a:pt x="162" y="25"/>
                  <a:pt x="165" y="22"/>
                  <a:pt x="168" y="21"/>
                </a:cubicBezTo>
                <a:cubicBezTo>
                  <a:pt x="168" y="3"/>
                  <a:pt x="168" y="3"/>
                  <a:pt x="168" y="3"/>
                </a:cubicBezTo>
                <a:cubicBezTo>
                  <a:pt x="157" y="1"/>
                  <a:pt x="144" y="0"/>
                  <a:pt x="131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8" y="36"/>
                  <a:pt x="168" y="36"/>
                  <a:pt x="168" y="36"/>
                </a:cubicBezTo>
                <a:close/>
                <a:moveTo>
                  <a:pt x="168" y="50"/>
                </a:moveTo>
                <a:cubicBezTo>
                  <a:pt x="168" y="70"/>
                  <a:pt x="168" y="70"/>
                  <a:pt x="168" y="70"/>
                </a:cubicBezTo>
                <a:cubicBezTo>
                  <a:pt x="135" y="70"/>
                  <a:pt x="135" y="70"/>
                  <a:pt x="135" y="7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30" y="220"/>
                  <a:pt x="130" y="220"/>
                  <a:pt x="130" y="220"/>
                </a:cubicBezTo>
                <a:cubicBezTo>
                  <a:pt x="130" y="198"/>
                  <a:pt x="130" y="198"/>
                  <a:pt x="130" y="198"/>
                </a:cubicBezTo>
                <a:cubicBezTo>
                  <a:pt x="167" y="198"/>
                  <a:pt x="167" y="198"/>
                  <a:pt x="167" y="198"/>
                </a:cubicBezTo>
                <a:cubicBezTo>
                  <a:pt x="167" y="187"/>
                  <a:pt x="167" y="187"/>
                  <a:pt x="167" y="187"/>
                </a:cubicBezTo>
                <a:cubicBezTo>
                  <a:pt x="130" y="187"/>
                  <a:pt x="130" y="187"/>
                  <a:pt x="130" y="187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67"/>
                  <a:pt x="167" y="167"/>
                  <a:pt x="167" y="167"/>
                </a:cubicBezTo>
                <a:cubicBezTo>
                  <a:pt x="130" y="167"/>
                  <a:pt x="130" y="167"/>
                  <a:pt x="130" y="167"/>
                </a:cubicBezTo>
                <a:cubicBezTo>
                  <a:pt x="130" y="159"/>
                  <a:pt x="130" y="159"/>
                  <a:pt x="130" y="159"/>
                </a:cubicBezTo>
                <a:cubicBezTo>
                  <a:pt x="167" y="159"/>
                  <a:pt x="167" y="159"/>
                  <a:pt x="167" y="159"/>
                </a:cubicBezTo>
                <a:cubicBezTo>
                  <a:pt x="167" y="147"/>
                  <a:pt x="167" y="147"/>
                  <a:pt x="167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50"/>
                  <a:pt x="130" y="50"/>
                  <a:pt x="130" y="50"/>
                </a:cubicBezTo>
                <a:lnTo>
                  <a:pt x="168" y="50"/>
                </a:lnTo>
                <a:close/>
                <a:moveTo>
                  <a:pt x="130" y="0"/>
                </a:moveTo>
                <a:cubicBezTo>
                  <a:pt x="130" y="44"/>
                  <a:pt x="130" y="44"/>
                  <a:pt x="130" y="44"/>
                </a:cubicBezTo>
                <a:cubicBezTo>
                  <a:pt x="93" y="44"/>
                  <a:pt x="93" y="44"/>
                  <a:pt x="93" y="44"/>
                </a:cubicBezTo>
                <a:cubicBezTo>
                  <a:pt x="93" y="36"/>
                  <a:pt x="93" y="36"/>
                  <a:pt x="93" y="36"/>
                </a:cubicBezTo>
                <a:cubicBezTo>
                  <a:pt x="96" y="35"/>
                  <a:pt x="99" y="32"/>
                  <a:pt x="99" y="28"/>
                </a:cubicBezTo>
                <a:cubicBezTo>
                  <a:pt x="99" y="25"/>
                  <a:pt x="96" y="22"/>
                  <a:pt x="93" y="21"/>
                </a:cubicBezTo>
                <a:cubicBezTo>
                  <a:pt x="93" y="3"/>
                  <a:pt x="93" y="3"/>
                  <a:pt x="93" y="3"/>
                </a:cubicBezTo>
                <a:cubicBezTo>
                  <a:pt x="104" y="1"/>
                  <a:pt x="117" y="0"/>
                  <a:pt x="130" y="0"/>
                </a:cubicBezTo>
                <a:close/>
                <a:moveTo>
                  <a:pt x="130" y="50"/>
                </a:moveTo>
                <a:cubicBezTo>
                  <a:pt x="130" y="147"/>
                  <a:pt x="130" y="147"/>
                  <a:pt x="130" y="147"/>
                </a:cubicBezTo>
                <a:cubicBezTo>
                  <a:pt x="93" y="147"/>
                  <a:pt x="93" y="147"/>
                  <a:pt x="93" y="147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126" y="120"/>
                  <a:pt x="126" y="120"/>
                  <a:pt x="126" y="120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50"/>
                  <a:pt x="93" y="50"/>
                  <a:pt x="93" y="50"/>
                </a:cubicBezTo>
                <a:cubicBezTo>
                  <a:pt x="130" y="50"/>
                  <a:pt x="130" y="50"/>
                  <a:pt x="130" y="50"/>
                </a:cubicBezTo>
                <a:close/>
                <a:moveTo>
                  <a:pt x="130" y="159"/>
                </a:moveTo>
                <a:cubicBezTo>
                  <a:pt x="130" y="167"/>
                  <a:pt x="130" y="167"/>
                  <a:pt x="130" y="167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130" y="159"/>
                  <a:pt x="130" y="159"/>
                  <a:pt x="130" y="159"/>
                </a:cubicBezTo>
                <a:close/>
                <a:moveTo>
                  <a:pt x="130" y="179"/>
                </a:moveTo>
                <a:cubicBezTo>
                  <a:pt x="130" y="187"/>
                  <a:pt x="130" y="187"/>
                  <a:pt x="130" y="187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130" y="179"/>
                  <a:pt x="130" y="179"/>
                  <a:pt x="130" y="179"/>
                </a:cubicBezTo>
                <a:close/>
                <a:moveTo>
                  <a:pt x="130" y="198"/>
                </a:moveTo>
                <a:cubicBezTo>
                  <a:pt x="130" y="220"/>
                  <a:pt x="130" y="220"/>
                  <a:pt x="130" y="220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93" y="198"/>
                  <a:pt x="93" y="198"/>
                  <a:pt x="93" y="198"/>
                </a:cubicBezTo>
                <a:lnTo>
                  <a:pt x="130" y="198"/>
                </a:lnTo>
                <a:close/>
                <a:moveTo>
                  <a:pt x="93" y="3"/>
                </a:moveTo>
                <a:cubicBezTo>
                  <a:pt x="93" y="21"/>
                  <a:pt x="93" y="21"/>
                  <a:pt x="93" y="21"/>
                </a:cubicBezTo>
                <a:cubicBezTo>
                  <a:pt x="92" y="20"/>
                  <a:pt x="92" y="20"/>
                  <a:pt x="91" y="20"/>
                </a:cubicBezTo>
                <a:cubicBezTo>
                  <a:pt x="86" y="20"/>
                  <a:pt x="83" y="24"/>
                  <a:pt x="83" y="28"/>
                </a:cubicBezTo>
                <a:cubicBezTo>
                  <a:pt x="83" y="33"/>
                  <a:pt x="86" y="37"/>
                  <a:pt x="91" y="37"/>
                </a:cubicBezTo>
                <a:cubicBezTo>
                  <a:pt x="92" y="37"/>
                  <a:pt x="92" y="37"/>
                  <a:pt x="93" y="36"/>
                </a:cubicBezTo>
                <a:cubicBezTo>
                  <a:pt x="93" y="44"/>
                  <a:pt x="93" y="44"/>
                  <a:pt x="93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7" y="37"/>
                  <a:pt x="67" y="37"/>
                  <a:pt x="67" y="37"/>
                </a:cubicBezTo>
                <a:cubicBezTo>
                  <a:pt x="71" y="37"/>
                  <a:pt x="75" y="33"/>
                  <a:pt x="75" y="28"/>
                </a:cubicBezTo>
                <a:cubicBezTo>
                  <a:pt x="75" y="24"/>
                  <a:pt x="71" y="20"/>
                  <a:pt x="67" y="20"/>
                </a:cubicBezTo>
                <a:cubicBezTo>
                  <a:pt x="67" y="9"/>
                  <a:pt x="67" y="9"/>
                  <a:pt x="67" y="9"/>
                </a:cubicBezTo>
                <a:cubicBezTo>
                  <a:pt x="75" y="6"/>
                  <a:pt x="84" y="4"/>
                  <a:pt x="93" y="3"/>
                </a:cubicBezTo>
                <a:close/>
                <a:moveTo>
                  <a:pt x="93" y="50"/>
                </a:moveTo>
                <a:cubicBezTo>
                  <a:pt x="93" y="70"/>
                  <a:pt x="93" y="70"/>
                  <a:pt x="93" y="70"/>
                </a:cubicBezTo>
                <a:cubicBezTo>
                  <a:pt x="67" y="70"/>
                  <a:pt x="67" y="70"/>
                  <a:pt x="67" y="70"/>
                </a:cubicBezTo>
                <a:cubicBezTo>
                  <a:pt x="67" y="50"/>
                  <a:pt x="67" y="50"/>
                  <a:pt x="67" y="50"/>
                </a:cubicBezTo>
                <a:cubicBezTo>
                  <a:pt x="93" y="50"/>
                  <a:pt x="93" y="50"/>
                  <a:pt x="93" y="50"/>
                </a:cubicBezTo>
                <a:close/>
                <a:moveTo>
                  <a:pt x="93" y="120"/>
                </a:moveTo>
                <a:cubicBezTo>
                  <a:pt x="93" y="147"/>
                  <a:pt x="93" y="147"/>
                  <a:pt x="93" y="147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3" y="159"/>
                  <a:pt x="93" y="159"/>
                  <a:pt x="93" y="159"/>
                </a:cubicBezTo>
                <a:cubicBezTo>
                  <a:pt x="93" y="167"/>
                  <a:pt x="93" y="167"/>
                  <a:pt x="93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79"/>
                  <a:pt x="92" y="179"/>
                  <a:pt x="92" y="179"/>
                </a:cubicBezTo>
                <a:cubicBezTo>
                  <a:pt x="93" y="179"/>
                  <a:pt x="93" y="179"/>
                  <a:pt x="93" y="179"/>
                </a:cubicBezTo>
                <a:cubicBezTo>
                  <a:pt x="93" y="187"/>
                  <a:pt x="93" y="187"/>
                  <a:pt x="93" y="187"/>
                </a:cubicBezTo>
                <a:cubicBezTo>
                  <a:pt x="92" y="187"/>
                  <a:pt x="92" y="187"/>
                  <a:pt x="92" y="187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67" y="220"/>
                  <a:pt x="67" y="220"/>
                  <a:pt x="67" y="220"/>
                </a:cubicBezTo>
                <a:cubicBezTo>
                  <a:pt x="67" y="188"/>
                  <a:pt x="67" y="188"/>
                  <a:pt x="67" y="188"/>
                </a:cubicBezTo>
                <a:cubicBezTo>
                  <a:pt x="68" y="186"/>
                  <a:pt x="69" y="183"/>
                  <a:pt x="69" y="180"/>
                </a:cubicBezTo>
                <a:cubicBezTo>
                  <a:pt x="69" y="176"/>
                  <a:pt x="68" y="173"/>
                  <a:pt x="67" y="171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93" y="120"/>
                  <a:pt x="93" y="120"/>
                  <a:pt x="93" y="120"/>
                </a:cubicBezTo>
                <a:close/>
                <a:moveTo>
                  <a:pt x="67" y="257"/>
                </a:moveTo>
                <a:cubicBezTo>
                  <a:pt x="67" y="232"/>
                  <a:pt x="67" y="232"/>
                  <a:pt x="67" y="232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9" y="249"/>
                  <a:pt x="69" y="249"/>
                  <a:pt x="69" y="249"/>
                </a:cubicBezTo>
                <a:cubicBezTo>
                  <a:pt x="69" y="252"/>
                  <a:pt x="68" y="254"/>
                  <a:pt x="67" y="257"/>
                </a:cubicBezTo>
                <a:close/>
                <a:moveTo>
                  <a:pt x="67" y="9"/>
                </a:moveTo>
                <a:cubicBezTo>
                  <a:pt x="67" y="20"/>
                  <a:pt x="67" y="20"/>
                  <a:pt x="67" y="20"/>
                </a:cubicBezTo>
                <a:cubicBezTo>
                  <a:pt x="62" y="20"/>
                  <a:pt x="58" y="24"/>
                  <a:pt x="58" y="28"/>
                </a:cubicBezTo>
                <a:cubicBezTo>
                  <a:pt x="58" y="33"/>
                  <a:pt x="62" y="37"/>
                  <a:pt x="67" y="37"/>
                </a:cubicBezTo>
                <a:cubicBezTo>
                  <a:pt x="67" y="44"/>
                  <a:pt x="67" y="44"/>
                  <a:pt x="67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2" y="15"/>
                  <a:pt x="52" y="15"/>
                  <a:pt x="52" y="15"/>
                </a:cubicBezTo>
                <a:cubicBezTo>
                  <a:pt x="56" y="13"/>
                  <a:pt x="61" y="11"/>
                  <a:pt x="67" y="9"/>
                </a:cubicBezTo>
                <a:close/>
                <a:moveTo>
                  <a:pt x="67" y="50"/>
                </a:moveTo>
                <a:cubicBezTo>
                  <a:pt x="67" y="70"/>
                  <a:pt x="67" y="70"/>
                  <a:pt x="67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4" y="166"/>
                  <a:pt x="58" y="162"/>
                  <a:pt x="52" y="162"/>
                </a:cubicBezTo>
                <a:cubicBezTo>
                  <a:pt x="52" y="50"/>
                  <a:pt x="52" y="50"/>
                  <a:pt x="52" y="50"/>
                </a:cubicBezTo>
                <a:cubicBezTo>
                  <a:pt x="67" y="50"/>
                  <a:pt x="67" y="50"/>
                  <a:pt x="67" y="50"/>
                </a:cubicBezTo>
                <a:close/>
                <a:moveTo>
                  <a:pt x="67" y="188"/>
                </a:moveTo>
                <a:cubicBezTo>
                  <a:pt x="67" y="220"/>
                  <a:pt x="67" y="220"/>
                  <a:pt x="67" y="220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52" y="197"/>
                  <a:pt x="52" y="197"/>
                  <a:pt x="52" y="197"/>
                </a:cubicBezTo>
                <a:cubicBezTo>
                  <a:pt x="58" y="197"/>
                  <a:pt x="64" y="193"/>
                  <a:pt x="67" y="188"/>
                </a:cubicBezTo>
                <a:close/>
                <a:moveTo>
                  <a:pt x="67" y="232"/>
                </a:moveTo>
                <a:cubicBezTo>
                  <a:pt x="67" y="257"/>
                  <a:pt x="67" y="257"/>
                  <a:pt x="67" y="257"/>
                </a:cubicBezTo>
                <a:cubicBezTo>
                  <a:pt x="64" y="260"/>
                  <a:pt x="60" y="262"/>
                  <a:pt x="56" y="262"/>
                </a:cubicBezTo>
                <a:cubicBezTo>
                  <a:pt x="52" y="262"/>
                  <a:pt x="52" y="262"/>
                  <a:pt x="52" y="262"/>
                </a:cubicBezTo>
                <a:cubicBezTo>
                  <a:pt x="52" y="232"/>
                  <a:pt x="52" y="232"/>
                  <a:pt x="52" y="232"/>
                </a:cubicBezTo>
                <a:lnTo>
                  <a:pt x="67" y="232"/>
                </a:lnTo>
                <a:close/>
                <a:moveTo>
                  <a:pt x="52" y="15"/>
                </a:moveTo>
                <a:cubicBezTo>
                  <a:pt x="52" y="44"/>
                  <a:pt x="52" y="44"/>
                  <a:pt x="52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7" y="33"/>
                  <a:pt x="36" y="23"/>
                  <a:pt x="52" y="15"/>
                </a:cubicBezTo>
                <a:close/>
                <a:moveTo>
                  <a:pt x="52" y="50"/>
                </a:moveTo>
                <a:cubicBezTo>
                  <a:pt x="52" y="162"/>
                  <a:pt x="52" y="162"/>
                  <a:pt x="52" y="162"/>
                </a:cubicBezTo>
                <a:cubicBezTo>
                  <a:pt x="42" y="162"/>
                  <a:pt x="35" y="170"/>
                  <a:pt x="35" y="180"/>
                </a:cubicBezTo>
                <a:cubicBezTo>
                  <a:pt x="35" y="189"/>
                  <a:pt x="42" y="197"/>
                  <a:pt x="52" y="197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12" y="220"/>
                  <a:pt x="12" y="220"/>
                  <a:pt x="12" y="220"/>
                </a:cubicBezTo>
                <a:cubicBezTo>
                  <a:pt x="12" y="154"/>
                  <a:pt x="12" y="154"/>
                  <a:pt x="12" y="154"/>
                </a:cubicBezTo>
                <a:cubicBezTo>
                  <a:pt x="15" y="150"/>
                  <a:pt x="21" y="146"/>
                  <a:pt x="27" y="146"/>
                </a:cubicBezTo>
                <a:cubicBezTo>
                  <a:pt x="27" y="50"/>
                  <a:pt x="27" y="50"/>
                  <a:pt x="27" y="50"/>
                </a:cubicBezTo>
                <a:cubicBezTo>
                  <a:pt x="52" y="50"/>
                  <a:pt x="52" y="50"/>
                  <a:pt x="52" y="50"/>
                </a:cubicBezTo>
                <a:close/>
                <a:moveTo>
                  <a:pt x="52" y="232"/>
                </a:moveTo>
                <a:cubicBezTo>
                  <a:pt x="52" y="262"/>
                  <a:pt x="52" y="262"/>
                  <a:pt x="52" y="262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1" y="262"/>
                  <a:pt x="35" y="257"/>
                  <a:pt x="35" y="249"/>
                </a:cubicBezTo>
                <a:cubicBezTo>
                  <a:pt x="35" y="232"/>
                  <a:pt x="35" y="232"/>
                  <a:pt x="35" y="232"/>
                </a:cubicBezTo>
                <a:cubicBezTo>
                  <a:pt x="52" y="232"/>
                  <a:pt x="52" y="232"/>
                  <a:pt x="52" y="232"/>
                </a:cubicBezTo>
                <a:close/>
                <a:moveTo>
                  <a:pt x="12" y="114"/>
                </a:moveTo>
                <a:cubicBezTo>
                  <a:pt x="14" y="114"/>
                  <a:pt x="15" y="112"/>
                  <a:pt x="15" y="110"/>
                </a:cubicBezTo>
                <a:cubicBezTo>
                  <a:pt x="15" y="76"/>
                  <a:pt x="15" y="76"/>
                  <a:pt x="15" y="76"/>
                </a:cubicBezTo>
                <a:cubicBezTo>
                  <a:pt x="15" y="74"/>
                  <a:pt x="14" y="71"/>
                  <a:pt x="12" y="70"/>
                </a:cubicBezTo>
                <a:lnTo>
                  <a:pt x="12" y="114"/>
                </a:lnTo>
                <a:close/>
                <a:moveTo>
                  <a:pt x="12" y="70"/>
                </a:moveTo>
                <a:cubicBezTo>
                  <a:pt x="12" y="114"/>
                  <a:pt x="12" y="114"/>
                  <a:pt x="12" y="114"/>
                </a:cubicBezTo>
                <a:cubicBezTo>
                  <a:pt x="12" y="114"/>
                  <a:pt x="11" y="114"/>
                  <a:pt x="11" y="113"/>
                </a:cubicBezTo>
                <a:cubicBezTo>
                  <a:pt x="4" y="111"/>
                  <a:pt x="4" y="111"/>
                  <a:pt x="4" y="111"/>
                </a:cubicBezTo>
                <a:cubicBezTo>
                  <a:pt x="2" y="110"/>
                  <a:pt x="0" y="107"/>
                  <a:pt x="0" y="10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7"/>
                  <a:pt x="2" y="66"/>
                  <a:pt x="4" y="67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70"/>
                  <a:pt x="12" y="70"/>
                  <a:pt x="12" y="70"/>
                </a:cubicBezTo>
                <a:close/>
                <a:moveTo>
                  <a:pt x="12" y="154"/>
                </a:moveTo>
                <a:cubicBezTo>
                  <a:pt x="12" y="220"/>
                  <a:pt x="12" y="220"/>
                  <a:pt x="12" y="220"/>
                </a:cubicBezTo>
                <a:cubicBezTo>
                  <a:pt x="9" y="220"/>
                  <a:pt x="9" y="220"/>
                  <a:pt x="9" y="220"/>
                </a:cubicBezTo>
                <a:cubicBezTo>
                  <a:pt x="9" y="164"/>
                  <a:pt x="9" y="164"/>
                  <a:pt x="9" y="164"/>
                </a:cubicBezTo>
                <a:cubicBezTo>
                  <a:pt x="9" y="160"/>
                  <a:pt x="10" y="157"/>
                  <a:pt x="12" y="15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3" name="Freeform 76"/>
          <p:cNvSpPr>
            <a:spLocks noEditPoints="1"/>
          </p:cNvSpPr>
          <p:nvPr/>
        </p:nvSpPr>
        <p:spPr bwMode="auto">
          <a:xfrm>
            <a:off x="5346278" y="3234839"/>
            <a:ext cx="642938" cy="487363"/>
          </a:xfrm>
          <a:custGeom>
            <a:avLst/>
            <a:gdLst>
              <a:gd name="T0" fmla="*/ 271 w 295"/>
              <a:gd name="T1" fmla="*/ 0 h 224"/>
              <a:gd name="T2" fmla="*/ 277 w 295"/>
              <a:gd name="T3" fmla="*/ 35 h 224"/>
              <a:gd name="T4" fmla="*/ 224 w 295"/>
              <a:gd name="T5" fmla="*/ 224 h 224"/>
              <a:gd name="T6" fmla="*/ 248 w 295"/>
              <a:gd name="T7" fmla="*/ 188 h 224"/>
              <a:gd name="T8" fmla="*/ 249 w 295"/>
              <a:gd name="T9" fmla="*/ 29 h 224"/>
              <a:gd name="T10" fmla="*/ 224 w 295"/>
              <a:gd name="T11" fmla="*/ 194 h 224"/>
              <a:gd name="T12" fmla="*/ 224 w 295"/>
              <a:gd name="T13" fmla="*/ 16 h 224"/>
              <a:gd name="T14" fmla="*/ 224 w 295"/>
              <a:gd name="T15" fmla="*/ 208 h 224"/>
              <a:gd name="T16" fmla="*/ 224 w 295"/>
              <a:gd name="T17" fmla="*/ 179 h 224"/>
              <a:gd name="T18" fmla="*/ 224 w 295"/>
              <a:gd name="T19" fmla="*/ 194 h 224"/>
              <a:gd name="T20" fmla="*/ 201 w 295"/>
              <a:gd name="T21" fmla="*/ 128 h 224"/>
              <a:gd name="T22" fmla="*/ 203 w 295"/>
              <a:gd name="T23" fmla="*/ 98 h 224"/>
              <a:gd name="T24" fmla="*/ 195 w 295"/>
              <a:gd name="T25" fmla="*/ 67 h 224"/>
              <a:gd name="T26" fmla="*/ 187 w 295"/>
              <a:gd name="T27" fmla="*/ 128 h 224"/>
              <a:gd name="T28" fmla="*/ 187 w 295"/>
              <a:gd name="T29" fmla="*/ 100 h 224"/>
              <a:gd name="T30" fmla="*/ 190 w 295"/>
              <a:gd name="T31" fmla="*/ 75 h 224"/>
              <a:gd name="T32" fmla="*/ 187 w 295"/>
              <a:gd name="T33" fmla="*/ 0 h 224"/>
              <a:gd name="T34" fmla="*/ 187 w 295"/>
              <a:gd name="T35" fmla="*/ 0 h 224"/>
              <a:gd name="T36" fmla="*/ 147 w 295"/>
              <a:gd name="T37" fmla="*/ 208 h 224"/>
              <a:gd name="T38" fmla="*/ 182 w 295"/>
              <a:gd name="T39" fmla="*/ 67 h 224"/>
              <a:gd name="T40" fmla="*/ 168 w 295"/>
              <a:gd name="T41" fmla="*/ 109 h 224"/>
              <a:gd name="T42" fmla="*/ 187 w 295"/>
              <a:gd name="T43" fmla="*/ 194 h 224"/>
              <a:gd name="T44" fmla="*/ 148 w 295"/>
              <a:gd name="T45" fmla="*/ 125 h 224"/>
              <a:gd name="T46" fmla="*/ 147 w 295"/>
              <a:gd name="T47" fmla="*/ 106 h 224"/>
              <a:gd name="T48" fmla="*/ 184 w 295"/>
              <a:gd name="T49" fmla="*/ 70 h 224"/>
              <a:gd name="T50" fmla="*/ 187 w 295"/>
              <a:gd name="T51" fmla="*/ 91 h 224"/>
              <a:gd name="T52" fmla="*/ 179 w 295"/>
              <a:gd name="T53" fmla="*/ 116 h 224"/>
              <a:gd name="T54" fmla="*/ 187 w 295"/>
              <a:gd name="T55" fmla="*/ 100 h 224"/>
              <a:gd name="T56" fmla="*/ 147 w 295"/>
              <a:gd name="T57" fmla="*/ 16 h 224"/>
              <a:gd name="T58" fmla="*/ 147 w 295"/>
              <a:gd name="T59" fmla="*/ 208 h 224"/>
              <a:gd name="T60" fmla="*/ 147 w 295"/>
              <a:gd name="T61" fmla="*/ 106 h 224"/>
              <a:gd name="T62" fmla="*/ 127 w 295"/>
              <a:gd name="T63" fmla="*/ 121 h 224"/>
              <a:gd name="T64" fmla="*/ 147 w 295"/>
              <a:gd name="T65" fmla="*/ 137 h 224"/>
              <a:gd name="T66" fmla="*/ 102 w 295"/>
              <a:gd name="T67" fmla="*/ 156 h 224"/>
              <a:gd name="T68" fmla="*/ 109 w 295"/>
              <a:gd name="T69" fmla="*/ 113 h 224"/>
              <a:gd name="T70" fmla="*/ 100 w 295"/>
              <a:gd name="T71" fmla="*/ 93 h 224"/>
              <a:gd name="T72" fmla="*/ 111 w 295"/>
              <a:gd name="T73" fmla="*/ 97 h 224"/>
              <a:gd name="T74" fmla="*/ 99 w 295"/>
              <a:gd name="T75" fmla="*/ 88 h 224"/>
              <a:gd name="T76" fmla="*/ 101 w 295"/>
              <a:gd name="T77" fmla="*/ 150 h 224"/>
              <a:gd name="T78" fmla="*/ 99 w 295"/>
              <a:gd name="T79" fmla="*/ 123 h 224"/>
              <a:gd name="T80" fmla="*/ 0 w 295"/>
              <a:gd name="T81" fmla="*/ 23 h 224"/>
              <a:gd name="T82" fmla="*/ 99 w 295"/>
              <a:gd name="T83" fmla="*/ 208 h 224"/>
              <a:gd name="T84" fmla="*/ 17 w 295"/>
              <a:gd name="T85" fmla="*/ 35 h 224"/>
              <a:gd name="T86" fmla="*/ 99 w 295"/>
              <a:gd name="T87" fmla="*/ 29 h 224"/>
              <a:gd name="T88" fmla="*/ 79 w 295"/>
              <a:gd name="T89" fmla="*/ 129 h 224"/>
              <a:gd name="T90" fmla="*/ 99 w 295"/>
              <a:gd name="T91" fmla="*/ 157 h 224"/>
              <a:gd name="T92" fmla="*/ 30 w 295"/>
              <a:gd name="T93" fmla="*/ 45 h 224"/>
              <a:gd name="T94" fmla="*/ 99 w 295"/>
              <a:gd name="T95" fmla="*/ 115 h 224"/>
              <a:gd name="T96" fmla="*/ 99 w 295"/>
              <a:gd name="T97" fmla="*/ 123 h 224"/>
              <a:gd name="T98" fmla="*/ 91 w 295"/>
              <a:gd name="T99" fmla="*/ 13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95" h="224">
                <a:moveTo>
                  <a:pt x="271" y="224"/>
                </a:moveTo>
                <a:cubicBezTo>
                  <a:pt x="284" y="224"/>
                  <a:pt x="295" y="213"/>
                  <a:pt x="295" y="200"/>
                </a:cubicBezTo>
                <a:cubicBezTo>
                  <a:pt x="295" y="23"/>
                  <a:pt x="295" y="23"/>
                  <a:pt x="295" y="23"/>
                </a:cubicBezTo>
                <a:cubicBezTo>
                  <a:pt x="295" y="10"/>
                  <a:pt x="284" y="0"/>
                  <a:pt x="271" y="0"/>
                </a:cubicBezTo>
                <a:cubicBezTo>
                  <a:pt x="224" y="0"/>
                  <a:pt x="224" y="0"/>
                  <a:pt x="224" y="0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58" y="16"/>
                  <a:pt x="258" y="16"/>
                  <a:pt x="258" y="16"/>
                </a:cubicBezTo>
                <a:cubicBezTo>
                  <a:pt x="268" y="16"/>
                  <a:pt x="277" y="24"/>
                  <a:pt x="277" y="35"/>
                </a:cubicBezTo>
                <a:cubicBezTo>
                  <a:pt x="277" y="189"/>
                  <a:pt x="277" y="189"/>
                  <a:pt x="277" y="189"/>
                </a:cubicBezTo>
                <a:cubicBezTo>
                  <a:pt x="277" y="199"/>
                  <a:pt x="268" y="208"/>
                  <a:pt x="258" y="208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224" y="224"/>
                  <a:pt x="224" y="224"/>
                  <a:pt x="224" y="224"/>
                </a:cubicBezTo>
                <a:cubicBezTo>
                  <a:pt x="271" y="224"/>
                  <a:pt x="271" y="224"/>
                  <a:pt x="271" y="224"/>
                </a:cubicBezTo>
                <a:close/>
                <a:moveTo>
                  <a:pt x="224" y="194"/>
                </a:moveTo>
                <a:cubicBezTo>
                  <a:pt x="224" y="188"/>
                  <a:pt x="224" y="188"/>
                  <a:pt x="224" y="188"/>
                </a:cubicBezTo>
                <a:cubicBezTo>
                  <a:pt x="248" y="188"/>
                  <a:pt x="248" y="188"/>
                  <a:pt x="248" y="188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24" y="179"/>
                  <a:pt x="224" y="179"/>
                  <a:pt x="224" y="179"/>
                </a:cubicBezTo>
                <a:cubicBezTo>
                  <a:pt x="224" y="29"/>
                  <a:pt x="224" y="29"/>
                  <a:pt x="224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57" y="29"/>
                  <a:pt x="264" y="36"/>
                  <a:pt x="264" y="4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4" y="187"/>
                  <a:pt x="257" y="194"/>
                  <a:pt x="249" y="194"/>
                </a:cubicBezTo>
                <a:lnTo>
                  <a:pt x="224" y="194"/>
                </a:lnTo>
                <a:close/>
                <a:moveTo>
                  <a:pt x="224" y="0"/>
                </a:moveTo>
                <a:cubicBezTo>
                  <a:pt x="187" y="0"/>
                  <a:pt x="187" y="0"/>
                  <a:pt x="187" y="0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224" y="16"/>
                  <a:pt x="224" y="16"/>
                  <a:pt x="224" y="16"/>
                </a:cubicBezTo>
                <a:cubicBezTo>
                  <a:pt x="224" y="0"/>
                  <a:pt x="224" y="0"/>
                  <a:pt x="224" y="0"/>
                </a:cubicBezTo>
                <a:close/>
                <a:moveTo>
                  <a:pt x="187" y="224"/>
                </a:moveTo>
                <a:cubicBezTo>
                  <a:pt x="224" y="224"/>
                  <a:pt x="224" y="224"/>
                  <a:pt x="224" y="224"/>
                </a:cubicBezTo>
                <a:cubicBezTo>
                  <a:pt x="224" y="208"/>
                  <a:pt x="224" y="208"/>
                  <a:pt x="224" y="208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87" y="224"/>
                  <a:pt x="187" y="224"/>
                  <a:pt x="187" y="224"/>
                </a:cubicBezTo>
                <a:close/>
                <a:moveTo>
                  <a:pt x="224" y="29"/>
                </a:moveTo>
                <a:cubicBezTo>
                  <a:pt x="224" y="179"/>
                  <a:pt x="224" y="179"/>
                  <a:pt x="224" y="179"/>
                </a:cubicBezTo>
                <a:cubicBezTo>
                  <a:pt x="200" y="179"/>
                  <a:pt x="200" y="179"/>
                  <a:pt x="200" y="179"/>
                </a:cubicBezTo>
                <a:cubicBezTo>
                  <a:pt x="200" y="188"/>
                  <a:pt x="200" y="188"/>
                  <a:pt x="200" y="188"/>
                </a:cubicBezTo>
                <a:cubicBezTo>
                  <a:pt x="224" y="188"/>
                  <a:pt x="224" y="188"/>
                  <a:pt x="224" y="188"/>
                </a:cubicBezTo>
                <a:cubicBezTo>
                  <a:pt x="224" y="194"/>
                  <a:pt x="224" y="194"/>
                  <a:pt x="224" y="194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87" y="135"/>
                  <a:pt x="187" y="135"/>
                  <a:pt x="187" y="135"/>
                </a:cubicBezTo>
                <a:cubicBezTo>
                  <a:pt x="188" y="135"/>
                  <a:pt x="189" y="134"/>
                  <a:pt x="189" y="134"/>
                </a:cubicBezTo>
                <a:cubicBezTo>
                  <a:pt x="194" y="133"/>
                  <a:pt x="197" y="131"/>
                  <a:pt x="201" y="128"/>
                </a:cubicBezTo>
                <a:cubicBezTo>
                  <a:pt x="204" y="124"/>
                  <a:pt x="206" y="121"/>
                  <a:pt x="207" y="117"/>
                </a:cubicBezTo>
                <a:cubicBezTo>
                  <a:pt x="208" y="115"/>
                  <a:pt x="208" y="113"/>
                  <a:pt x="208" y="111"/>
                </a:cubicBezTo>
                <a:cubicBezTo>
                  <a:pt x="208" y="109"/>
                  <a:pt x="208" y="107"/>
                  <a:pt x="207" y="104"/>
                </a:cubicBezTo>
                <a:cubicBezTo>
                  <a:pt x="207" y="102"/>
                  <a:pt x="205" y="100"/>
                  <a:pt x="203" y="98"/>
                </a:cubicBezTo>
                <a:cubicBezTo>
                  <a:pt x="200" y="96"/>
                  <a:pt x="197" y="94"/>
                  <a:pt x="193" y="94"/>
                </a:cubicBezTo>
                <a:cubicBezTo>
                  <a:pt x="197" y="91"/>
                  <a:pt x="199" y="88"/>
                  <a:pt x="201" y="85"/>
                </a:cubicBezTo>
                <a:cubicBezTo>
                  <a:pt x="202" y="81"/>
                  <a:pt x="202" y="78"/>
                  <a:pt x="201" y="74"/>
                </a:cubicBezTo>
                <a:cubicBezTo>
                  <a:pt x="200" y="71"/>
                  <a:pt x="198" y="69"/>
                  <a:pt x="195" y="67"/>
                </a:cubicBezTo>
                <a:cubicBezTo>
                  <a:pt x="193" y="66"/>
                  <a:pt x="190" y="66"/>
                  <a:pt x="187" y="66"/>
                </a:cubicBezTo>
                <a:cubicBezTo>
                  <a:pt x="187" y="29"/>
                  <a:pt x="187" y="29"/>
                  <a:pt x="187" y="29"/>
                </a:cubicBezTo>
                <a:cubicBezTo>
                  <a:pt x="224" y="29"/>
                  <a:pt x="224" y="29"/>
                  <a:pt x="224" y="29"/>
                </a:cubicBezTo>
                <a:close/>
                <a:moveTo>
                  <a:pt x="187" y="128"/>
                </a:moveTo>
                <a:cubicBezTo>
                  <a:pt x="187" y="128"/>
                  <a:pt x="188" y="128"/>
                  <a:pt x="188" y="128"/>
                </a:cubicBezTo>
                <a:cubicBezTo>
                  <a:pt x="191" y="127"/>
                  <a:pt x="193" y="125"/>
                  <a:pt x="194" y="122"/>
                </a:cubicBezTo>
                <a:cubicBezTo>
                  <a:pt x="195" y="118"/>
                  <a:pt x="195" y="115"/>
                  <a:pt x="194" y="111"/>
                </a:cubicBezTo>
                <a:cubicBezTo>
                  <a:pt x="193" y="106"/>
                  <a:pt x="191" y="103"/>
                  <a:pt x="187" y="100"/>
                </a:cubicBezTo>
                <a:cubicBezTo>
                  <a:pt x="187" y="128"/>
                  <a:pt x="187" y="128"/>
                  <a:pt x="187" y="128"/>
                </a:cubicBezTo>
                <a:close/>
                <a:moveTo>
                  <a:pt x="187" y="91"/>
                </a:moveTo>
                <a:cubicBezTo>
                  <a:pt x="189" y="87"/>
                  <a:pt x="190" y="84"/>
                  <a:pt x="190" y="80"/>
                </a:cubicBezTo>
                <a:cubicBezTo>
                  <a:pt x="190" y="78"/>
                  <a:pt x="190" y="77"/>
                  <a:pt x="190" y="75"/>
                </a:cubicBezTo>
                <a:cubicBezTo>
                  <a:pt x="189" y="74"/>
                  <a:pt x="189" y="72"/>
                  <a:pt x="188" y="71"/>
                </a:cubicBezTo>
                <a:cubicBezTo>
                  <a:pt x="187" y="71"/>
                  <a:pt x="187" y="71"/>
                  <a:pt x="187" y="71"/>
                </a:cubicBezTo>
                <a:lnTo>
                  <a:pt x="187" y="91"/>
                </a:lnTo>
                <a:close/>
                <a:moveTo>
                  <a:pt x="187" y="0"/>
                </a:moveTo>
                <a:cubicBezTo>
                  <a:pt x="147" y="0"/>
                  <a:pt x="147" y="0"/>
                  <a:pt x="147" y="0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0"/>
                  <a:pt x="187" y="0"/>
                  <a:pt x="187" y="0"/>
                </a:cubicBezTo>
                <a:close/>
                <a:moveTo>
                  <a:pt x="147" y="224"/>
                </a:moveTo>
                <a:cubicBezTo>
                  <a:pt x="187" y="224"/>
                  <a:pt x="187" y="224"/>
                  <a:pt x="187" y="224"/>
                </a:cubicBezTo>
                <a:cubicBezTo>
                  <a:pt x="187" y="208"/>
                  <a:pt x="187" y="208"/>
                  <a:pt x="18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4"/>
                  <a:pt x="147" y="224"/>
                  <a:pt x="147" y="224"/>
                </a:cubicBezTo>
                <a:close/>
                <a:moveTo>
                  <a:pt x="187" y="29"/>
                </a:moveTo>
                <a:cubicBezTo>
                  <a:pt x="187" y="66"/>
                  <a:pt x="187" y="66"/>
                  <a:pt x="187" y="66"/>
                </a:cubicBezTo>
                <a:cubicBezTo>
                  <a:pt x="185" y="66"/>
                  <a:pt x="184" y="66"/>
                  <a:pt x="182" y="67"/>
                </a:cubicBezTo>
                <a:cubicBezTo>
                  <a:pt x="176" y="68"/>
                  <a:pt x="172" y="71"/>
                  <a:pt x="169" y="75"/>
                </a:cubicBezTo>
                <a:cubicBezTo>
                  <a:pt x="167" y="80"/>
                  <a:pt x="166" y="84"/>
                  <a:pt x="167" y="88"/>
                </a:cubicBezTo>
                <a:cubicBezTo>
                  <a:pt x="168" y="93"/>
                  <a:pt x="172" y="97"/>
                  <a:pt x="177" y="98"/>
                </a:cubicBezTo>
                <a:cubicBezTo>
                  <a:pt x="173" y="101"/>
                  <a:pt x="169" y="105"/>
                  <a:pt x="168" y="109"/>
                </a:cubicBezTo>
                <a:cubicBezTo>
                  <a:pt x="166" y="113"/>
                  <a:pt x="165" y="117"/>
                  <a:pt x="167" y="122"/>
                </a:cubicBezTo>
                <a:cubicBezTo>
                  <a:pt x="168" y="126"/>
                  <a:pt x="170" y="130"/>
                  <a:pt x="175" y="133"/>
                </a:cubicBezTo>
                <a:cubicBezTo>
                  <a:pt x="178" y="135"/>
                  <a:pt x="182" y="135"/>
                  <a:pt x="187" y="135"/>
                </a:cubicBezTo>
                <a:cubicBezTo>
                  <a:pt x="187" y="194"/>
                  <a:pt x="187" y="194"/>
                  <a:pt x="187" y="194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8" y="125"/>
                  <a:pt x="148" y="125"/>
                  <a:pt x="148" y="125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87" y="29"/>
                  <a:pt x="187" y="29"/>
                  <a:pt x="187" y="29"/>
                </a:cubicBezTo>
                <a:close/>
                <a:moveTo>
                  <a:pt x="187" y="71"/>
                </a:moveTo>
                <a:cubicBezTo>
                  <a:pt x="186" y="70"/>
                  <a:pt x="185" y="70"/>
                  <a:pt x="184" y="70"/>
                </a:cubicBezTo>
                <a:cubicBezTo>
                  <a:pt x="181" y="71"/>
                  <a:pt x="179" y="73"/>
                  <a:pt x="178" y="76"/>
                </a:cubicBezTo>
                <a:cubicBezTo>
                  <a:pt x="177" y="78"/>
                  <a:pt x="177" y="81"/>
                  <a:pt x="178" y="83"/>
                </a:cubicBezTo>
                <a:cubicBezTo>
                  <a:pt x="179" y="88"/>
                  <a:pt x="181" y="91"/>
                  <a:pt x="185" y="93"/>
                </a:cubicBezTo>
                <a:cubicBezTo>
                  <a:pt x="186" y="92"/>
                  <a:pt x="187" y="91"/>
                  <a:pt x="187" y="91"/>
                </a:cubicBezTo>
                <a:cubicBezTo>
                  <a:pt x="187" y="71"/>
                  <a:pt x="187" y="71"/>
                  <a:pt x="187" y="71"/>
                </a:cubicBezTo>
                <a:close/>
                <a:moveTo>
                  <a:pt x="187" y="100"/>
                </a:moveTo>
                <a:cubicBezTo>
                  <a:pt x="187" y="100"/>
                  <a:pt x="186" y="100"/>
                  <a:pt x="186" y="99"/>
                </a:cubicBezTo>
                <a:cubicBezTo>
                  <a:pt x="181" y="104"/>
                  <a:pt x="179" y="110"/>
                  <a:pt x="179" y="116"/>
                </a:cubicBezTo>
                <a:cubicBezTo>
                  <a:pt x="179" y="118"/>
                  <a:pt x="179" y="120"/>
                  <a:pt x="180" y="121"/>
                </a:cubicBezTo>
                <a:cubicBezTo>
                  <a:pt x="180" y="124"/>
                  <a:pt x="182" y="126"/>
                  <a:pt x="183" y="127"/>
                </a:cubicBezTo>
                <a:cubicBezTo>
                  <a:pt x="184" y="128"/>
                  <a:pt x="186" y="128"/>
                  <a:pt x="187" y="128"/>
                </a:cubicBezTo>
                <a:lnTo>
                  <a:pt x="187" y="100"/>
                </a:lnTo>
                <a:close/>
                <a:moveTo>
                  <a:pt x="147" y="0"/>
                </a:moveTo>
                <a:cubicBezTo>
                  <a:pt x="99" y="0"/>
                  <a:pt x="99" y="0"/>
                  <a:pt x="99" y="0"/>
                </a:cubicBezTo>
                <a:cubicBezTo>
                  <a:pt x="99" y="16"/>
                  <a:pt x="99" y="16"/>
                  <a:pt x="99" y="16"/>
                </a:cubicBezTo>
                <a:cubicBezTo>
                  <a:pt x="147" y="16"/>
                  <a:pt x="147" y="16"/>
                  <a:pt x="147" y="16"/>
                </a:cubicBezTo>
                <a:cubicBezTo>
                  <a:pt x="147" y="0"/>
                  <a:pt x="147" y="0"/>
                  <a:pt x="147" y="0"/>
                </a:cubicBezTo>
                <a:close/>
                <a:moveTo>
                  <a:pt x="99" y="224"/>
                </a:moveTo>
                <a:cubicBezTo>
                  <a:pt x="147" y="224"/>
                  <a:pt x="147" y="224"/>
                  <a:pt x="147" y="224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99" y="224"/>
                  <a:pt x="99" y="224"/>
                  <a:pt x="99" y="224"/>
                </a:cubicBezTo>
                <a:close/>
                <a:moveTo>
                  <a:pt x="147" y="29"/>
                </a:moveTo>
                <a:cubicBezTo>
                  <a:pt x="147" y="106"/>
                  <a:pt x="147" y="106"/>
                  <a:pt x="147" y="106"/>
                </a:cubicBezTo>
                <a:cubicBezTo>
                  <a:pt x="147" y="104"/>
                  <a:pt x="147" y="104"/>
                  <a:pt x="147" y="104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27" y="121"/>
                  <a:pt x="127" y="121"/>
                  <a:pt x="127" y="121"/>
                </a:cubicBezTo>
                <a:cubicBezTo>
                  <a:pt x="127" y="131"/>
                  <a:pt x="127" y="131"/>
                  <a:pt x="127" y="13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8" y="139"/>
                  <a:pt x="138" y="139"/>
                  <a:pt x="138" y="139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7" y="194"/>
                  <a:pt x="147" y="194"/>
                  <a:pt x="147" y="194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7"/>
                  <a:pt x="101" y="157"/>
                  <a:pt x="102" y="156"/>
                </a:cubicBezTo>
                <a:cubicBezTo>
                  <a:pt x="109" y="155"/>
                  <a:pt x="113" y="151"/>
                  <a:pt x="117" y="145"/>
                </a:cubicBezTo>
                <a:cubicBezTo>
                  <a:pt x="120" y="139"/>
                  <a:pt x="121" y="132"/>
                  <a:pt x="119" y="124"/>
                </a:cubicBezTo>
                <a:cubicBezTo>
                  <a:pt x="118" y="120"/>
                  <a:pt x="116" y="117"/>
                  <a:pt x="114" y="115"/>
                </a:cubicBezTo>
                <a:cubicBezTo>
                  <a:pt x="112" y="114"/>
                  <a:pt x="111" y="113"/>
                  <a:pt x="109" y="113"/>
                </a:cubicBezTo>
                <a:cubicBezTo>
                  <a:pt x="108" y="112"/>
                  <a:pt x="105" y="113"/>
                  <a:pt x="103" y="113"/>
                </a:cubicBezTo>
                <a:cubicBezTo>
                  <a:pt x="101" y="114"/>
                  <a:pt x="100" y="114"/>
                  <a:pt x="99" y="115"/>
                </a:cubicBezTo>
                <a:cubicBezTo>
                  <a:pt x="99" y="93"/>
                  <a:pt x="99" y="93"/>
                  <a:pt x="99" y="93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2" y="93"/>
                  <a:pt x="103" y="93"/>
                  <a:pt x="104" y="94"/>
                </a:cubicBezTo>
                <a:cubicBezTo>
                  <a:pt x="105" y="94"/>
                  <a:pt x="106" y="95"/>
                  <a:pt x="106" y="97"/>
                </a:cubicBezTo>
                <a:cubicBezTo>
                  <a:pt x="106" y="98"/>
                  <a:pt x="106" y="99"/>
                  <a:pt x="105" y="100"/>
                </a:cubicBezTo>
                <a:cubicBezTo>
                  <a:pt x="108" y="99"/>
                  <a:pt x="110" y="98"/>
                  <a:pt x="111" y="97"/>
                </a:cubicBezTo>
                <a:cubicBezTo>
                  <a:pt x="112" y="95"/>
                  <a:pt x="112" y="93"/>
                  <a:pt x="111" y="92"/>
                </a:cubicBezTo>
                <a:cubicBezTo>
                  <a:pt x="111" y="90"/>
                  <a:pt x="110" y="89"/>
                  <a:pt x="107" y="88"/>
                </a:cubicBezTo>
                <a:cubicBezTo>
                  <a:pt x="105" y="87"/>
                  <a:pt x="103" y="87"/>
                  <a:pt x="100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99" y="29"/>
                  <a:pt x="99" y="29"/>
                  <a:pt x="99" y="29"/>
                </a:cubicBezTo>
                <a:cubicBezTo>
                  <a:pt x="147" y="29"/>
                  <a:pt x="147" y="29"/>
                  <a:pt x="147" y="29"/>
                </a:cubicBezTo>
                <a:close/>
                <a:moveTo>
                  <a:pt x="99" y="150"/>
                </a:moveTo>
                <a:cubicBezTo>
                  <a:pt x="100" y="150"/>
                  <a:pt x="101" y="150"/>
                  <a:pt x="101" y="150"/>
                </a:cubicBezTo>
                <a:cubicBezTo>
                  <a:pt x="105" y="149"/>
                  <a:pt x="107" y="146"/>
                  <a:pt x="109" y="142"/>
                </a:cubicBezTo>
                <a:cubicBezTo>
                  <a:pt x="110" y="137"/>
                  <a:pt x="111" y="133"/>
                  <a:pt x="110" y="129"/>
                </a:cubicBezTo>
                <a:cubicBezTo>
                  <a:pt x="108" y="123"/>
                  <a:pt x="106" y="120"/>
                  <a:pt x="103" y="121"/>
                </a:cubicBezTo>
                <a:cubicBezTo>
                  <a:pt x="101" y="121"/>
                  <a:pt x="100" y="122"/>
                  <a:pt x="99" y="123"/>
                </a:cubicBezTo>
                <a:lnTo>
                  <a:pt x="99" y="150"/>
                </a:lnTo>
                <a:close/>
                <a:moveTo>
                  <a:pt x="99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13"/>
                  <a:pt x="10" y="224"/>
                  <a:pt x="23" y="224"/>
                </a:cubicBezTo>
                <a:cubicBezTo>
                  <a:pt x="99" y="224"/>
                  <a:pt x="99" y="224"/>
                  <a:pt x="99" y="224"/>
                </a:cubicBezTo>
                <a:cubicBezTo>
                  <a:pt x="99" y="208"/>
                  <a:pt x="99" y="208"/>
                  <a:pt x="99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26" y="208"/>
                  <a:pt x="17" y="199"/>
                  <a:pt x="17" y="189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24"/>
                  <a:pt x="26" y="16"/>
                  <a:pt x="37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0"/>
                  <a:pt x="99" y="0"/>
                  <a:pt x="99" y="0"/>
                </a:cubicBezTo>
                <a:close/>
                <a:moveTo>
                  <a:pt x="99" y="29"/>
                </a:moveTo>
                <a:cubicBezTo>
                  <a:pt x="99" y="88"/>
                  <a:pt x="99" y="88"/>
                  <a:pt x="99" y="88"/>
                </a:cubicBezTo>
                <a:cubicBezTo>
                  <a:pt x="93" y="89"/>
                  <a:pt x="89" y="93"/>
                  <a:pt x="85" y="97"/>
                </a:cubicBezTo>
                <a:cubicBezTo>
                  <a:pt x="82" y="102"/>
                  <a:pt x="80" y="109"/>
                  <a:pt x="79" y="116"/>
                </a:cubicBezTo>
                <a:cubicBezTo>
                  <a:pt x="78" y="120"/>
                  <a:pt x="78" y="124"/>
                  <a:pt x="79" y="129"/>
                </a:cubicBezTo>
                <a:cubicBezTo>
                  <a:pt x="79" y="134"/>
                  <a:pt x="80" y="138"/>
                  <a:pt x="81" y="142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2" y="146"/>
                  <a:pt x="82" y="148"/>
                  <a:pt x="83" y="150"/>
                </a:cubicBezTo>
                <a:cubicBezTo>
                  <a:pt x="86" y="156"/>
                  <a:pt x="92" y="158"/>
                  <a:pt x="99" y="157"/>
                </a:cubicBezTo>
                <a:cubicBezTo>
                  <a:pt x="99" y="194"/>
                  <a:pt x="99" y="194"/>
                  <a:pt x="99" y="194"/>
                </a:cubicBezTo>
                <a:cubicBezTo>
                  <a:pt x="46" y="194"/>
                  <a:pt x="46" y="194"/>
                  <a:pt x="46" y="194"/>
                </a:cubicBezTo>
                <a:cubicBezTo>
                  <a:pt x="37" y="194"/>
                  <a:pt x="30" y="187"/>
                  <a:pt x="30" y="179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36"/>
                  <a:pt x="37" y="29"/>
                  <a:pt x="46" y="29"/>
                </a:cubicBezTo>
                <a:cubicBezTo>
                  <a:pt x="99" y="29"/>
                  <a:pt x="99" y="29"/>
                  <a:pt x="99" y="29"/>
                </a:cubicBezTo>
                <a:close/>
                <a:moveTo>
                  <a:pt x="99" y="93"/>
                </a:moveTo>
                <a:cubicBezTo>
                  <a:pt x="99" y="115"/>
                  <a:pt x="99" y="115"/>
                  <a:pt x="99" y="115"/>
                </a:cubicBezTo>
                <a:cubicBezTo>
                  <a:pt x="98" y="115"/>
                  <a:pt x="97" y="116"/>
                  <a:pt x="96" y="118"/>
                </a:cubicBezTo>
                <a:cubicBezTo>
                  <a:pt x="94" y="120"/>
                  <a:pt x="93" y="122"/>
                  <a:pt x="94" y="125"/>
                </a:cubicBezTo>
                <a:cubicBezTo>
                  <a:pt x="94" y="127"/>
                  <a:pt x="95" y="128"/>
                  <a:pt x="97" y="129"/>
                </a:cubicBezTo>
                <a:cubicBezTo>
                  <a:pt x="97" y="127"/>
                  <a:pt x="98" y="125"/>
                  <a:pt x="99" y="123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8" y="150"/>
                  <a:pt x="97" y="149"/>
                  <a:pt x="96" y="149"/>
                </a:cubicBezTo>
                <a:cubicBezTo>
                  <a:pt x="95" y="148"/>
                  <a:pt x="94" y="146"/>
                  <a:pt x="93" y="142"/>
                </a:cubicBezTo>
                <a:cubicBezTo>
                  <a:pt x="92" y="140"/>
                  <a:pt x="92" y="137"/>
                  <a:pt x="91" y="133"/>
                </a:cubicBezTo>
                <a:cubicBezTo>
                  <a:pt x="91" y="128"/>
                  <a:pt x="90" y="124"/>
                  <a:pt x="90" y="119"/>
                </a:cubicBezTo>
                <a:cubicBezTo>
                  <a:pt x="90" y="111"/>
                  <a:pt x="91" y="104"/>
                  <a:pt x="93" y="100"/>
                </a:cubicBezTo>
                <a:cubicBezTo>
                  <a:pt x="95" y="97"/>
                  <a:pt x="97" y="94"/>
                  <a:pt x="99" y="93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4" name="Freeform 77"/>
          <p:cNvSpPr/>
          <p:nvPr/>
        </p:nvSpPr>
        <p:spPr bwMode="auto">
          <a:xfrm>
            <a:off x="5627266" y="2520464"/>
            <a:ext cx="214313" cy="160338"/>
          </a:xfrm>
          <a:custGeom>
            <a:avLst/>
            <a:gdLst>
              <a:gd name="T0" fmla="*/ 69 w 98"/>
              <a:gd name="T1" fmla="*/ 0 h 74"/>
              <a:gd name="T2" fmla="*/ 49 w 98"/>
              <a:gd name="T3" fmla="*/ 8 h 74"/>
              <a:gd name="T4" fmla="*/ 30 w 98"/>
              <a:gd name="T5" fmla="*/ 0 h 74"/>
              <a:gd name="T6" fmla="*/ 0 w 98"/>
              <a:gd name="T7" fmla="*/ 29 h 74"/>
              <a:gd name="T8" fmla="*/ 51 w 98"/>
              <a:gd name="T9" fmla="*/ 74 h 74"/>
              <a:gd name="T10" fmla="*/ 98 w 98"/>
              <a:gd name="T11" fmla="*/ 29 h 74"/>
              <a:gd name="T12" fmla="*/ 69 w 98"/>
              <a:gd name="T13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74">
                <a:moveTo>
                  <a:pt x="69" y="0"/>
                </a:moveTo>
                <a:cubicBezTo>
                  <a:pt x="61" y="0"/>
                  <a:pt x="54" y="3"/>
                  <a:pt x="49" y="8"/>
                </a:cubicBezTo>
                <a:cubicBezTo>
                  <a:pt x="44" y="3"/>
                  <a:pt x="37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47"/>
                  <a:pt x="15" y="74"/>
                  <a:pt x="51" y="74"/>
                </a:cubicBezTo>
                <a:cubicBezTo>
                  <a:pt x="88" y="74"/>
                  <a:pt x="98" y="45"/>
                  <a:pt x="98" y="29"/>
                </a:cubicBezTo>
                <a:cubicBezTo>
                  <a:pt x="98" y="13"/>
                  <a:pt x="85" y="0"/>
                  <a:pt x="69" y="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5" name="Freeform 78"/>
          <p:cNvSpPr/>
          <p:nvPr/>
        </p:nvSpPr>
        <p:spPr bwMode="auto">
          <a:xfrm>
            <a:off x="5722516" y="2479189"/>
            <a:ext cx="58738" cy="73025"/>
          </a:xfrm>
          <a:custGeom>
            <a:avLst/>
            <a:gdLst>
              <a:gd name="T0" fmla="*/ 6 w 27"/>
              <a:gd name="T1" fmla="*/ 34 h 34"/>
              <a:gd name="T2" fmla="*/ 13 w 27"/>
              <a:gd name="T3" fmla="*/ 0 h 34"/>
              <a:gd name="T4" fmla="*/ 27 w 27"/>
              <a:gd name="T5" fmla="*/ 3 h 34"/>
              <a:gd name="T6" fmla="*/ 6 w 27"/>
              <a:gd name="T7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34">
                <a:moveTo>
                  <a:pt x="6" y="34"/>
                </a:moveTo>
                <a:cubicBezTo>
                  <a:pt x="0" y="22"/>
                  <a:pt x="4" y="9"/>
                  <a:pt x="13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4" y="10"/>
                  <a:pt x="6" y="18"/>
                  <a:pt x="6" y="34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6" name="Freeform 79"/>
          <p:cNvSpPr>
            <a:spLocks noEditPoints="1"/>
          </p:cNvSpPr>
          <p:nvPr/>
        </p:nvSpPr>
        <p:spPr bwMode="auto">
          <a:xfrm>
            <a:off x="5389141" y="3815864"/>
            <a:ext cx="225425" cy="312738"/>
          </a:xfrm>
          <a:custGeom>
            <a:avLst/>
            <a:gdLst>
              <a:gd name="T0" fmla="*/ 87 w 103"/>
              <a:gd name="T1" fmla="*/ 88 h 143"/>
              <a:gd name="T2" fmla="*/ 103 w 103"/>
              <a:gd name="T3" fmla="*/ 112 h 143"/>
              <a:gd name="T4" fmla="*/ 102 w 103"/>
              <a:gd name="T5" fmla="*/ 143 h 143"/>
              <a:gd name="T6" fmla="*/ 87 w 103"/>
              <a:gd name="T7" fmla="*/ 137 h 143"/>
              <a:gd name="T8" fmla="*/ 87 w 103"/>
              <a:gd name="T9" fmla="*/ 134 h 143"/>
              <a:gd name="T10" fmla="*/ 91 w 103"/>
              <a:gd name="T11" fmla="*/ 136 h 143"/>
              <a:gd name="T12" fmla="*/ 100 w 103"/>
              <a:gd name="T13" fmla="*/ 130 h 143"/>
              <a:gd name="T14" fmla="*/ 100 w 103"/>
              <a:gd name="T15" fmla="*/ 113 h 143"/>
              <a:gd name="T16" fmla="*/ 100 w 103"/>
              <a:gd name="T17" fmla="*/ 113 h 143"/>
              <a:gd name="T18" fmla="*/ 99 w 103"/>
              <a:gd name="T19" fmla="*/ 111 h 143"/>
              <a:gd name="T20" fmla="*/ 92 w 103"/>
              <a:gd name="T21" fmla="*/ 110 h 143"/>
              <a:gd name="T22" fmla="*/ 90 w 103"/>
              <a:gd name="T23" fmla="*/ 116 h 143"/>
              <a:gd name="T24" fmla="*/ 87 w 103"/>
              <a:gd name="T25" fmla="*/ 115 h 143"/>
              <a:gd name="T26" fmla="*/ 87 w 103"/>
              <a:gd name="T27" fmla="*/ 88 h 143"/>
              <a:gd name="T28" fmla="*/ 73 w 103"/>
              <a:gd name="T29" fmla="*/ 132 h 143"/>
              <a:gd name="T30" fmla="*/ 32 w 103"/>
              <a:gd name="T31" fmla="*/ 70 h 143"/>
              <a:gd name="T32" fmla="*/ 28 w 103"/>
              <a:gd name="T33" fmla="*/ 68 h 143"/>
              <a:gd name="T34" fmla="*/ 28 w 103"/>
              <a:gd name="T35" fmla="*/ 67 h 143"/>
              <a:gd name="T36" fmla="*/ 28 w 103"/>
              <a:gd name="T37" fmla="*/ 63 h 143"/>
              <a:gd name="T38" fmla="*/ 29 w 103"/>
              <a:gd name="T39" fmla="*/ 65 h 143"/>
              <a:gd name="T40" fmla="*/ 34 w 103"/>
              <a:gd name="T41" fmla="*/ 66 h 143"/>
              <a:gd name="T42" fmla="*/ 41 w 103"/>
              <a:gd name="T43" fmla="*/ 61 h 143"/>
              <a:gd name="T44" fmla="*/ 41 w 103"/>
              <a:gd name="T45" fmla="*/ 61 h 143"/>
              <a:gd name="T46" fmla="*/ 37 w 103"/>
              <a:gd name="T47" fmla="*/ 59 h 143"/>
              <a:gd name="T48" fmla="*/ 28 w 103"/>
              <a:gd name="T49" fmla="*/ 45 h 143"/>
              <a:gd name="T50" fmla="*/ 28 w 103"/>
              <a:gd name="T51" fmla="*/ 26 h 143"/>
              <a:gd name="T52" fmla="*/ 39 w 103"/>
              <a:gd name="T53" fmla="*/ 19 h 143"/>
              <a:gd name="T54" fmla="*/ 44 w 103"/>
              <a:gd name="T55" fmla="*/ 21 h 143"/>
              <a:gd name="T56" fmla="*/ 61 w 103"/>
              <a:gd name="T57" fmla="*/ 46 h 143"/>
              <a:gd name="T58" fmla="*/ 61 w 103"/>
              <a:gd name="T59" fmla="*/ 50 h 143"/>
              <a:gd name="T60" fmla="*/ 87 w 103"/>
              <a:gd name="T61" fmla="*/ 88 h 143"/>
              <a:gd name="T62" fmla="*/ 87 w 103"/>
              <a:gd name="T63" fmla="*/ 115 h 143"/>
              <a:gd name="T64" fmla="*/ 84 w 103"/>
              <a:gd name="T65" fmla="*/ 116 h 143"/>
              <a:gd name="T66" fmla="*/ 82 w 103"/>
              <a:gd name="T67" fmla="*/ 122 h 143"/>
              <a:gd name="T68" fmla="*/ 75 w 103"/>
              <a:gd name="T69" fmla="*/ 121 h 143"/>
              <a:gd name="T70" fmla="*/ 74 w 103"/>
              <a:gd name="T71" fmla="*/ 128 h 143"/>
              <a:gd name="T72" fmla="*/ 75 w 103"/>
              <a:gd name="T73" fmla="*/ 130 h 143"/>
              <a:gd name="T74" fmla="*/ 87 w 103"/>
              <a:gd name="T75" fmla="*/ 134 h 143"/>
              <a:gd name="T76" fmla="*/ 87 w 103"/>
              <a:gd name="T77" fmla="*/ 137 h 143"/>
              <a:gd name="T78" fmla="*/ 73 w 103"/>
              <a:gd name="T79" fmla="*/ 132 h 143"/>
              <a:gd name="T80" fmla="*/ 28 w 103"/>
              <a:gd name="T81" fmla="*/ 4 h 143"/>
              <a:gd name="T82" fmla="*/ 28 w 103"/>
              <a:gd name="T83" fmla="*/ 24 h 143"/>
              <a:gd name="T84" fmla="*/ 36 w 103"/>
              <a:gd name="T85" fmla="*/ 15 h 143"/>
              <a:gd name="T86" fmla="*/ 32 w 103"/>
              <a:gd name="T87" fmla="*/ 8 h 143"/>
              <a:gd name="T88" fmla="*/ 28 w 103"/>
              <a:gd name="T89" fmla="*/ 4 h 143"/>
              <a:gd name="T90" fmla="*/ 28 w 103"/>
              <a:gd name="T91" fmla="*/ 67 h 143"/>
              <a:gd name="T92" fmla="*/ 11 w 103"/>
              <a:gd name="T93" fmla="*/ 43 h 143"/>
              <a:gd name="T94" fmla="*/ 11 w 103"/>
              <a:gd name="T95" fmla="*/ 37 h 143"/>
              <a:gd name="T96" fmla="*/ 5 w 103"/>
              <a:gd name="T97" fmla="*/ 27 h 143"/>
              <a:gd name="T98" fmla="*/ 9 w 103"/>
              <a:gd name="T99" fmla="*/ 4 h 143"/>
              <a:gd name="T100" fmla="*/ 28 w 103"/>
              <a:gd name="T101" fmla="*/ 4 h 143"/>
              <a:gd name="T102" fmla="*/ 28 w 103"/>
              <a:gd name="T103" fmla="*/ 24 h 143"/>
              <a:gd name="T104" fmla="*/ 21 w 103"/>
              <a:gd name="T105" fmla="*/ 31 h 143"/>
              <a:gd name="T106" fmla="*/ 28 w 103"/>
              <a:gd name="T107" fmla="*/ 26 h 143"/>
              <a:gd name="T108" fmla="*/ 28 w 103"/>
              <a:gd name="T109" fmla="*/ 45 h 143"/>
              <a:gd name="T110" fmla="*/ 22 w 103"/>
              <a:gd name="T111" fmla="*/ 37 h 143"/>
              <a:gd name="T112" fmla="*/ 22 w 103"/>
              <a:gd name="T113" fmla="*/ 33 h 143"/>
              <a:gd name="T114" fmla="*/ 15 w 103"/>
              <a:gd name="T115" fmla="*/ 37 h 143"/>
              <a:gd name="T116" fmla="*/ 14 w 103"/>
              <a:gd name="T117" fmla="*/ 43 h 143"/>
              <a:gd name="T118" fmla="*/ 28 w 103"/>
              <a:gd name="T119" fmla="*/ 63 h 143"/>
              <a:gd name="T120" fmla="*/ 28 w 103"/>
              <a:gd name="T121" fmla="*/ 6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3" h="143">
                <a:moveTo>
                  <a:pt x="87" y="88"/>
                </a:moveTo>
                <a:cubicBezTo>
                  <a:pt x="103" y="112"/>
                  <a:pt x="103" y="112"/>
                  <a:pt x="103" y="112"/>
                </a:cubicBezTo>
                <a:cubicBezTo>
                  <a:pt x="102" y="143"/>
                  <a:pt x="102" y="143"/>
                  <a:pt x="102" y="143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100" y="130"/>
                  <a:pt x="100" y="130"/>
                  <a:pt x="100" y="130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8" y="109"/>
                  <a:pt x="95" y="108"/>
                  <a:pt x="92" y="110"/>
                </a:cubicBezTo>
                <a:cubicBezTo>
                  <a:pt x="90" y="111"/>
                  <a:pt x="89" y="114"/>
                  <a:pt x="90" y="116"/>
                </a:cubicBezTo>
                <a:cubicBezTo>
                  <a:pt x="89" y="115"/>
                  <a:pt x="88" y="115"/>
                  <a:pt x="87" y="115"/>
                </a:cubicBezTo>
                <a:lnTo>
                  <a:pt x="87" y="88"/>
                </a:lnTo>
                <a:close/>
                <a:moveTo>
                  <a:pt x="73" y="132"/>
                </a:moveTo>
                <a:cubicBezTo>
                  <a:pt x="32" y="70"/>
                  <a:pt x="32" y="70"/>
                  <a:pt x="32" y="70"/>
                </a:cubicBezTo>
                <a:cubicBezTo>
                  <a:pt x="30" y="70"/>
                  <a:pt x="29" y="69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5"/>
                  <a:pt x="29" y="65"/>
                  <a:pt x="29" y="65"/>
                </a:cubicBezTo>
                <a:cubicBezTo>
                  <a:pt x="30" y="67"/>
                  <a:pt x="33" y="67"/>
                  <a:pt x="34" y="66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0" y="61"/>
                  <a:pt x="38" y="61"/>
                  <a:pt x="37" y="59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26"/>
                  <a:pt x="28" y="26"/>
                  <a:pt x="28" y="26"/>
                </a:cubicBezTo>
                <a:cubicBezTo>
                  <a:pt x="39" y="19"/>
                  <a:pt x="39" y="19"/>
                  <a:pt x="39" y="19"/>
                </a:cubicBezTo>
                <a:cubicBezTo>
                  <a:pt x="41" y="18"/>
                  <a:pt x="43" y="19"/>
                  <a:pt x="44" y="21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7"/>
                  <a:pt x="62" y="49"/>
                  <a:pt x="61" y="50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6" y="115"/>
                  <a:pt x="85" y="115"/>
                  <a:pt x="84" y="116"/>
                </a:cubicBezTo>
                <a:cubicBezTo>
                  <a:pt x="82" y="117"/>
                  <a:pt x="81" y="120"/>
                  <a:pt x="82" y="122"/>
                </a:cubicBezTo>
                <a:cubicBezTo>
                  <a:pt x="80" y="120"/>
                  <a:pt x="77" y="120"/>
                  <a:pt x="75" y="121"/>
                </a:cubicBezTo>
                <a:cubicBezTo>
                  <a:pt x="73" y="123"/>
                  <a:pt x="72" y="126"/>
                  <a:pt x="74" y="128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7" y="137"/>
                  <a:pt x="87" y="137"/>
                  <a:pt x="87" y="137"/>
                </a:cubicBezTo>
                <a:cubicBezTo>
                  <a:pt x="73" y="132"/>
                  <a:pt x="73" y="132"/>
                  <a:pt x="73" y="132"/>
                </a:cubicBezTo>
                <a:close/>
                <a:moveTo>
                  <a:pt x="28" y="4"/>
                </a:moveTo>
                <a:cubicBezTo>
                  <a:pt x="28" y="24"/>
                  <a:pt x="28" y="24"/>
                  <a:pt x="28" y="24"/>
                </a:cubicBezTo>
                <a:cubicBezTo>
                  <a:pt x="36" y="15"/>
                  <a:pt x="36" y="15"/>
                  <a:pt x="36" y="15"/>
                </a:cubicBezTo>
                <a:cubicBezTo>
                  <a:pt x="32" y="8"/>
                  <a:pt x="32" y="8"/>
                  <a:pt x="32" y="8"/>
                </a:cubicBezTo>
                <a:cubicBezTo>
                  <a:pt x="31" y="7"/>
                  <a:pt x="29" y="5"/>
                  <a:pt x="28" y="4"/>
                </a:cubicBezTo>
                <a:close/>
                <a:moveTo>
                  <a:pt x="28" y="67"/>
                </a:moveTo>
                <a:cubicBezTo>
                  <a:pt x="11" y="43"/>
                  <a:pt x="11" y="43"/>
                  <a:pt x="11" y="43"/>
                </a:cubicBezTo>
                <a:cubicBezTo>
                  <a:pt x="10" y="41"/>
                  <a:pt x="10" y="38"/>
                  <a:pt x="11" y="37"/>
                </a:cubicBezTo>
                <a:cubicBezTo>
                  <a:pt x="5" y="27"/>
                  <a:pt x="5" y="27"/>
                  <a:pt x="5" y="27"/>
                </a:cubicBezTo>
                <a:cubicBezTo>
                  <a:pt x="0" y="19"/>
                  <a:pt x="2" y="9"/>
                  <a:pt x="9" y="4"/>
                </a:cubicBezTo>
                <a:cubicBezTo>
                  <a:pt x="15" y="0"/>
                  <a:pt x="22" y="0"/>
                  <a:pt x="28" y="4"/>
                </a:cubicBezTo>
                <a:cubicBezTo>
                  <a:pt x="28" y="24"/>
                  <a:pt x="28" y="24"/>
                  <a:pt x="28" y="24"/>
                </a:cubicBezTo>
                <a:cubicBezTo>
                  <a:pt x="21" y="31"/>
                  <a:pt x="21" y="31"/>
                  <a:pt x="21" y="31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45"/>
                  <a:pt x="28" y="45"/>
                  <a:pt x="28" y="45"/>
                </a:cubicBezTo>
                <a:cubicBezTo>
                  <a:pt x="22" y="37"/>
                  <a:pt x="22" y="37"/>
                  <a:pt x="22" y="37"/>
                </a:cubicBezTo>
                <a:cubicBezTo>
                  <a:pt x="21" y="36"/>
                  <a:pt x="21" y="34"/>
                  <a:pt x="22" y="33"/>
                </a:cubicBezTo>
                <a:cubicBezTo>
                  <a:pt x="15" y="37"/>
                  <a:pt x="15" y="37"/>
                  <a:pt x="15" y="37"/>
                </a:cubicBezTo>
                <a:cubicBezTo>
                  <a:pt x="14" y="39"/>
                  <a:pt x="13" y="41"/>
                  <a:pt x="14" y="43"/>
                </a:cubicBezTo>
                <a:cubicBezTo>
                  <a:pt x="28" y="63"/>
                  <a:pt x="28" y="63"/>
                  <a:pt x="28" y="63"/>
                </a:cubicBezTo>
                <a:lnTo>
                  <a:pt x="28" y="67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7" name="Freeform 80"/>
          <p:cNvSpPr>
            <a:spLocks noEditPoints="1"/>
          </p:cNvSpPr>
          <p:nvPr/>
        </p:nvSpPr>
        <p:spPr bwMode="auto">
          <a:xfrm>
            <a:off x="7121103" y="2212489"/>
            <a:ext cx="282575" cy="309563"/>
          </a:xfrm>
          <a:custGeom>
            <a:avLst/>
            <a:gdLst>
              <a:gd name="T0" fmla="*/ 101 w 130"/>
              <a:gd name="T1" fmla="*/ 65 h 142"/>
              <a:gd name="T2" fmla="*/ 97 w 130"/>
              <a:gd name="T3" fmla="*/ 81 h 142"/>
              <a:gd name="T4" fmla="*/ 97 w 130"/>
              <a:gd name="T5" fmla="*/ 94 h 142"/>
              <a:gd name="T6" fmla="*/ 100 w 130"/>
              <a:gd name="T7" fmla="*/ 95 h 142"/>
              <a:gd name="T8" fmla="*/ 111 w 130"/>
              <a:gd name="T9" fmla="*/ 112 h 142"/>
              <a:gd name="T10" fmla="*/ 97 w 130"/>
              <a:gd name="T11" fmla="*/ 103 h 142"/>
              <a:gd name="T12" fmla="*/ 97 w 130"/>
              <a:gd name="T13" fmla="*/ 28 h 142"/>
              <a:gd name="T14" fmla="*/ 111 w 130"/>
              <a:gd name="T15" fmla="*/ 19 h 142"/>
              <a:gd name="T16" fmla="*/ 100 w 130"/>
              <a:gd name="T17" fmla="*/ 35 h 142"/>
              <a:gd name="T18" fmla="*/ 97 w 130"/>
              <a:gd name="T19" fmla="*/ 36 h 142"/>
              <a:gd name="T20" fmla="*/ 127 w 130"/>
              <a:gd name="T21" fmla="*/ 62 h 142"/>
              <a:gd name="T22" fmla="*/ 108 w 130"/>
              <a:gd name="T23" fmla="*/ 65 h 142"/>
              <a:gd name="T24" fmla="*/ 127 w 130"/>
              <a:gd name="T25" fmla="*/ 69 h 142"/>
              <a:gd name="T26" fmla="*/ 127 w 130"/>
              <a:gd name="T27" fmla="*/ 62 h 142"/>
              <a:gd name="T28" fmla="*/ 67 w 130"/>
              <a:gd name="T29" fmla="*/ 142 h 142"/>
              <a:gd name="T30" fmla="*/ 85 w 130"/>
              <a:gd name="T31" fmla="*/ 95 h 142"/>
              <a:gd name="T32" fmla="*/ 97 w 130"/>
              <a:gd name="T33" fmla="*/ 50 h 142"/>
              <a:gd name="T34" fmla="*/ 65 w 130"/>
              <a:gd name="T35" fmla="*/ 37 h 142"/>
              <a:gd name="T36" fmla="*/ 93 w 130"/>
              <a:gd name="T37" fmla="*/ 65 h 142"/>
              <a:gd name="T38" fmla="*/ 79 w 130"/>
              <a:gd name="T39" fmla="*/ 90 h 142"/>
              <a:gd name="T40" fmla="*/ 78 w 130"/>
              <a:gd name="T41" fmla="*/ 110 h 142"/>
              <a:gd name="T42" fmla="*/ 65 w 130"/>
              <a:gd name="T43" fmla="*/ 142 h 142"/>
              <a:gd name="T44" fmla="*/ 97 w 130"/>
              <a:gd name="T45" fmla="*/ 36 h 142"/>
              <a:gd name="T46" fmla="*/ 95 w 130"/>
              <a:gd name="T47" fmla="*/ 31 h 142"/>
              <a:gd name="T48" fmla="*/ 97 w 130"/>
              <a:gd name="T49" fmla="*/ 94 h 142"/>
              <a:gd name="T50" fmla="*/ 95 w 130"/>
              <a:gd name="T51" fmla="*/ 100 h 142"/>
              <a:gd name="T52" fmla="*/ 97 w 130"/>
              <a:gd name="T53" fmla="*/ 94 h 142"/>
              <a:gd name="T54" fmla="*/ 65 w 130"/>
              <a:gd name="T55" fmla="*/ 0 h 142"/>
              <a:gd name="T56" fmla="*/ 68 w 130"/>
              <a:gd name="T57" fmla="*/ 3 h 142"/>
              <a:gd name="T58" fmla="*/ 65 w 130"/>
              <a:gd name="T59" fmla="*/ 23 h 142"/>
              <a:gd name="T60" fmla="*/ 65 w 130"/>
              <a:gd name="T61" fmla="*/ 23 h 142"/>
              <a:gd name="T62" fmla="*/ 32 w 130"/>
              <a:gd name="T63" fmla="*/ 50 h 142"/>
              <a:gd name="T64" fmla="*/ 45 w 130"/>
              <a:gd name="T65" fmla="*/ 96 h 142"/>
              <a:gd name="T66" fmla="*/ 63 w 130"/>
              <a:gd name="T67" fmla="*/ 142 h 142"/>
              <a:gd name="T68" fmla="*/ 65 w 130"/>
              <a:gd name="T69" fmla="*/ 110 h 142"/>
              <a:gd name="T70" fmla="*/ 52 w 130"/>
              <a:gd name="T71" fmla="*/ 93 h 142"/>
              <a:gd name="T72" fmla="*/ 36 w 130"/>
              <a:gd name="T73" fmla="*/ 65 h 142"/>
              <a:gd name="T74" fmla="*/ 65 w 130"/>
              <a:gd name="T75" fmla="*/ 37 h 142"/>
              <a:gd name="T76" fmla="*/ 65 w 130"/>
              <a:gd name="T77" fmla="*/ 29 h 142"/>
              <a:gd name="T78" fmla="*/ 65 w 130"/>
              <a:gd name="T79" fmla="*/ 0 h 142"/>
              <a:gd name="T80" fmla="*/ 62 w 130"/>
              <a:gd name="T81" fmla="*/ 20 h 142"/>
              <a:gd name="T82" fmla="*/ 65 w 130"/>
              <a:gd name="T83" fmla="*/ 0 h 142"/>
              <a:gd name="T84" fmla="*/ 32 w 130"/>
              <a:gd name="T85" fmla="*/ 94 h 142"/>
              <a:gd name="T86" fmla="*/ 35 w 130"/>
              <a:gd name="T87" fmla="*/ 100 h 142"/>
              <a:gd name="T88" fmla="*/ 32 w 130"/>
              <a:gd name="T89" fmla="*/ 36 h 142"/>
              <a:gd name="T90" fmla="*/ 35 w 130"/>
              <a:gd name="T91" fmla="*/ 31 h 142"/>
              <a:gd name="T92" fmla="*/ 32 w 130"/>
              <a:gd name="T93" fmla="*/ 36 h 142"/>
              <a:gd name="T94" fmla="*/ 29 w 130"/>
              <a:gd name="T95" fmla="*/ 65 h 142"/>
              <a:gd name="T96" fmla="*/ 32 w 130"/>
              <a:gd name="T97" fmla="*/ 50 h 142"/>
              <a:gd name="T98" fmla="*/ 32 w 130"/>
              <a:gd name="T99" fmla="*/ 36 h 142"/>
              <a:gd name="T100" fmla="*/ 30 w 130"/>
              <a:gd name="T101" fmla="*/ 35 h 142"/>
              <a:gd name="T102" fmla="*/ 19 w 130"/>
              <a:gd name="T103" fmla="*/ 19 h 142"/>
              <a:gd name="T104" fmla="*/ 32 w 130"/>
              <a:gd name="T105" fmla="*/ 28 h 142"/>
              <a:gd name="T106" fmla="*/ 32 w 130"/>
              <a:gd name="T107" fmla="*/ 103 h 142"/>
              <a:gd name="T108" fmla="*/ 19 w 130"/>
              <a:gd name="T109" fmla="*/ 112 h 142"/>
              <a:gd name="T110" fmla="*/ 30 w 130"/>
              <a:gd name="T111" fmla="*/ 95 h 142"/>
              <a:gd name="T112" fmla="*/ 32 w 130"/>
              <a:gd name="T113" fmla="*/ 94 h 142"/>
              <a:gd name="T114" fmla="*/ 22 w 130"/>
              <a:gd name="T115" fmla="*/ 65 h 142"/>
              <a:gd name="T116" fmla="*/ 3 w 130"/>
              <a:gd name="T117" fmla="*/ 62 h 142"/>
              <a:gd name="T118" fmla="*/ 3 w 130"/>
              <a:gd name="T119" fmla="*/ 69 h 142"/>
              <a:gd name="T120" fmla="*/ 22 w 130"/>
              <a:gd name="T121" fmla="*/ 65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0" h="142">
                <a:moveTo>
                  <a:pt x="97" y="81"/>
                </a:moveTo>
                <a:cubicBezTo>
                  <a:pt x="100" y="76"/>
                  <a:pt x="101" y="71"/>
                  <a:pt x="101" y="65"/>
                </a:cubicBezTo>
                <a:cubicBezTo>
                  <a:pt x="101" y="60"/>
                  <a:pt x="100" y="55"/>
                  <a:pt x="97" y="50"/>
                </a:cubicBezTo>
                <a:cubicBezTo>
                  <a:pt x="97" y="81"/>
                  <a:pt x="97" y="81"/>
                  <a:pt x="97" y="81"/>
                </a:cubicBezTo>
                <a:close/>
                <a:moveTo>
                  <a:pt x="97" y="103"/>
                </a:moveTo>
                <a:cubicBezTo>
                  <a:pt x="97" y="94"/>
                  <a:pt x="97" y="94"/>
                  <a:pt x="97" y="94"/>
                </a:cubicBezTo>
                <a:cubicBezTo>
                  <a:pt x="98" y="94"/>
                  <a:pt x="99" y="95"/>
                  <a:pt x="100" y="9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107"/>
                  <a:pt x="111" y="107"/>
                  <a:pt x="111" y="107"/>
                </a:cubicBezTo>
                <a:cubicBezTo>
                  <a:pt x="113" y="108"/>
                  <a:pt x="113" y="110"/>
                  <a:pt x="111" y="112"/>
                </a:cubicBezTo>
                <a:cubicBezTo>
                  <a:pt x="110" y="113"/>
                  <a:pt x="108" y="113"/>
                  <a:pt x="106" y="112"/>
                </a:cubicBezTo>
                <a:cubicBezTo>
                  <a:pt x="97" y="103"/>
                  <a:pt x="97" y="103"/>
                  <a:pt x="97" y="103"/>
                </a:cubicBezTo>
                <a:close/>
                <a:moveTo>
                  <a:pt x="97" y="36"/>
                </a:moveTo>
                <a:cubicBezTo>
                  <a:pt x="97" y="28"/>
                  <a:pt x="97" y="28"/>
                  <a:pt x="97" y="28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8" y="18"/>
                  <a:pt x="110" y="18"/>
                  <a:pt x="111" y="19"/>
                </a:cubicBezTo>
                <a:cubicBezTo>
                  <a:pt x="113" y="20"/>
                  <a:pt x="113" y="23"/>
                  <a:pt x="111" y="24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100" y="35"/>
                  <a:pt x="100" y="35"/>
                  <a:pt x="100" y="35"/>
                </a:cubicBezTo>
                <a:cubicBezTo>
                  <a:pt x="99" y="36"/>
                  <a:pt x="98" y="36"/>
                  <a:pt x="97" y="36"/>
                </a:cubicBezTo>
                <a:close/>
                <a:moveTo>
                  <a:pt x="127" y="62"/>
                </a:moveTo>
                <a:cubicBezTo>
                  <a:pt x="127" y="62"/>
                  <a:pt x="127" y="62"/>
                  <a:pt x="127" y="6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09" y="62"/>
                  <a:pt x="108" y="64"/>
                  <a:pt x="108" y="65"/>
                </a:cubicBezTo>
                <a:cubicBezTo>
                  <a:pt x="108" y="67"/>
                  <a:pt x="109" y="69"/>
                  <a:pt x="111" y="69"/>
                </a:cubicBezTo>
                <a:cubicBezTo>
                  <a:pt x="127" y="69"/>
                  <a:pt x="127" y="69"/>
                  <a:pt x="127" y="69"/>
                </a:cubicBezTo>
                <a:cubicBezTo>
                  <a:pt x="129" y="69"/>
                  <a:pt x="130" y="67"/>
                  <a:pt x="130" y="65"/>
                </a:cubicBezTo>
                <a:cubicBezTo>
                  <a:pt x="130" y="64"/>
                  <a:pt x="129" y="62"/>
                  <a:pt x="127" y="62"/>
                </a:cubicBezTo>
                <a:close/>
                <a:moveTo>
                  <a:pt x="65" y="142"/>
                </a:moveTo>
                <a:cubicBezTo>
                  <a:pt x="67" y="142"/>
                  <a:pt x="67" y="142"/>
                  <a:pt x="67" y="142"/>
                </a:cubicBezTo>
                <a:cubicBezTo>
                  <a:pt x="77" y="142"/>
                  <a:pt x="85" y="134"/>
                  <a:pt x="85" y="124"/>
                </a:cubicBezTo>
                <a:cubicBezTo>
                  <a:pt x="85" y="95"/>
                  <a:pt x="85" y="95"/>
                  <a:pt x="85" y="95"/>
                </a:cubicBezTo>
                <a:cubicBezTo>
                  <a:pt x="90" y="92"/>
                  <a:pt x="95" y="87"/>
                  <a:pt x="97" y="81"/>
                </a:cubicBezTo>
                <a:cubicBezTo>
                  <a:pt x="97" y="50"/>
                  <a:pt x="97" y="50"/>
                  <a:pt x="97" y="50"/>
                </a:cubicBezTo>
                <a:cubicBezTo>
                  <a:pt x="92" y="38"/>
                  <a:pt x="79" y="29"/>
                  <a:pt x="65" y="29"/>
                </a:cubicBezTo>
                <a:cubicBezTo>
                  <a:pt x="65" y="37"/>
                  <a:pt x="65" y="37"/>
                  <a:pt x="65" y="37"/>
                </a:cubicBezTo>
                <a:cubicBezTo>
                  <a:pt x="73" y="37"/>
                  <a:pt x="80" y="40"/>
                  <a:pt x="85" y="45"/>
                </a:cubicBezTo>
                <a:cubicBezTo>
                  <a:pt x="90" y="50"/>
                  <a:pt x="93" y="57"/>
                  <a:pt x="93" y="65"/>
                </a:cubicBezTo>
                <a:cubicBezTo>
                  <a:pt x="93" y="76"/>
                  <a:pt x="88" y="85"/>
                  <a:pt x="79" y="90"/>
                </a:cubicBezTo>
                <a:cubicBezTo>
                  <a:pt x="79" y="90"/>
                  <a:pt x="79" y="90"/>
                  <a:pt x="79" y="90"/>
                </a:cubicBezTo>
                <a:cubicBezTo>
                  <a:pt x="78" y="91"/>
                  <a:pt x="78" y="92"/>
                  <a:pt x="78" y="93"/>
                </a:cubicBezTo>
                <a:cubicBezTo>
                  <a:pt x="78" y="110"/>
                  <a:pt x="78" y="110"/>
                  <a:pt x="78" y="110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65" y="142"/>
                  <a:pt x="65" y="142"/>
                  <a:pt x="65" y="142"/>
                </a:cubicBezTo>
                <a:close/>
                <a:moveTo>
                  <a:pt x="97" y="28"/>
                </a:moveTo>
                <a:cubicBezTo>
                  <a:pt x="97" y="36"/>
                  <a:pt x="97" y="36"/>
                  <a:pt x="97" y="36"/>
                </a:cubicBezTo>
                <a:cubicBezTo>
                  <a:pt x="97" y="36"/>
                  <a:pt x="96" y="36"/>
                  <a:pt x="95" y="35"/>
                </a:cubicBezTo>
                <a:cubicBezTo>
                  <a:pt x="94" y="34"/>
                  <a:pt x="94" y="32"/>
                  <a:pt x="95" y="31"/>
                </a:cubicBezTo>
                <a:cubicBezTo>
                  <a:pt x="97" y="28"/>
                  <a:pt x="97" y="28"/>
                  <a:pt x="97" y="28"/>
                </a:cubicBezTo>
                <a:close/>
                <a:moveTo>
                  <a:pt x="97" y="94"/>
                </a:moveTo>
                <a:cubicBezTo>
                  <a:pt x="97" y="103"/>
                  <a:pt x="97" y="103"/>
                  <a:pt x="97" y="103"/>
                </a:cubicBezTo>
                <a:cubicBezTo>
                  <a:pt x="95" y="100"/>
                  <a:pt x="95" y="100"/>
                  <a:pt x="95" y="100"/>
                </a:cubicBezTo>
                <a:cubicBezTo>
                  <a:pt x="94" y="99"/>
                  <a:pt x="94" y="97"/>
                  <a:pt x="95" y="95"/>
                </a:cubicBezTo>
                <a:cubicBezTo>
                  <a:pt x="96" y="95"/>
                  <a:pt x="97" y="94"/>
                  <a:pt x="97" y="94"/>
                </a:cubicBezTo>
                <a:close/>
                <a:moveTo>
                  <a:pt x="65" y="23"/>
                </a:move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8" y="2"/>
                  <a:pt x="68" y="3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21"/>
                  <a:pt x="67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5" y="23"/>
                  <a:pt x="65" y="23"/>
                </a:cubicBezTo>
                <a:close/>
                <a:moveTo>
                  <a:pt x="65" y="29"/>
                </a:moveTo>
                <a:cubicBezTo>
                  <a:pt x="50" y="29"/>
                  <a:pt x="38" y="37"/>
                  <a:pt x="32" y="50"/>
                </a:cubicBezTo>
                <a:cubicBezTo>
                  <a:pt x="32" y="81"/>
                  <a:pt x="32" y="81"/>
                  <a:pt x="32" y="81"/>
                </a:cubicBezTo>
                <a:cubicBezTo>
                  <a:pt x="35" y="87"/>
                  <a:pt x="40" y="92"/>
                  <a:pt x="45" y="96"/>
                </a:cubicBezTo>
                <a:cubicBezTo>
                  <a:pt x="45" y="124"/>
                  <a:pt x="45" y="124"/>
                  <a:pt x="45" y="124"/>
                </a:cubicBezTo>
                <a:cubicBezTo>
                  <a:pt x="45" y="134"/>
                  <a:pt x="53" y="142"/>
                  <a:pt x="63" y="142"/>
                </a:cubicBezTo>
                <a:cubicBezTo>
                  <a:pt x="65" y="142"/>
                  <a:pt x="65" y="142"/>
                  <a:pt x="65" y="142"/>
                </a:cubicBezTo>
                <a:cubicBezTo>
                  <a:pt x="65" y="110"/>
                  <a:pt x="65" y="110"/>
                  <a:pt x="65" y="110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2"/>
                  <a:pt x="52" y="91"/>
                  <a:pt x="51" y="90"/>
                </a:cubicBezTo>
                <a:cubicBezTo>
                  <a:pt x="42" y="85"/>
                  <a:pt x="36" y="76"/>
                  <a:pt x="36" y="65"/>
                </a:cubicBezTo>
                <a:cubicBezTo>
                  <a:pt x="36" y="57"/>
                  <a:pt x="39" y="50"/>
                  <a:pt x="44" y="45"/>
                </a:cubicBezTo>
                <a:cubicBezTo>
                  <a:pt x="50" y="40"/>
                  <a:pt x="57" y="37"/>
                  <a:pt x="65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lose/>
                <a:moveTo>
                  <a:pt x="65" y="0"/>
                </a:moveTo>
                <a:cubicBezTo>
                  <a:pt x="65" y="23"/>
                  <a:pt x="65" y="23"/>
                  <a:pt x="65" y="23"/>
                </a:cubicBezTo>
                <a:cubicBezTo>
                  <a:pt x="63" y="23"/>
                  <a:pt x="62" y="21"/>
                  <a:pt x="62" y="20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2"/>
                  <a:pt x="63" y="0"/>
                  <a:pt x="65" y="0"/>
                </a:cubicBezTo>
                <a:close/>
                <a:moveTo>
                  <a:pt x="32" y="103"/>
                </a:moveTo>
                <a:cubicBezTo>
                  <a:pt x="32" y="94"/>
                  <a:pt x="32" y="94"/>
                  <a:pt x="32" y="94"/>
                </a:cubicBezTo>
                <a:cubicBezTo>
                  <a:pt x="33" y="94"/>
                  <a:pt x="34" y="95"/>
                  <a:pt x="35" y="95"/>
                </a:cubicBezTo>
                <a:cubicBezTo>
                  <a:pt x="36" y="97"/>
                  <a:pt x="36" y="99"/>
                  <a:pt x="35" y="100"/>
                </a:cubicBezTo>
                <a:cubicBezTo>
                  <a:pt x="32" y="103"/>
                  <a:pt x="32" y="103"/>
                  <a:pt x="32" y="103"/>
                </a:cubicBezTo>
                <a:close/>
                <a:moveTo>
                  <a:pt x="32" y="36"/>
                </a:moveTo>
                <a:cubicBezTo>
                  <a:pt x="32" y="28"/>
                  <a:pt x="32" y="28"/>
                  <a:pt x="32" y="28"/>
                </a:cubicBezTo>
                <a:cubicBezTo>
                  <a:pt x="35" y="31"/>
                  <a:pt x="35" y="31"/>
                  <a:pt x="35" y="31"/>
                </a:cubicBezTo>
                <a:cubicBezTo>
                  <a:pt x="36" y="32"/>
                  <a:pt x="36" y="34"/>
                  <a:pt x="35" y="35"/>
                </a:cubicBezTo>
                <a:cubicBezTo>
                  <a:pt x="34" y="36"/>
                  <a:pt x="33" y="36"/>
                  <a:pt x="32" y="36"/>
                </a:cubicBezTo>
                <a:close/>
                <a:moveTo>
                  <a:pt x="32" y="50"/>
                </a:moveTo>
                <a:cubicBezTo>
                  <a:pt x="30" y="54"/>
                  <a:pt x="29" y="60"/>
                  <a:pt x="29" y="65"/>
                </a:cubicBezTo>
                <a:cubicBezTo>
                  <a:pt x="29" y="71"/>
                  <a:pt x="30" y="76"/>
                  <a:pt x="32" y="81"/>
                </a:cubicBezTo>
                <a:cubicBezTo>
                  <a:pt x="32" y="50"/>
                  <a:pt x="32" y="50"/>
                  <a:pt x="32" y="50"/>
                </a:cubicBezTo>
                <a:close/>
                <a:moveTo>
                  <a:pt x="32" y="28"/>
                </a:move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1" y="36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19" y="24"/>
                  <a:pt x="19" y="24"/>
                  <a:pt x="19" y="24"/>
                </a:cubicBezTo>
                <a:cubicBezTo>
                  <a:pt x="17" y="23"/>
                  <a:pt x="17" y="20"/>
                  <a:pt x="19" y="19"/>
                </a:cubicBezTo>
                <a:cubicBezTo>
                  <a:pt x="20" y="18"/>
                  <a:pt x="22" y="18"/>
                  <a:pt x="24" y="19"/>
                </a:cubicBezTo>
                <a:cubicBezTo>
                  <a:pt x="32" y="28"/>
                  <a:pt x="32" y="28"/>
                  <a:pt x="32" y="28"/>
                </a:cubicBezTo>
                <a:close/>
                <a:moveTo>
                  <a:pt x="32" y="94"/>
                </a:moveTo>
                <a:cubicBezTo>
                  <a:pt x="32" y="103"/>
                  <a:pt x="32" y="103"/>
                  <a:pt x="32" y="103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2" y="113"/>
                  <a:pt x="20" y="113"/>
                  <a:pt x="19" y="112"/>
                </a:cubicBezTo>
                <a:cubicBezTo>
                  <a:pt x="17" y="110"/>
                  <a:pt x="17" y="108"/>
                  <a:pt x="19" y="107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5"/>
                  <a:pt x="30" y="95"/>
                </a:cubicBezTo>
                <a:cubicBezTo>
                  <a:pt x="31" y="95"/>
                  <a:pt x="32" y="95"/>
                  <a:pt x="32" y="94"/>
                </a:cubicBezTo>
                <a:close/>
                <a:moveTo>
                  <a:pt x="22" y="65"/>
                </a:moveTo>
                <a:cubicBezTo>
                  <a:pt x="22" y="65"/>
                  <a:pt x="22" y="65"/>
                  <a:pt x="22" y="65"/>
                </a:cubicBezTo>
                <a:cubicBezTo>
                  <a:pt x="22" y="64"/>
                  <a:pt x="21" y="62"/>
                  <a:pt x="19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4"/>
                  <a:pt x="0" y="65"/>
                </a:cubicBezTo>
                <a:cubicBezTo>
                  <a:pt x="0" y="67"/>
                  <a:pt x="1" y="69"/>
                  <a:pt x="3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69"/>
                  <a:pt x="22" y="67"/>
                  <a:pt x="22" y="6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8" name="Freeform 81"/>
          <p:cNvSpPr>
            <a:spLocks noEditPoints="1"/>
          </p:cNvSpPr>
          <p:nvPr/>
        </p:nvSpPr>
        <p:spPr bwMode="auto">
          <a:xfrm>
            <a:off x="5708228" y="1796564"/>
            <a:ext cx="427038" cy="614363"/>
          </a:xfrm>
          <a:custGeom>
            <a:avLst/>
            <a:gdLst>
              <a:gd name="T0" fmla="*/ 98 w 196"/>
              <a:gd name="T1" fmla="*/ 5 h 282"/>
              <a:gd name="T2" fmla="*/ 113 w 196"/>
              <a:gd name="T3" fmla="*/ 0 h 282"/>
              <a:gd name="T4" fmla="*/ 155 w 196"/>
              <a:gd name="T5" fmla="*/ 128 h 282"/>
              <a:gd name="T6" fmla="*/ 108 w 196"/>
              <a:gd name="T7" fmla="*/ 143 h 282"/>
              <a:gd name="T8" fmla="*/ 98 w 196"/>
              <a:gd name="T9" fmla="*/ 111 h 282"/>
              <a:gd name="T10" fmla="*/ 98 w 196"/>
              <a:gd name="T11" fmla="*/ 5 h 282"/>
              <a:gd name="T12" fmla="*/ 98 w 196"/>
              <a:gd name="T13" fmla="*/ 222 h 282"/>
              <a:gd name="T14" fmla="*/ 136 w 196"/>
              <a:gd name="T15" fmla="*/ 209 h 282"/>
              <a:gd name="T16" fmla="*/ 107 w 196"/>
              <a:gd name="T17" fmla="*/ 209 h 282"/>
              <a:gd name="T18" fmla="*/ 107 w 196"/>
              <a:gd name="T19" fmla="*/ 192 h 282"/>
              <a:gd name="T20" fmla="*/ 152 w 196"/>
              <a:gd name="T21" fmla="*/ 192 h 282"/>
              <a:gd name="T22" fmla="*/ 189 w 196"/>
              <a:gd name="T23" fmla="*/ 192 h 282"/>
              <a:gd name="T24" fmla="*/ 196 w 196"/>
              <a:gd name="T25" fmla="*/ 192 h 282"/>
              <a:gd name="T26" fmla="*/ 196 w 196"/>
              <a:gd name="T27" fmla="*/ 209 h 282"/>
              <a:gd name="T28" fmla="*/ 180 w 196"/>
              <a:gd name="T29" fmla="*/ 209 h 282"/>
              <a:gd name="T30" fmla="*/ 134 w 196"/>
              <a:gd name="T31" fmla="*/ 247 h 282"/>
              <a:gd name="T32" fmla="*/ 169 w 196"/>
              <a:gd name="T33" fmla="*/ 267 h 282"/>
              <a:gd name="T34" fmla="*/ 169 w 196"/>
              <a:gd name="T35" fmla="*/ 282 h 282"/>
              <a:gd name="T36" fmla="*/ 98 w 196"/>
              <a:gd name="T37" fmla="*/ 282 h 282"/>
              <a:gd name="T38" fmla="*/ 98 w 196"/>
              <a:gd name="T39" fmla="*/ 268 h 282"/>
              <a:gd name="T40" fmla="*/ 111 w 196"/>
              <a:gd name="T41" fmla="*/ 255 h 282"/>
              <a:gd name="T42" fmla="*/ 98 w 196"/>
              <a:gd name="T43" fmla="*/ 242 h 282"/>
              <a:gd name="T44" fmla="*/ 98 w 196"/>
              <a:gd name="T45" fmla="*/ 222 h 282"/>
              <a:gd name="T46" fmla="*/ 67 w 196"/>
              <a:gd name="T47" fmla="*/ 15 h 282"/>
              <a:gd name="T48" fmla="*/ 98 w 196"/>
              <a:gd name="T49" fmla="*/ 5 h 282"/>
              <a:gd name="T50" fmla="*/ 98 w 196"/>
              <a:gd name="T51" fmla="*/ 111 h 282"/>
              <a:gd name="T52" fmla="*/ 92 w 196"/>
              <a:gd name="T53" fmla="*/ 92 h 282"/>
              <a:gd name="T54" fmla="*/ 33 w 196"/>
              <a:gd name="T55" fmla="*/ 157 h 282"/>
              <a:gd name="T56" fmla="*/ 98 w 196"/>
              <a:gd name="T57" fmla="*/ 222 h 282"/>
              <a:gd name="T58" fmla="*/ 98 w 196"/>
              <a:gd name="T59" fmla="*/ 222 h 282"/>
              <a:gd name="T60" fmla="*/ 98 w 196"/>
              <a:gd name="T61" fmla="*/ 242 h 282"/>
              <a:gd name="T62" fmla="*/ 85 w 196"/>
              <a:gd name="T63" fmla="*/ 255 h 282"/>
              <a:gd name="T64" fmla="*/ 98 w 196"/>
              <a:gd name="T65" fmla="*/ 268 h 282"/>
              <a:gd name="T66" fmla="*/ 98 w 196"/>
              <a:gd name="T67" fmla="*/ 282 h 282"/>
              <a:gd name="T68" fmla="*/ 27 w 196"/>
              <a:gd name="T69" fmla="*/ 282 h 282"/>
              <a:gd name="T70" fmla="*/ 27 w 196"/>
              <a:gd name="T71" fmla="*/ 267 h 282"/>
              <a:gd name="T72" fmla="*/ 61 w 196"/>
              <a:gd name="T73" fmla="*/ 247 h 282"/>
              <a:gd name="T74" fmla="*/ 0 w 196"/>
              <a:gd name="T75" fmla="*/ 157 h 282"/>
              <a:gd name="T76" fmla="*/ 82 w 196"/>
              <a:gd name="T77" fmla="*/ 61 h 282"/>
              <a:gd name="T78" fmla="*/ 67 w 196"/>
              <a:gd name="T79" fmla="*/ 1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6" h="282">
                <a:moveTo>
                  <a:pt x="98" y="5"/>
                </a:moveTo>
                <a:cubicBezTo>
                  <a:pt x="113" y="0"/>
                  <a:pt x="113" y="0"/>
                  <a:pt x="113" y="0"/>
                </a:cubicBezTo>
                <a:cubicBezTo>
                  <a:pt x="155" y="128"/>
                  <a:pt x="155" y="128"/>
                  <a:pt x="155" y="128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5"/>
                  <a:pt x="98" y="5"/>
                  <a:pt x="98" y="5"/>
                </a:cubicBezTo>
                <a:close/>
                <a:moveTo>
                  <a:pt x="98" y="222"/>
                </a:moveTo>
                <a:cubicBezTo>
                  <a:pt x="112" y="222"/>
                  <a:pt x="125" y="217"/>
                  <a:pt x="136" y="209"/>
                </a:cubicBezTo>
                <a:cubicBezTo>
                  <a:pt x="107" y="209"/>
                  <a:pt x="107" y="209"/>
                  <a:pt x="107" y="209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89" y="192"/>
                  <a:pt x="189" y="192"/>
                  <a:pt x="189" y="192"/>
                </a:cubicBezTo>
                <a:cubicBezTo>
                  <a:pt x="196" y="192"/>
                  <a:pt x="196" y="192"/>
                  <a:pt x="196" y="192"/>
                </a:cubicBezTo>
                <a:cubicBezTo>
                  <a:pt x="196" y="209"/>
                  <a:pt x="196" y="209"/>
                  <a:pt x="196" y="209"/>
                </a:cubicBezTo>
                <a:cubicBezTo>
                  <a:pt x="180" y="209"/>
                  <a:pt x="180" y="209"/>
                  <a:pt x="180" y="209"/>
                </a:cubicBezTo>
                <a:cubicBezTo>
                  <a:pt x="169" y="226"/>
                  <a:pt x="153" y="239"/>
                  <a:pt x="134" y="247"/>
                </a:cubicBezTo>
                <a:cubicBezTo>
                  <a:pt x="154" y="251"/>
                  <a:pt x="169" y="257"/>
                  <a:pt x="169" y="267"/>
                </a:cubicBezTo>
                <a:cubicBezTo>
                  <a:pt x="169" y="282"/>
                  <a:pt x="169" y="282"/>
                  <a:pt x="169" y="282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98" y="268"/>
                  <a:pt x="98" y="268"/>
                  <a:pt x="98" y="268"/>
                </a:cubicBezTo>
                <a:cubicBezTo>
                  <a:pt x="105" y="268"/>
                  <a:pt x="111" y="262"/>
                  <a:pt x="111" y="255"/>
                </a:cubicBezTo>
                <a:cubicBezTo>
                  <a:pt x="111" y="248"/>
                  <a:pt x="105" y="242"/>
                  <a:pt x="98" y="242"/>
                </a:cubicBezTo>
                <a:lnTo>
                  <a:pt x="98" y="222"/>
                </a:lnTo>
                <a:close/>
                <a:moveTo>
                  <a:pt x="67" y="15"/>
                </a:moveTo>
                <a:cubicBezTo>
                  <a:pt x="98" y="5"/>
                  <a:pt x="98" y="5"/>
                  <a:pt x="98" y="5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2" y="92"/>
                  <a:pt x="92" y="92"/>
                  <a:pt x="92" y="92"/>
                </a:cubicBezTo>
                <a:cubicBezTo>
                  <a:pt x="59" y="95"/>
                  <a:pt x="33" y="123"/>
                  <a:pt x="33" y="157"/>
                </a:cubicBezTo>
                <a:cubicBezTo>
                  <a:pt x="33" y="193"/>
                  <a:pt x="62" y="222"/>
                  <a:pt x="98" y="222"/>
                </a:cubicBezTo>
                <a:cubicBezTo>
                  <a:pt x="98" y="222"/>
                  <a:pt x="98" y="222"/>
                  <a:pt x="98" y="222"/>
                </a:cubicBezTo>
                <a:cubicBezTo>
                  <a:pt x="98" y="242"/>
                  <a:pt x="98" y="242"/>
                  <a:pt x="98" y="242"/>
                </a:cubicBezTo>
                <a:cubicBezTo>
                  <a:pt x="91" y="242"/>
                  <a:pt x="85" y="248"/>
                  <a:pt x="85" y="255"/>
                </a:cubicBezTo>
                <a:cubicBezTo>
                  <a:pt x="85" y="262"/>
                  <a:pt x="91" y="268"/>
                  <a:pt x="98" y="268"/>
                </a:cubicBezTo>
                <a:cubicBezTo>
                  <a:pt x="98" y="282"/>
                  <a:pt x="98" y="282"/>
                  <a:pt x="98" y="282"/>
                </a:cubicBezTo>
                <a:cubicBezTo>
                  <a:pt x="27" y="282"/>
                  <a:pt x="27" y="282"/>
                  <a:pt x="27" y="282"/>
                </a:cubicBezTo>
                <a:cubicBezTo>
                  <a:pt x="27" y="267"/>
                  <a:pt x="27" y="267"/>
                  <a:pt x="27" y="267"/>
                </a:cubicBezTo>
                <a:cubicBezTo>
                  <a:pt x="27" y="257"/>
                  <a:pt x="41" y="251"/>
                  <a:pt x="61" y="247"/>
                </a:cubicBezTo>
                <a:cubicBezTo>
                  <a:pt x="26" y="233"/>
                  <a:pt x="0" y="198"/>
                  <a:pt x="0" y="157"/>
                </a:cubicBezTo>
                <a:cubicBezTo>
                  <a:pt x="0" y="108"/>
                  <a:pt x="36" y="68"/>
                  <a:pt x="82" y="61"/>
                </a:cubicBezTo>
                <a:lnTo>
                  <a:pt x="67" y="1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09" name="Freeform 82"/>
          <p:cNvSpPr>
            <a:spLocks noEditPoints="1"/>
          </p:cNvSpPr>
          <p:nvPr/>
        </p:nvSpPr>
        <p:spPr bwMode="auto">
          <a:xfrm>
            <a:off x="5555828" y="1709252"/>
            <a:ext cx="246063" cy="217488"/>
          </a:xfrm>
          <a:custGeom>
            <a:avLst/>
            <a:gdLst>
              <a:gd name="T0" fmla="*/ 103 w 113"/>
              <a:gd name="T1" fmla="*/ 31 h 100"/>
              <a:gd name="T2" fmla="*/ 57 w 113"/>
              <a:gd name="T3" fmla="*/ 0 h 100"/>
              <a:gd name="T4" fmla="*/ 57 w 113"/>
              <a:gd name="T5" fmla="*/ 9 h 100"/>
              <a:gd name="T6" fmla="*/ 95 w 113"/>
              <a:gd name="T7" fmla="*/ 35 h 100"/>
              <a:gd name="T8" fmla="*/ 72 w 113"/>
              <a:gd name="T9" fmla="*/ 88 h 100"/>
              <a:gd name="T10" fmla="*/ 57 w 113"/>
              <a:gd name="T11" fmla="*/ 91 h 100"/>
              <a:gd name="T12" fmla="*/ 57 w 113"/>
              <a:gd name="T13" fmla="*/ 100 h 100"/>
              <a:gd name="T14" fmla="*/ 75 w 113"/>
              <a:gd name="T15" fmla="*/ 96 h 100"/>
              <a:gd name="T16" fmla="*/ 103 w 113"/>
              <a:gd name="T17" fmla="*/ 31 h 100"/>
              <a:gd name="T18" fmla="*/ 57 w 113"/>
              <a:gd name="T19" fmla="*/ 0 h 100"/>
              <a:gd name="T20" fmla="*/ 38 w 113"/>
              <a:gd name="T21" fmla="*/ 4 h 100"/>
              <a:gd name="T22" fmla="*/ 11 w 113"/>
              <a:gd name="T23" fmla="*/ 68 h 100"/>
              <a:gd name="T24" fmla="*/ 57 w 113"/>
              <a:gd name="T25" fmla="*/ 100 h 100"/>
              <a:gd name="T26" fmla="*/ 57 w 113"/>
              <a:gd name="T27" fmla="*/ 91 h 100"/>
              <a:gd name="T28" fmla="*/ 19 w 113"/>
              <a:gd name="T29" fmla="*/ 65 h 100"/>
              <a:gd name="T30" fmla="*/ 19 w 113"/>
              <a:gd name="T31" fmla="*/ 65 h 100"/>
              <a:gd name="T32" fmla="*/ 42 w 113"/>
              <a:gd name="T33" fmla="*/ 12 h 100"/>
              <a:gd name="T34" fmla="*/ 57 w 113"/>
              <a:gd name="T35" fmla="*/ 9 h 100"/>
              <a:gd name="T36" fmla="*/ 57 w 113"/>
              <a:gd name="T37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100">
                <a:moveTo>
                  <a:pt x="103" y="31"/>
                </a:moveTo>
                <a:cubicBezTo>
                  <a:pt x="95" y="12"/>
                  <a:pt x="77" y="0"/>
                  <a:pt x="57" y="0"/>
                </a:cubicBezTo>
                <a:cubicBezTo>
                  <a:pt x="57" y="9"/>
                  <a:pt x="57" y="9"/>
                  <a:pt x="57" y="9"/>
                </a:cubicBezTo>
                <a:cubicBezTo>
                  <a:pt x="73" y="9"/>
                  <a:pt x="88" y="19"/>
                  <a:pt x="95" y="35"/>
                </a:cubicBezTo>
                <a:cubicBezTo>
                  <a:pt x="103" y="56"/>
                  <a:pt x="93" y="79"/>
                  <a:pt x="72" y="88"/>
                </a:cubicBezTo>
                <a:cubicBezTo>
                  <a:pt x="67" y="90"/>
                  <a:pt x="62" y="91"/>
                  <a:pt x="57" y="91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63" y="100"/>
                  <a:pt x="69" y="99"/>
                  <a:pt x="75" y="96"/>
                </a:cubicBezTo>
                <a:cubicBezTo>
                  <a:pt x="101" y="86"/>
                  <a:pt x="113" y="57"/>
                  <a:pt x="103" y="31"/>
                </a:cubicBezTo>
                <a:close/>
                <a:moveTo>
                  <a:pt x="57" y="0"/>
                </a:moveTo>
                <a:cubicBezTo>
                  <a:pt x="51" y="0"/>
                  <a:pt x="44" y="1"/>
                  <a:pt x="38" y="4"/>
                </a:cubicBezTo>
                <a:cubicBezTo>
                  <a:pt x="13" y="14"/>
                  <a:pt x="0" y="43"/>
                  <a:pt x="11" y="68"/>
                </a:cubicBezTo>
                <a:cubicBezTo>
                  <a:pt x="18" y="88"/>
                  <a:pt x="37" y="100"/>
                  <a:pt x="57" y="100"/>
                </a:cubicBezTo>
                <a:cubicBezTo>
                  <a:pt x="57" y="91"/>
                  <a:pt x="57" y="91"/>
                  <a:pt x="57" y="91"/>
                </a:cubicBezTo>
                <a:cubicBezTo>
                  <a:pt x="41" y="90"/>
                  <a:pt x="26" y="81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1" y="44"/>
                  <a:pt x="21" y="21"/>
                  <a:pt x="42" y="12"/>
                </a:cubicBezTo>
                <a:cubicBezTo>
                  <a:pt x="47" y="10"/>
                  <a:pt x="52" y="9"/>
                  <a:pt x="57" y="9"/>
                </a:cubicBezTo>
                <a:lnTo>
                  <a:pt x="57" y="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0" name="Freeform 83"/>
          <p:cNvSpPr/>
          <p:nvPr/>
        </p:nvSpPr>
        <p:spPr bwMode="auto">
          <a:xfrm>
            <a:off x="5485978" y="1839427"/>
            <a:ext cx="107950" cy="68263"/>
          </a:xfrm>
          <a:custGeom>
            <a:avLst/>
            <a:gdLst>
              <a:gd name="T0" fmla="*/ 7 w 68"/>
              <a:gd name="T1" fmla="*/ 43 h 43"/>
              <a:gd name="T2" fmla="*/ 0 w 68"/>
              <a:gd name="T3" fmla="*/ 25 h 43"/>
              <a:gd name="T4" fmla="*/ 62 w 68"/>
              <a:gd name="T5" fmla="*/ 0 h 43"/>
              <a:gd name="T6" fmla="*/ 68 w 68"/>
              <a:gd name="T7" fmla="*/ 18 h 43"/>
              <a:gd name="T8" fmla="*/ 7 w 68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43">
                <a:moveTo>
                  <a:pt x="7" y="43"/>
                </a:moveTo>
                <a:lnTo>
                  <a:pt x="0" y="25"/>
                </a:lnTo>
                <a:lnTo>
                  <a:pt x="62" y="0"/>
                </a:lnTo>
                <a:lnTo>
                  <a:pt x="68" y="18"/>
                </a:lnTo>
                <a:lnTo>
                  <a:pt x="7" y="4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1" name="Freeform 84"/>
          <p:cNvSpPr/>
          <p:nvPr/>
        </p:nvSpPr>
        <p:spPr bwMode="auto">
          <a:xfrm>
            <a:off x="5417716" y="1848952"/>
            <a:ext cx="146050" cy="88900"/>
          </a:xfrm>
          <a:custGeom>
            <a:avLst/>
            <a:gdLst>
              <a:gd name="T0" fmla="*/ 16 w 67"/>
              <a:gd name="T1" fmla="*/ 39 h 41"/>
              <a:gd name="T2" fmla="*/ 2 w 67"/>
              <a:gd name="T3" fmla="*/ 33 h 41"/>
              <a:gd name="T4" fmla="*/ 8 w 67"/>
              <a:gd name="T5" fmla="*/ 19 h 41"/>
              <a:gd name="T6" fmla="*/ 50 w 67"/>
              <a:gd name="T7" fmla="*/ 2 h 41"/>
              <a:gd name="T8" fmla="*/ 64 w 67"/>
              <a:gd name="T9" fmla="*/ 8 h 41"/>
              <a:gd name="T10" fmla="*/ 58 w 67"/>
              <a:gd name="T11" fmla="*/ 22 h 41"/>
              <a:gd name="T12" fmla="*/ 16 w 67"/>
              <a:gd name="T13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7" h="41">
                <a:moveTo>
                  <a:pt x="16" y="39"/>
                </a:moveTo>
                <a:cubicBezTo>
                  <a:pt x="10" y="41"/>
                  <a:pt x="4" y="39"/>
                  <a:pt x="2" y="33"/>
                </a:cubicBezTo>
                <a:cubicBezTo>
                  <a:pt x="0" y="28"/>
                  <a:pt x="2" y="21"/>
                  <a:pt x="8" y="19"/>
                </a:cubicBezTo>
                <a:cubicBezTo>
                  <a:pt x="50" y="2"/>
                  <a:pt x="50" y="2"/>
                  <a:pt x="50" y="2"/>
                </a:cubicBezTo>
                <a:cubicBezTo>
                  <a:pt x="56" y="0"/>
                  <a:pt x="62" y="3"/>
                  <a:pt x="64" y="8"/>
                </a:cubicBezTo>
                <a:cubicBezTo>
                  <a:pt x="67" y="14"/>
                  <a:pt x="64" y="20"/>
                  <a:pt x="58" y="22"/>
                </a:cubicBezTo>
                <a:lnTo>
                  <a:pt x="16" y="3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2" name="Freeform 85"/>
          <p:cNvSpPr>
            <a:spLocks noEditPoints="1"/>
          </p:cNvSpPr>
          <p:nvPr/>
        </p:nvSpPr>
        <p:spPr bwMode="auto">
          <a:xfrm>
            <a:off x="5333578" y="3007827"/>
            <a:ext cx="446088" cy="158750"/>
          </a:xfrm>
          <a:custGeom>
            <a:avLst/>
            <a:gdLst>
              <a:gd name="T0" fmla="*/ 142 w 205"/>
              <a:gd name="T1" fmla="*/ 5 h 73"/>
              <a:gd name="T2" fmla="*/ 157 w 205"/>
              <a:gd name="T3" fmla="*/ 2 h 73"/>
              <a:gd name="T4" fmla="*/ 164 w 205"/>
              <a:gd name="T5" fmla="*/ 5 h 73"/>
              <a:gd name="T6" fmla="*/ 179 w 205"/>
              <a:gd name="T7" fmla="*/ 2 h 73"/>
              <a:gd name="T8" fmla="*/ 202 w 205"/>
              <a:gd name="T9" fmla="*/ 18 h 73"/>
              <a:gd name="T10" fmla="*/ 187 w 205"/>
              <a:gd name="T11" fmla="*/ 42 h 73"/>
              <a:gd name="T12" fmla="*/ 177 w 205"/>
              <a:gd name="T13" fmla="*/ 43 h 73"/>
              <a:gd name="T14" fmla="*/ 166 w 205"/>
              <a:gd name="T15" fmla="*/ 18 h 73"/>
              <a:gd name="T16" fmla="*/ 172 w 205"/>
              <a:gd name="T17" fmla="*/ 45 h 73"/>
              <a:gd name="T18" fmla="*/ 167 w 205"/>
              <a:gd name="T19" fmla="*/ 50 h 73"/>
              <a:gd name="T20" fmla="*/ 142 w 205"/>
              <a:gd name="T21" fmla="*/ 55 h 73"/>
              <a:gd name="T22" fmla="*/ 142 w 205"/>
              <a:gd name="T23" fmla="*/ 20 h 73"/>
              <a:gd name="T24" fmla="*/ 158 w 205"/>
              <a:gd name="T25" fmla="*/ 17 h 73"/>
              <a:gd name="T26" fmla="*/ 163 w 205"/>
              <a:gd name="T27" fmla="*/ 19 h 73"/>
              <a:gd name="T28" fmla="*/ 161 w 205"/>
              <a:gd name="T29" fmla="*/ 9 h 73"/>
              <a:gd name="T30" fmla="*/ 155 w 205"/>
              <a:gd name="T31" fmla="*/ 5 h 73"/>
              <a:gd name="T32" fmla="*/ 142 w 205"/>
              <a:gd name="T33" fmla="*/ 8 h 73"/>
              <a:gd name="T34" fmla="*/ 142 w 205"/>
              <a:gd name="T35" fmla="*/ 5 h 73"/>
              <a:gd name="T36" fmla="*/ 28 w 205"/>
              <a:gd name="T37" fmla="*/ 30 h 73"/>
              <a:gd name="T38" fmla="*/ 116 w 205"/>
              <a:gd name="T39" fmla="*/ 13 h 73"/>
              <a:gd name="T40" fmla="*/ 121 w 205"/>
              <a:gd name="T41" fmla="*/ 9 h 73"/>
              <a:gd name="T42" fmla="*/ 142 w 205"/>
              <a:gd name="T43" fmla="*/ 5 h 73"/>
              <a:gd name="T44" fmla="*/ 142 w 205"/>
              <a:gd name="T45" fmla="*/ 8 h 73"/>
              <a:gd name="T46" fmla="*/ 124 w 205"/>
              <a:gd name="T47" fmla="*/ 11 h 73"/>
              <a:gd name="T48" fmla="*/ 120 w 205"/>
              <a:gd name="T49" fmla="*/ 17 h 73"/>
              <a:gd name="T50" fmla="*/ 122 w 205"/>
              <a:gd name="T51" fmla="*/ 28 h 73"/>
              <a:gd name="T52" fmla="*/ 122 w 205"/>
              <a:gd name="T53" fmla="*/ 28 h 73"/>
              <a:gd name="T54" fmla="*/ 126 w 205"/>
              <a:gd name="T55" fmla="*/ 24 h 73"/>
              <a:gd name="T56" fmla="*/ 142 w 205"/>
              <a:gd name="T57" fmla="*/ 20 h 73"/>
              <a:gd name="T58" fmla="*/ 142 w 205"/>
              <a:gd name="T59" fmla="*/ 55 h 73"/>
              <a:gd name="T60" fmla="*/ 130 w 205"/>
              <a:gd name="T61" fmla="*/ 57 h 73"/>
              <a:gd name="T62" fmla="*/ 125 w 205"/>
              <a:gd name="T63" fmla="*/ 56 h 73"/>
              <a:gd name="T64" fmla="*/ 35 w 205"/>
              <a:gd name="T65" fmla="*/ 73 h 73"/>
              <a:gd name="T66" fmla="*/ 28 w 205"/>
              <a:gd name="T67" fmla="*/ 70 h 73"/>
              <a:gd name="T68" fmla="*/ 28 w 205"/>
              <a:gd name="T69" fmla="*/ 67 h 73"/>
              <a:gd name="T70" fmla="*/ 35 w 205"/>
              <a:gd name="T71" fmla="*/ 70 h 73"/>
              <a:gd name="T72" fmla="*/ 35 w 205"/>
              <a:gd name="T73" fmla="*/ 70 h 73"/>
              <a:gd name="T74" fmla="*/ 37 w 205"/>
              <a:gd name="T75" fmla="*/ 70 h 73"/>
              <a:gd name="T76" fmla="*/ 42 w 205"/>
              <a:gd name="T77" fmla="*/ 62 h 73"/>
              <a:gd name="T78" fmla="*/ 36 w 205"/>
              <a:gd name="T79" fmla="*/ 57 h 73"/>
              <a:gd name="T80" fmla="*/ 40 w 205"/>
              <a:gd name="T81" fmla="*/ 50 h 73"/>
              <a:gd name="T82" fmla="*/ 34 w 205"/>
              <a:gd name="T83" fmla="*/ 45 h 73"/>
              <a:gd name="T84" fmla="*/ 37 w 205"/>
              <a:gd name="T85" fmla="*/ 38 h 73"/>
              <a:gd name="T86" fmla="*/ 30 w 205"/>
              <a:gd name="T87" fmla="*/ 33 h 73"/>
              <a:gd name="T88" fmla="*/ 28 w 205"/>
              <a:gd name="T89" fmla="*/ 33 h 73"/>
              <a:gd name="T90" fmla="*/ 28 w 205"/>
              <a:gd name="T91" fmla="*/ 34 h 73"/>
              <a:gd name="T92" fmla="*/ 28 w 205"/>
              <a:gd name="T93" fmla="*/ 30 h 73"/>
              <a:gd name="T94" fmla="*/ 26 w 205"/>
              <a:gd name="T95" fmla="*/ 31 h 73"/>
              <a:gd name="T96" fmla="*/ 28 w 205"/>
              <a:gd name="T97" fmla="*/ 30 h 73"/>
              <a:gd name="T98" fmla="*/ 28 w 205"/>
              <a:gd name="T99" fmla="*/ 34 h 73"/>
              <a:gd name="T100" fmla="*/ 13 w 205"/>
              <a:gd name="T101" fmla="*/ 49 h 73"/>
              <a:gd name="T102" fmla="*/ 15 w 205"/>
              <a:gd name="T103" fmla="*/ 62 h 73"/>
              <a:gd name="T104" fmla="*/ 28 w 205"/>
              <a:gd name="T105" fmla="*/ 67 h 73"/>
              <a:gd name="T106" fmla="*/ 28 w 205"/>
              <a:gd name="T107" fmla="*/ 70 h 73"/>
              <a:gd name="T108" fmla="*/ 0 w 205"/>
              <a:gd name="T109" fmla="*/ 58 h 73"/>
              <a:gd name="T110" fmla="*/ 26 w 205"/>
              <a:gd name="T111" fmla="*/ 3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5" h="73">
                <a:moveTo>
                  <a:pt x="142" y="5"/>
                </a:moveTo>
                <a:cubicBezTo>
                  <a:pt x="157" y="2"/>
                  <a:pt x="157" y="2"/>
                  <a:pt x="157" y="2"/>
                </a:cubicBezTo>
                <a:cubicBezTo>
                  <a:pt x="160" y="1"/>
                  <a:pt x="163" y="3"/>
                  <a:pt x="164" y="5"/>
                </a:cubicBezTo>
                <a:cubicBezTo>
                  <a:pt x="179" y="2"/>
                  <a:pt x="179" y="2"/>
                  <a:pt x="179" y="2"/>
                </a:cubicBezTo>
                <a:cubicBezTo>
                  <a:pt x="190" y="0"/>
                  <a:pt x="200" y="7"/>
                  <a:pt x="202" y="18"/>
                </a:cubicBezTo>
                <a:cubicBezTo>
                  <a:pt x="205" y="29"/>
                  <a:pt x="197" y="39"/>
                  <a:pt x="187" y="42"/>
                </a:cubicBezTo>
                <a:cubicBezTo>
                  <a:pt x="177" y="43"/>
                  <a:pt x="177" y="43"/>
                  <a:pt x="177" y="43"/>
                </a:cubicBezTo>
                <a:cubicBezTo>
                  <a:pt x="166" y="18"/>
                  <a:pt x="166" y="18"/>
                  <a:pt x="166" y="18"/>
                </a:cubicBezTo>
                <a:cubicBezTo>
                  <a:pt x="172" y="45"/>
                  <a:pt x="172" y="45"/>
                  <a:pt x="172" y="45"/>
                </a:cubicBezTo>
                <a:cubicBezTo>
                  <a:pt x="172" y="47"/>
                  <a:pt x="170" y="50"/>
                  <a:pt x="167" y="5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58" y="17"/>
                  <a:pt x="158" y="17"/>
                  <a:pt x="158" y="17"/>
                </a:cubicBezTo>
                <a:cubicBezTo>
                  <a:pt x="160" y="17"/>
                  <a:pt x="162" y="18"/>
                  <a:pt x="163" y="19"/>
                </a:cubicBezTo>
                <a:cubicBezTo>
                  <a:pt x="161" y="9"/>
                  <a:pt x="161" y="9"/>
                  <a:pt x="161" y="9"/>
                </a:cubicBezTo>
                <a:cubicBezTo>
                  <a:pt x="161" y="6"/>
                  <a:pt x="158" y="5"/>
                  <a:pt x="155" y="5"/>
                </a:cubicBezTo>
                <a:cubicBezTo>
                  <a:pt x="142" y="8"/>
                  <a:pt x="142" y="8"/>
                  <a:pt x="142" y="8"/>
                </a:cubicBezTo>
                <a:lnTo>
                  <a:pt x="142" y="5"/>
                </a:lnTo>
                <a:close/>
                <a:moveTo>
                  <a:pt x="28" y="30"/>
                </a:moveTo>
                <a:cubicBezTo>
                  <a:pt x="116" y="13"/>
                  <a:pt x="116" y="13"/>
                  <a:pt x="116" y="13"/>
                </a:cubicBezTo>
                <a:cubicBezTo>
                  <a:pt x="117" y="11"/>
                  <a:pt x="119" y="9"/>
                  <a:pt x="121" y="9"/>
                </a:cubicBezTo>
                <a:cubicBezTo>
                  <a:pt x="142" y="5"/>
                  <a:pt x="142" y="5"/>
                  <a:pt x="142" y="5"/>
                </a:cubicBezTo>
                <a:cubicBezTo>
                  <a:pt x="142" y="8"/>
                  <a:pt x="142" y="8"/>
                  <a:pt x="142" y="8"/>
                </a:cubicBezTo>
                <a:cubicBezTo>
                  <a:pt x="124" y="11"/>
                  <a:pt x="124" y="11"/>
                  <a:pt x="124" y="11"/>
                </a:cubicBezTo>
                <a:cubicBezTo>
                  <a:pt x="121" y="12"/>
                  <a:pt x="119" y="15"/>
                  <a:pt x="120" y="17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2" y="26"/>
                  <a:pt x="124" y="24"/>
                  <a:pt x="126" y="24"/>
                </a:cubicBezTo>
                <a:cubicBezTo>
                  <a:pt x="142" y="20"/>
                  <a:pt x="142" y="20"/>
                  <a:pt x="142" y="20"/>
                </a:cubicBezTo>
                <a:cubicBezTo>
                  <a:pt x="142" y="55"/>
                  <a:pt x="142" y="55"/>
                  <a:pt x="142" y="55"/>
                </a:cubicBezTo>
                <a:cubicBezTo>
                  <a:pt x="130" y="57"/>
                  <a:pt x="130" y="57"/>
                  <a:pt x="130" y="57"/>
                </a:cubicBezTo>
                <a:cubicBezTo>
                  <a:pt x="128" y="58"/>
                  <a:pt x="126" y="57"/>
                  <a:pt x="125" y="56"/>
                </a:cubicBezTo>
                <a:cubicBezTo>
                  <a:pt x="35" y="73"/>
                  <a:pt x="35" y="73"/>
                  <a:pt x="35" y="73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67"/>
                  <a:pt x="28" y="67"/>
                  <a:pt x="28" y="67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41" y="69"/>
                  <a:pt x="43" y="66"/>
                  <a:pt x="42" y="62"/>
                </a:cubicBezTo>
                <a:cubicBezTo>
                  <a:pt x="42" y="59"/>
                  <a:pt x="39" y="57"/>
                  <a:pt x="36" y="57"/>
                </a:cubicBezTo>
                <a:cubicBezTo>
                  <a:pt x="39" y="56"/>
                  <a:pt x="40" y="53"/>
                  <a:pt x="40" y="50"/>
                </a:cubicBezTo>
                <a:cubicBezTo>
                  <a:pt x="39" y="47"/>
                  <a:pt x="37" y="45"/>
                  <a:pt x="34" y="45"/>
                </a:cubicBezTo>
                <a:cubicBezTo>
                  <a:pt x="36" y="44"/>
                  <a:pt x="38" y="41"/>
                  <a:pt x="37" y="38"/>
                </a:cubicBezTo>
                <a:cubicBezTo>
                  <a:pt x="37" y="34"/>
                  <a:pt x="33" y="32"/>
                  <a:pt x="30" y="33"/>
                </a:cubicBezTo>
                <a:cubicBezTo>
                  <a:pt x="28" y="33"/>
                  <a:pt x="28" y="33"/>
                  <a:pt x="28" y="33"/>
                </a:cubicBezTo>
                <a:cubicBezTo>
                  <a:pt x="28" y="34"/>
                  <a:pt x="28" y="34"/>
                  <a:pt x="28" y="34"/>
                </a:cubicBezTo>
                <a:lnTo>
                  <a:pt x="28" y="30"/>
                </a:lnTo>
                <a:close/>
                <a:moveTo>
                  <a:pt x="26" y="31"/>
                </a:moveTo>
                <a:cubicBezTo>
                  <a:pt x="28" y="30"/>
                  <a:pt x="28" y="30"/>
                  <a:pt x="28" y="30"/>
                </a:cubicBezTo>
                <a:cubicBezTo>
                  <a:pt x="28" y="34"/>
                  <a:pt x="28" y="34"/>
                  <a:pt x="28" y="3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62"/>
                  <a:pt x="15" y="62"/>
                  <a:pt x="15" y="62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70"/>
                  <a:pt x="28" y="70"/>
                  <a:pt x="28" y="70"/>
                </a:cubicBezTo>
                <a:cubicBezTo>
                  <a:pt x="0" y="58"/>
                  <a:pt x="0" y="58"/>
                  <a:pt x="0" y="58"/>
                </a:cubicBezTo>
                <a:lnTo>
                  <a:pt x="26" y="31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3" name="Freeform 86"/>
          <p:cNvSpPr/>
          <p:nvPr/>
        </p:nvSpPr>
        <p:spPr bwMode="auto">
          <a:xfrm>
            <a:off x="7181428" y="3417402"/>
            <a:ext cx="246063" cy="315913"/>
          </a:xfrm>
          <a:custGeom>
            <a:avLst/>
            <a:gdLst>
              <a:gd name="T0" fmla="*/ 113 w 113"/>
              <a:gd name="T1" fmla="*/ 25 h 145"/>
              <a:gd name="T2" fmla="*/ 108 w 113"/>
              <a:gd name="T3" fmla="*/ 22 h 145"/>
              <a:gd name="T4" fmla="*/ 42 w 113"/>
              <a:gd name="T5" fmla="*/ 128 h 145"/>
              <a:gd name="T6" fmla="*/ 19 w 113"/>
              <a:gd name="T7" fmla="*/ 132 h 145"/>
              <a:gd name="T8" fmla="*/ 12 w 113"/>
              <a:gd name="T9" fmla="*/ 109 h 145"/>
              <a:gd name="T10" fmla="*/ 78 w 113"/>
              <a:gd name="T11" fmla="*/ 3 h 145"/>
              <a:gd name="T12" fmla="*/ 73 w 113"/>
              <a:gd name="T13" fmla="*/ 0 h 145"/>
              <a:gd name="T14" fmla="*/ 6 w 113"/>
              <a:gd name="T15" fmla="*/ 107 h 145"/>
              <a:gd name="T16" fmla="*/ 15 w 113"/>
              <a:gd name="T17" fmla="*/ 138 h 145"/>
              <a:gd name="T18" fmla="*/ 47 w 113"/>
              <a:gd name="T19" fmla="*/ 132 h 145"/>
              <a:gd name="T20" fmla="*/ 113 w 113"/>
              <a:gd name="T21" fmla="*/ 2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" h="145">
                <a:moveTo>
                  <a:pt x="113" y="25"/>
                </a:moveTo>
                <a:cubicBezTo>
                  <a:pt x="108" y="22"/>
                  <a:pt x="108" y="22"/>
                  <a:pt x="108" y="22"/>
                </a:cubicBezTo>
                <a:cubicBezTo>
                  <a:pt x="42" y="128"/>
                  <a:pt x="42" y="128"/>
                  <a:pt x="42" y="128"/>
                </a:cubicBezTo>
                <a:cubicBezTo>
                  <a:pt x="38" y="135"/>
                  <a:pt x="27" y="137"/>
                  <a:pt x="19" y="132"/>
                </a:cubicBezTo>
                <a:cubicBezTo>
                  <a:pt x="11" y="127"/>
                  <a:pt x="8" y="117"/>
                  <a:pt x="12" y="109"/>
                </a:cubicBezTo>
                <a:cubicBezTo>
                  <a:pt x="78" y="3"/>
                  <a:pt x="78" y="3"/>
                  <a:pt x="78" y="3"/>
                </a:cubicBezTo>
                <a:cubicBezTo>
                  <a:pt x="73" y="0"/>
                  <a:pt x="73" y="0"/>
                  <a:pt x="73" y="0"/>
                </a:cubicBezTo>
                <a:cubicBezTo>
                  <a:pt x="6" y="107"/>
                  <a:pt x="6" y="107"/>
                  <a:pt x="6" y="107"/>
                </a:cubicBezTo>
                <a:cubicBezTo>
                  <a:pt x="0" y="117"/>
                  <a:pt x="4" y="131"/>
                  <a:pt x="15" y="138"/>
                </a:cubicBezTo>
                <a:cubicBezTo>
                  <a:pt x="26" y="145"/>
                  <a:pt x="40" y="142"/>
                  <a:pt x="47" y="132"/>
                </a:cubicBezTo>
                <a:lnTo>
                  <a:pt x="113" y="25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4" name="Freeform 87"/>
          <p:cNvSpPr/>
          <p:nvPr/>
        </p:nvSpPr>
        <p:spPr bwMode="auto">
          <a:xfrm>
            <a:off x="7321128" y="3406289"/>
            <a:ext cx="119063" cy="82550"/>
          </a:xfrm>
          <a:custGeom>
            <a:avLst/>
            <a:gdLst>
              <a:gd name="T0" fmla="*/ 54 w 55"/>
              <a:gd name="T1" fmla="*/ 35 h 38"/>
              <a:gd name="T2" fmla="*/ 48 w 55"/>
              <a:gd name="T3" fmla="*/ 37 h 38"/>
              <a:gd name="T4" fmla="*/ 3 w 55"/>
              <a:gd name="T5" fmla="*/ 9 h 38"/>
              <a:gd name="T6" fmla="*/ 2 w 55"/>
              <a:gd name="T7" fmla="*/ 3 h 38"/>
              <a:gd name="T8" fmla="*/ 8 w 55"/>
              <a:gd name="T9" fmla="*/ 1 h 38"/>
              <a:gd name="T10" fmla="*/ 53 w 55"/>
              <a:gd name="T11" fmla="*/ 29 h 38"/>
              <a:gd name="T12" fmla="*/ 54 w 55"/>
              <a:gd name="T13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38">
                <a:moveTo>
                  <a:pt x="54" y="35"/>
                </a:moveTo>
                <a:cubicBezTo>
                  <a:pt x="53" y="37"/>
                  <a:pt x="50" y="38"/>
                  <a:pt x="48" y="37"/>
                </a:cubicBezTo>
                <a:cubicBezTo>
                  <a:pt x="3" y="9"/>
                  <a:pt x="3" y="9"/>
                  <a:pt x="3" y="9"/>
                </a:cubicBezTo>
                <a:cubicBezTo>
                  <a:pt x="1" y="7"/>
                  <a:pt x="0" y="5"/>
                  <a:pt x="2" y="3"/>
                </a:cubicBezTo>
                <a:cubicBezTo>
                  <a:pt x="3" y="1"/>
                  <a:pt x="6" y="0"/>
                  <a:pt x="8" y="1"/>
                </a:cubicBezTo>
                <a:cubicBezTo>
                  <a:pt x="53" y="29"/>
                  <a:pt x="53" y="29"/>
                  <a:pt x="53" y="29"/>
                </a:cubicBezTo>
                <a:cubicBezTo>
                  <a:pt x="55" y="31"/>
                  <a:pt x="55" y="33"/>
                  <a:pt x="54" y="35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5" name="Freeform 88"/>
          <p:cNvSpPr/>
          <p:nvPr/>
        </p:nvSpPr>
        <p:spPr bwMode="auto">
          <a:xfrm>
            <a:off x="7229053" y="3471377"/>
            <a:ext cx="163513" cy="227013"/>
          </a:xfrm>
          <a:custGeom>
            <a:avLst/>
            <a:gdLst>
              <a:gd name="T0" fmla="*/ 75 w 75"/>
              <a:gd name="T1" fmla="*/ 4 h 104"/>
              <a:gd name="T2" fmla="*/ 69 w 75"/>
              <a:gd name="T3" fmla="*/ 0 h 104"/>
              <a:gd name="T4" fmla="*/ 10 w 75"/>
              <a:gd name="T5" fmla="*/ 95 h 104"/>
              <a:gd name="T6" fmla="*/ 0 w 75"/>
              <a:gd name="T7" fmla="*/ 100 h 104"/>
              <a:gd name="T8" fmla="*/ 1 w 75"/>
              <a:gd name="T9" fmla="*/ 101 h 104"/>
              <a:gd name="T10" fmla="*/ 17 w 75"/>
              <a:gd name="T11" fmla="*/ 98 h 104"/>
              <a:gd name="T12" fmla="*/ 75 w 75"/>
              <a:gd name="T13" fmla="*/ 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104">
                <a:moveTo>
                  <a:pt x="75" y="4"/>
                </a:moveTo>
                <a:cubicBezTo>
                  <a:pt x="69" y="0"/>
                  <a:pt x="69" y="0"/>
                  <a:pt x="69" y="0"/>
                </a:cubicBezTo>
                <a:cubicBezTo>
                  <a:pt x="10" y="95"/>
                  <a:pt x="10" y="95"/>
                  <a:pt x="10" y="95"/>
                </a:cubicBezTo>
                <a:cubicBezTo>
                  <a:pt x="8" y="98"/>
                  <a:pt x="4" y="100"/>
                  <a:pt x="0" y="100"/>
                </a:cubicBezTo>
                <a:cubicBezTo>
                  <a:pt x="0" y="100"/>
                  <a:pt x="1" y="100"/>
                  <a:pt x="1" y="101"/>
                </a:cubicBezTo>
                <a:cubicBezTo>
                  <a:pt x="7" y="104"/>
                  <a:pt x="14" y="103"/>
                  <a:pt x="17" y="98"/>
                </a:cubicBezTo>
                <a:lnTo>
                  <a:pt x="75" y="4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6" name="Freeform 89"/>
          <p:cNvSpPr>
            <a:spLocks noEditPoints="1"/>
          </p:cNvSpPr>
          <p:nvPr/>
        </p:nvSpPr>
        <p:spPr bwMode="auto">
          <a:xfrm>
            <a:off x="6848053" y="2179152"/>
            <a:ext cx="222250" cy="161925"/>
          </a:xfrm>
          <a:custGeom>
            <a:avLst/>
            <a:gdLst>
              <a:gd name="T0" fmla="*/ 84 w 102"/>
              <a:gd name="T1" fmla="*/ 71 h 74"/>
              <a:gd name="T2" fmla="*/ 79 w 102"/>
              <a:gd name="T3" fmla="*/ 69 h 74"/>
              <a:gd name="T4" fmla="*/ 79 w 102"/>
              <a:gd name="T5" fmla="*/ 69 h 74"/>
              <a:gd name="T6" fmla="*/ 79 w 102"/>
              <a:gd name="T7" fmla="*/ 52 h 74"/>
              <a:gd name="T8" fmla="*/ 86 w 102"/>
              <a:gd name="T9" fmla="*/ 49 h 74"/>
              <a:gd name="T10" fmla="*/ 90 w 102"/>
              <a:gd name="T11" fmla="*/ 38 h 74"/>
              <a:gd name="T12" fmla="*/ 79 w 102"/>
              <a:gd name="T13" fmla="*/ 31 h 74"/>
              <a:gd name="T14" fmla="*/ 85 w 102"/>
              <a:gd name="T15" fmla="*/ 20 h 74"/>
              <a:gd name="T16" fmla="*/ 79 w 102"/>
              <a:gd name="T17" fmla="*/ 16 h 74"/>
              <a:gd name="T18" fmla="*/ 72 w 102"/>
              <a:gd name="T19" fmla="*/ 3 h 74"/>
              <a:gd name="T20" fmla="*/ 79 w 102"/>
              <a:gd name="T21" fmla="*/ 16 h 74"/>
              <a:gd name="T22" fmla="*/ 72 w 102"/>
              <a:gd name="T23" fmla="*/ 21 h 74"/>
              <a:gd name="T24" fmla="*/ 72 w 102"/>
              <a:gd name="T25" fmla="*/ 9 h 74"/>
              <a:gd name="T26" fmla="*/ 79 w 102"/>
              <a:gd name="T27" fmla="*/ 73 h 74"/>
              <a:gd name="T28" fmla="*/ 72 w 102"/>
              <a:gd name="T29" fmla="*/ 69 h 74"/>
              <a:gd name="T30" fmla="*/ 79 w 102"/>
              <a:gd name="T31" fmla="*/ 73 h 74"/>
              <a:gd name="T32" fmla="*/ 79 w 102"/>
              <a:gd name="T33" fmla="*/ 34 h 74"/>
              <a:gd name="T34" fmla="*/ 75 w 102"/>
              <a:gd name="T35" fmla="*/ 45 h 74"/>
              <a:gd name="T36" fmla="*/ 79 w 102"/>
              <a:gd name="T37" fmla="*/ 52 h 74"/>
              <a:gd name="T38" fmla="*/ 72 w 102"/>
              <a:gd name="T39" fmla="*/ 25 h 74"/>
              <a:gd name="T40" fmla="*/ 79 w 102"/>
              <a:gd name="T41" fmla="*/ 31 h 74"/>
              <a:gd name="T42" fmla="*/ 72 w 102"/>
              <a:gd name="T43" fmla="*/ 3 h 74"/>
              <a:gd name="T44" fmla="*/ 71 w 102"/>
              <a:gd name="T45" fmla="*/ 8 h 74"/>
              <a:gd name="T46" fmla="*/ 66 w 102"/>
              <a:gd name="T47" fmla="*/ 2 h 74"/>
              <a:gd name="T48" fmla="*/ 66 w 102"/>
              <a:gd name="T49" fmla="*/ 73 h 74"/>
              <a:gd name="T50" fmla="*/ 67 w 102"/>
              <a:gd name="T51" fmla="*/ 65 h 74"/>
              <a:gd name="T52" fmla="*/ 72 w 102"/>
              <a:gd name="T53" fmla="*/ 74 h 74"/>
              <a:gd name="T54" fmla="*/ 72 w 102"/>
              <a:gd name="T55" fmla="*/ 21 h 74"/>
              <a:gd name="T56" fmla="*/ 72 w 102"/>
              <a:gd name="T57" fmla="*/ 52 h 74"/>
              <a:gd name="T58" fmla="*/ 66 w 102"/>
              <a:gd name="T59" fmla="*/ 57 h 74"/>
              <a:gd name="T60" fmla="*/ 69 w 102"/>
              <a:gd name="T61" fmla="*/ 16 h 74"/>
              <a:gd name="T62" fmla="*/ 22 w 102"/>
              <a:gd name="T63" fmla="*/ 10 h 74"/>
              <a:gd name="T64" fmla="*/ 66 w 102"/>
              <a:gd name="T65" fmla="*/ 5 h 74"/>
              <a:gd name="T66" fmla="*/ 64 w 102"/>
              <a:gd name="T67" fmla="*/ 6 h 74"/>
              <a:gd name="T68" fmla="*/ 66 w 102"/>
              <a:gd name="T69" fmla="*/ 16 h 74"/>
              <a:gd name="T70" fmla="*/ 66 w 102"/>
              <a:gd name="T71" fmla="*/ 64 h 74"/>
              <a:gd name="T72" fmla="*/ 37 w 102"/>
              <a:gd name="T73" fmla="*/ 57 h 74"/>
              <a:gd name="T74" fmla="*/ 22 w 102"/>
              <a:gd name="T75" fmla="*/ 49 h 74"/>
              <a:gd name="T76" fmla="*/ 27 w 102"/>
              <a:gd name="T77" fmla="*/ 48 h 74"/>
              <a:gd name="T78" fmla="*/ 22 w 102"/>
              <a:gd name="T79" fmla="*/ 27 h 74"/>
              <a:gd name="T80" fmla="*/ 2 w 102"/>
              <a:gd name="T81" fmla="*/ 41 h 74"/>
              <a:gd name="T82" fmla="*/ 22 w 102"/>
              <a:gd name="T83" fmla="*/ 10 h 74"/>
              <a:gd name="T84" fmla="*/ 17 w 102"/>
              <a:gd name="T85" fmla="*/ 28 h 74"/>
              <a:gd name="T86" fmla="*/ 22 w 102"/>
              <a:gd name="T87" fmla="*/ 49 h 74"/>
              <a:gd name="T88" fmla="*/ 2 w 102"/>
              <a:gd name="T89" fmla="*/ 4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2" h="74">
                <a:moveTo>
                  <a:pt x="79" y="7"/>
                </a:moveTo>
                <a:cubicBezTo>
                  <a:pt x="102" y="22"/>
                  <a:pt x="98" y="62"/>
                  <a:pt x="84" y="71"/>
                </a:cubicBezTo>
                <a:cubicBezTo>
                  <a:pt x="82" y="72"/>
                  <a:pt x="80" y="73"/>
                  <a:pt x="79" y="73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3" y="67"/>
                  <a:pt x="85" y="61"/>
                  <a:pt x="83" y="57"/>
                </a:cubicBezTo>
                <a:cubicBezTo>
                  <a:pt x="82" y="55"/>
                  <a:pt x="80" y="53"/>
                  <a:pt x="79" y="52"/>
                </a:cubicBezTo>
                <a:cubicBezTo>
                  <a:pt x="79" y="49"/>
                  <a:pt x="79" y="49"/>
                  <a:pt x="79" y="49"/>
                </a:cubicBezTo>
                <a:cubicBezTo>
                  <a:pt x="81" y="50"/>
                  <a:pt x="84" y="50"/>
                  <a:pt x="86" y="49"/>
                </a:cubicBezTo>
                <a:cubicBezTo>
                  <a:pt x="86" y="49"/>
                  <a:pt x="86" y="49"/>
                  <a:pt x="86" y="49"/>
                </a:cubicBezTo>
                <a:cubicBezTo>
                  <a:pt x="90" y="47"/>
                  <a:pt x="92" y="42"/>
                  <a:pt x="90" y="38"/>
                </a:cubicBezTo>
                <a:cubicBezTo>
                  <a:pt x="88" y="34"/>
                  <a:pt x="83" y="32"/>
                  <a:pt x="79" y="34"/>
                </a:cubicBezTo>
                <a:cubicBezTo>
                  <a:pt x="79" y="31"/>
                  <a:pt x="79" y="31"/>
                  <a:pt x="79" y="31"/>
                </a:cubicBezTo>
                <a:cubicBezTo>
                  <a:pt x="80" y="31"/>
                  <a:pt x="81" y="30"/>
                  <a:pt x="82" y="30"/>
                </a:cubicBezTo>
                <a:cubicBezTo>
                  <a:pt x="86" y="28"/>
                  <a:pt x="87" y="24"/>
                  <a:pt x="85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4" y="17"/>
                  <a:pt x="81" y="16"/>
                  <a:pt x="79" y="16"/>
                </a:cubicBezTo>
                <a:lnTo>
                  <a:pt x="79" y="7"/>
                </a:lnTo>
                <a:close/>
                <a:moveTo>
                  <a:pt x="72" y="3"/>
                </a:moveTo>
                <a:cubicBezTo>
                  <a:pt x="74" y="4"/>
                  <a:pt x="76" y="5"/>
                  <a:pt x="79" y="7"/>
                </a:cubicBezTo>
                <a:cubicBezTo>
                  <a:pt x="79" y="16"/>
                  <a:pt x="79" y="16"/>
                  <a:pt x="79" y="16"/>
                </a:cubicBezTo>
                <a:cubicBezTo>
                  <a:pt x="77" y="16"/>
                  <a:pt x="76" y="16"/>
                  <a:pt x="75" y="17"/>
                </a:cubicBezTo>
                <a:cubicBezTo>
                  <a:pt x="73" y="17"/>
                  <a:pt x="72" y="19"/>
                  <a:pt x="72" y="21"/>
                </a:cubicBezTo>
                <a:cubicBezTo>
                  <a:pt x="72" y="13"/>
                  <a:pt x="72" y="13"/>
                  <a:pt x="72" y="13"/>
                </a:cubicBezTo>
                <a:cubicBezTo>
                  <a:pt x="72" y="12"/>
                  <a:pt x="72" y="10"/>
                  <a:pt x="72" y="9"/>
                </a:cubicBezTo>
                <a:cubicBezTo>
                  <a:pt x="72" y="3"/>
                  <a:pt x="72" y="3"/>
                  <a:pt x="72" y="3"/>
                </a:cubicBezTo>
                <a:close/>
                <a:moveTo>
                  <a:pt x="79" y="73"/>
                </a:moveTo>
                <a:cubicBezTo>
                  <a:pt x="76" y="74"/>
                  <a:pt x="74" y="74"/>
                  <a:pt x="72" y="74"/>
                </a:cubicBezTo>
                <a:cubicBezTo>
                  <a:pt x="72" y="69"/>
                  <a:pt x="72" y="69"/>
                  <a:pt x="72" y="69"/>
                </a:cubicBezTo>
                <a:cubicBezTo>
                  <a:pt x="74" y="70"/>
                  <a:pt x="76" y="70"/>
                  <a:pt x="79" y="69"/>
                </a:cubicBezTo>
                <a:cubicBezTo>
                  <a:pt x="79" y="73"/>
                  <a:pt x="79" y="73"/>
                  <a:pt x="79" y="73"/>
                </a:cubicBezTo>
                <a:close/>
                <a:moveTo>
                  <a:pt x="79" y="31"/>
                </a:moveTo>
                <a:cubicBezTo>
                  <a:pt x="79" y="34"/>
                  <a:pt x="79" y="34"/>
                  <a:pt x="79" y="34"/>
                </a:cubicBezTo>
                <a:cubicBezTo>
                  <a:pt x="78" y="34"/>
                  <a:pt x="78" y="34"/>
                  <a:pt x="78" y="34"/>
                </a:cubicBezTo>
                <a:cubicBezTo>
                  <a:pt x="74" y="36"/>
                  <a:pt x="73" y="41"/>
                  <a:pt x="75" y="45"/>
                </a:cubicBezTo>
                <a:cubicBezTo>
                  <a:pt x="76" y="47"/>
                  <a:pt x="77" y="48"/>
                  <a:pt x="79" y="49"/>
                </a:cubicBezTo>
                <a:cubicBezTo>
                  <a:pt x="79" y="52"/>
                  <a:pt x="79" y="52"/>
                  <a:pt x="79" y="52"/>
                </a:cubicBezTo>
                <a:cubicBezTo>
                  <a:pt x="76" y="51"/>
                  <a:pt x="74" y="51"/>
                  <a:pt x="72" y="52"/>
                </a:cubicBezTo>
                <a:cubicBezTo>
                  <a:pt x="72" y="25"/>
                  <a:pt x="72" y="25"/>
                  <a:pt x="72" y="25"/>
                </a:cubicBezTo>
                <a:cubicBezTo>
                  <a:pt x="72" y="26"/>
                  <a:pt x="72" y="26"/>
                  <a:pt x="72" y="26"/>
                </a:cubicBezTo>
                <a:cubicBezTo>
                  <a:pt x="73" y="29"/>
                  <a:pt x="76" y="31"/>
                  <a:pt x="79" y="31"/>
                </a:cubicBezTo>
                <a:close/>
                <a:moveTo>
                  <a:pt x="66" y="2"/>
                </a:moveTo>
                <a:cubicBezTo>
                  <a:pt x="68" y="2"/>
                  <a:pt x="70" y="3"/>
                  <a:pt x="72" y="3"/>
                </a:cubicBezTo>
                <a:cubicBezTo>
                  <a:pt x="72" y="9"/>
                  <a:pt x="72" y="9"/>
                  <a:pt x="72" y="9"/>
                </a:cubicBezTo>
                <a:cubicBezTo>
                  <a:pt x="71" y="9"/>
                  <a:pt x="71" y="9"/>
                  <a:pt x="71" y="8"/>
                </a:cubicBezTo>
                <a:cubicBezTo>
                  <a:pt x="70" y="7"/>
                  <a:pt x="68" y="5"/>
                  <a:pt x="66" y="5"/>
                </a:cubicBezTo>
                <a:cubicBezTo>
                  <a:pt x="66" y="2"/>
                  <a:pt x="66" y="2"/>
                  <a:pt x="66" y="2"/>
                </a:cubicBezTo>
                <a:close/>
                <a:moveTo>
                  <a:pt x="72" y="74"/>
                </a:moveTo>
                <a:cubicBezTo>
                  <a:pt x="70" y="74"/>
                  <a:pt x="68" y="73"/>
                  <a:pt x="66" y="73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67" y="64"/>
                  <a:pt x="67" y="65"/>
                </a:cubicBezTo>
                <a:cubicBezTo>
                  <a:pt x="68" y="67"/>
                  <a:pt x="70" y="68"/>
                  <a:pt x="72" y="69"/>
                </a:cubicBezTo>
                <a:cubicBezTo>
                  <a:pt x="72" y="74"/>
                  <a:pt x="72" y="74"/>
                  <a:pt x="72" y="74"/>
                </a:cubicBezTo>
                <a:close/>
                <a:moveTo>
                  <a:pt x="72" y="13"/>
                </a:moveTo>
                <a:cubicBezTo>
                  <a:pt x="72" y="21"/>
                  <a:pt x="72" y="21"/>
                  <a:pt x="72" y="21"/>
                </a:cubicBezTo>
                <a:cubicBezTo>
                  <a:pt x="71" y="22"/>
                  <a:pt x="71" y="24"/>
                  <a:pt x="72" y="25"/>
                </a:cubicBezTo>
                <a:cubicBezTo>
                  <a:pt x="72" y="52"/>
                  <a:pt x="72" y="52"/>
                  <a:pt x="72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69" y="54"/>
                  <a:pt x="67" y="55"/>
                  <a:pt x="66" y="57"/>
                </a:cubicBezTo>
                <a:cubicBezTo>
                  <a:pt x="66" y="16"/>
                  <a:pt x="66" y="16"/>
                  <a:pt x="66" y="16"/>
                </a:cubicBezTo>
                <a:cubicBezTo>
                  <a:pt x="67" y="16"/>
                  <a:pt x="68" y="16"/>
                  <a:pt x="69" y="16"/>
                </a:cubicBezTo>
                <a:cubicBezTo>
                  <a:pt x="70" y="15"/>
                  <a:pt x="71" y="14"/>
                  <a:pt x="72" y="13"/>
                </a:cubicBezTo>
                <a:close/>
                <a:moveTo>
                  <a:pt x="22" y="10"/>
                </a:moveTo>
                <a:cubicBezTo>
                  <a:pt x="41" y="2"/>
                  <a:pt x="55" y="0"/>
                  <a:pt x="66" y="2"/>
                </a:cubicBezTo>
                <a:cubicBezTo>
                  <a:pt x="66" y="5"/>
                  <a:pt x="66" y="5"/>
                  <a:pt x="66" y="5"/>
                </a:cubicBezTo>
                <a:cubicBezTo>
                  <a:pt x="65" y="5"/>
                  <a:pt x="65" y="6"/>
                  <a:pt x="64" y="6"/>
                </a:cubicBezTo>
                <a:cubicBezTo>
                  <a:pt x="64" y="6"/>
                  <a:pt x="64" y="6"/>
                  <a:pt x="64" y="6"/>
                </a:cubicBezTo>
                <a:cubicBezTo>
                  <a:pt x="61" y="7"/>
                  <a:pt x="60" y="11"/>
                  <a:pt x="61" y="13"/>
                </a:cubicBezTo>
                <a:cubicBezTo>
                  <a:pt x="62" y="15"/>
                  <a:pt x="64" y="16"/>
                  <a:pt x="66" y="16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9"/>
                  <a:pt x="66" y="62"/>
                  <a:pt x="66" y="64"/>
                </a:cubicBezTo>
                <a:cubicBezTo>
                  <a:pt x="66" y="73"/>
                  <a:pt x="66" y="73"/>
                  <a:pt x="66" y="73"/>
                </a:cubicBezTo>
                <a:cubicBezTo>
                  <a:pt x="56" y="68"/>
                  <a:pt x="48" y="56"/>
                  <a:pt x="37" y="57"/>
                </a:cubicBezTo>
                <a:cubicBezTo>
                  <a:pt x="32" y="57"/>
                  <a:pt x="27" y="58"/>
                  <a:pt x="22" y="57"/>
                </a:cubicBezTo>
                <a:cubicBezTo>
                  <a:pt x="22" y="49"/>
                  <a:pt x="22" y="49"/>
                  <a:pt x="22" y="49"/>
                </a:cubicBezTo>
                <a:cubicBezTo>
                  <a:pt x="24" y="49"/>
                  <a:pt x="25" y="48"/>
                  <a:pt x="27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32" y="45"/>
                  <a:pt x="34" y="38"/>
                  <a:pt x="32" y="33"/>
                </a:cubicBezTo>
                <a:cubicBezTo>
                  <a:pt x="30" y="29"/>
                  <a:pt x="26" y="27"/>
                  <a:pt x="22" y="27"/>
                </a:cubicBezTo>
                <a:lnTo>
                  <a:pt x="22" y="10"/>
                </a:lnTo>
                <a:close/>
                <a:moveTo>
                  <a:pt x="2" y="41"/>
                </a:moveTo>
                <a:cubicBezTo>
                  <a:pt x="0" y="23"/>
                  <a:pt x="18" y="12"/>
                  <a:pt x="18" y="12"/>
                </a:cubicBezTo>
                <a:cubicBezTo>
                  <a:pt x="20" y="12"/>
                  <a:pt x="21" y="11"/>
                  <a:pt x="22" y="10"/>
                </a:cubicBezTo>
                <a:cubicBezTo>
                  <a:pt x="22" y="27"/>
                  <a:pt x="22" y="27"/>
                  <a:pt x="22" y="27"/>
                </a:cubicBezTo>
                <a:cubicBezTo>
                  <a:pt x="20" y="27"/>
                  <a:pt x="19" y="27"/>
                  <a:pt x="17" y="28"/>
                </a:cubicBezTo>
                <a:cubicBezTo>
                  <a:pt x="12" y="31"/>
                  <a:pt x="9" y="37"/>
                  <a:pt x="12" y="43"/>
                </a:cubicBezTo>
                <a:cubicBezTo>
                  <a:pt x="14" y="47"/>
                  <a:pt x="18" y="49"/>
                  <a:pt x="22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12" y="57"/>
                  <a:pt x="4" y="53"/>
                  <a:pt x="2" y="4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7" name="Freeform 90"/>
          <p:cNvSpPr/>
          <p:nvPr/>
        </p:nvSpPr>
        <p:spPr bwMode="auto">
          <a:xfrm>
            <a:off x="4995441" y="3239602"/>
            <a:ext cx="206375" cy="266700"/>
          </a:xfrm>
          <a:custGeom>
            <a:avLst/>
            <a:gdLst>
              <a:gd name="T0" fmla="*/ 0 w 95"/>
              <a:gd name="T1" fmla="*/ 21 h 123"/>
              <a:gd name="T2" fmla="*/ 4 w 95"/>
              <a:gd name="T3" fmla="*/ 19 h 123"/>
              <a:gd name="T4" fmla="*/ 59 w 95"/>
              <a:gd name="T5" fmla="*/ 109 h 123"/>
              <a:gd name="T6" fmla="*/ 79 w 95"/>
              <a:gd name="T7" fmla="*/ 112 h 123"/>
              <a:gd name="T8" fmla="*/ 85 w 95"/>
              <a:gd name="T9" fmla="*/ 93 h 123"/>
              <a:gd name="T10" fmla="*/ 29 w 95"/>
              <a:gd name="T11" fmla="*/ 3 h 123"/>
              <a:gd name="T12" fmla="*/ 34 w 95"/>
              <a:gd name="T13" fmla="*/ 0 h 123"/>
              <a:gd name="T14" fmla="*/ 90 w 95"/>
              <a:gd name="T15" fmla="*/ 91 h 123"/>
              <a:gd name="T16" fmla="*/ 82 w 95"/>
              <a:gd name="T17" fmla="*/ 117 h 123"/>
              <a:gd name="T18" fmla="*/ 56 w 95"/>
              <a:gd name="T19" fmla="*/ 112 h 123"/>
              <a:gd name="T20" fmla="*/ 0 w 95"/>
              <a:gd name="T21" fmla="*/ 2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" h="123">
                <a:moveTo>
                  <a:pt x="0" y="21"/>
                </a:moveTo>
                <a:cubicBezTo>
                  <a:pt x="4" y="19"/>
                  <a:pt x="4" y="19"/>
                  <a:pt x="4" y="1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3" y="115"/>
                  <a:pt x="72" y="117"/>
                  <a:pt x="79" y="112"/>
                </a:cubicBezTo>
                <a:cubicBezTo>
                  <a:pt x="87" y="108"/>
                  <a:pt x="89" y="99"/>
                  <a:pt x="85" y="93"/>
                </a:cubicBezTo>
                <a:cubicBezTo>
                  <a:pt x="29" y="3"/>
                  <a:pt x="29" y="3"/>
                  <a:pt x="29" y="3"/>
                </a:cubicBezTo>
                <a:cubicBezTo>
                  <a:pt x="34" y="0"/>
                  <a:pt x="34" y="0"/>
                  <a:pt x="34" y="0"/>
                </a:cubicBezTo>
                <a:cubicBezTo>
                  <a:pt x="90" y="91"/>
                  <a:pt x="90" y="91"/>
                  <a:pt x="90" y="91"/>
                </a:cubicBezTo>
                <a:cubicBezTo>
                  <a:pt x="95" y="100"/>
                  <a:pt x="92" y="111"/>
                  <a:pt x="82" y="117"/>
                </a:cubicBezTo>
                <a:cubicBezTo>
                  <a:pt x="73" y="123"/>
                  <a:pt x="61" y="121"/>
                  <a:pt x="56" y="112"/>
                </a:cubicBezTo>
                <a:lnTo>
                  <a:pt x="0" y="21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8" name="Freeform 91"/>
          <p:cNvSpPr/>
          <p:nvPr/>
        </p:nvSpPr>
        <p:spPr bwMode="auto">
          <a:xfrm>
            <a:off x="4982741" y="3230077"/>
            <a:ext cx="101600" cy="69850"/>
          </a:xfrm>
          <a:custGeom>
            <a:avLst/>
            <a:gdLst>
              <a:gd name="T0" fmla="*/ 1 w 47"/>
              <a:gd name="T1" fmla="*/ 30 h 32"/>
              <a:gd name="T2" fmla="*/ 6 w 47"/>
              <a:gd name="T3" fmla="*/ 31 h 32"/>
              <a:gd name="T4" fmla="*/ 44 w 47"/>
              <a:gd name="T5" fmla="*/ 7 h 32"/>
              <a:gd name="T6" fmla="*/ 46 w 47"/>
              <a:gd name="T7" fmla="*/ 2 h 32"/>
              <a:gd name="T8" fmla="*/ 41 w 47"/>
              <a:gd name="T9" fmla="*/ 1 h 32"/>
              <a:gd name="T10" fmla="*/ 2 w 47"/>
              <a:gd name="T11" fmla="*/ 25 h 32"/>
              <a:gd name="T12" fmla="*/ 1 w 47"/>
              <a:gd name="T13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32">
                <a:moveTo>
                  <a:pt x="1" y="30"/>
                </a:moveTo>
                <a:cubicBezTo>
                  <a:pt x="2" y="32"/>
                  <a:pt x="4" y="32"/>
                  <a:pt x="6" y="31"/>
                </a:cubicBezTo>
                <a:cubicBezTo>
                  <a:pt x="44" y="7"/>
                  <a:pt x="44" y="7"/>
                  <a:pt x="44" y="7"/>
                </a:cubicBezTo>
                <a:cubicBezTo>
                  <a:pt x="46" y="6"/>
                  <a:pt x="47" y="4"/>
                  <a:pt x="46" y="2"/>
                </a:cubicBezTo>
                <a:cubicBezTo>
                  <a:pt x="45" y="1"/>
                  <a:pt x="42" y="0"/>
                  <a:pt x="41" y="1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6"/>
                  <a:pt x="0" y="28"/>
                  <a:pt x="1" y="3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19" name="Freeform 92"/>
          <p:cNvSpPr/>
          <p:nvPr/>
        </p:nvSpPr>
        <p:spPr bwMode="auto">
          <a:xfrm>
            <a:off x="5024016" y="3287227"/>
            <a:ext cx="139700" cy="192088"/>
          </a:xfrm>
          <a:custGeom>
            <a:avLst/>
            <a:gdLst>
              <a:gd name="T0" fmla="*/ 0 w 64"/>
              <a:gd name="T1" fmla="*/ 3 h 88"/>
              <a:gd name="T2" fmla="*/ 5 w 64"/>
              <a:gd name="T3" fmla="*/ 0 h 88"/>
              <a:gd name="T4" fmla="*/ 55 w 64"/>
              <a:gd name="T5" fmla="*/ 80 h 88"/>
              <a:gd name="T6" fmla="*/ 64 w 64"/>
              <a:gd name="T7" fmla="*/ 85 h 88"/>
              <a:gd name="T8" fmla="*/ 63 w 64"/>
              <a:gd name="T9" fmla="*/ 85 h 88"/>
              <a:gd name="T10" fmla="*/ 49 w 64"/>
              <a:gd name="T11" fmla="*/ 82 h 88"/>
              <a:gd name="T12" fmla="*/ 0 w 64"/>
              <a:gd name="T13" fmla="*/ 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88">
                <a:moveTo>
                  <a:pt x="0" y="3"/>
                </a:moveTo>
                <a:cubicBezTo>
                  <a:pt x="5" y="0"/>
                  <a:pt x="5" y="0"/>
                  <a:pt x="5" y="0"/>
                </a:cubicBezTo>
                <a:cubicBezTo>
                  <a:pt x="55" y="80"/>
                  <a:pt x="55" y="80"/>
                  <a:pt x="55" y="80"/>
                </a:cubicBezTo>
                <a:cubicBezTo>
                  <a:pt x="57" y="83"/>
                  <a:pt x="60" y="85"/>
                  <a:pt x="64" y="85"/>
                </a:cubicBezTo>
                <a:cubicBezTo>
                  <a:pt x="63" y="85"/>
                  <a:pt x="63" y="85"/>
                  <a:pt x="63" y="85"/>
                </a:cubicBezTo>
                <a:cubicBezTo>
                  <a:pt x="58" y="88"/>
                  <a:pt x="52" y="87"/>
                  <a:pt x="49" y="82"/>
                </a:cubicBezTo>
                <a:lnTo>
                  <a:pt x="0" y="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0" name="Freeform 93"/>
          <p:cNvSpPr>
            <a:spLocks noEditPoints="1"/>
          </p:cNvSpPr>
          <p:nvPr/>
        </p:nvSpPr>
        <p:spPr bwMode="auto">
          <a:xfrm>
            <a:off x="6355928" y="4890602"/>
            <a:ext cx="219075" cy="239713"/>
          </a:xfrm>
          <a:custGeom>
            <a:avLst/>
            <a:gdLst>
              <a:gd name="T0" fmla="*/ 78 w 101"/>
              <a:gd name="T1" fmla="*/ 51 h 110"/>
              <a:gd name="T2" fmla="*/ 75 w 101"/>
              <a:gd name="T3" fmla="*/ 63 h 110"/>
              <a:gd name="T4" fmla="*/ 75 w 101"/>
              <a:gd name="T5" fmla="*/ 73 h 110"/>
              <a:gd name="T6" fmla="*/ 77 w 101"/>
              <a:gd name="T7" fmla="*/ 74 h 110"/>
              <a:gd name="T8" fmla="*/ 86 w 101"/>
              <a:gd name="T9" fmla="*/ 86 h 110"/>
              <a:gd name="T10" fmla="*/ 75 w 101"/>
              <a:gd name="T11" fmla="*/ 80 h 110"/>
              <a:gd name="T12" fmla="*/ 75 w 101"/>
              <a:gd name="T13" fmla="*/ 22 h 110"/>
              <a:gd name="T14" fmla="*/ 86 w 101"/>
              <a:gd name="T15" fmla="*/ 15 h 110"/>
              <a:gd name="T16" fmla="*/ 77 w 101"/>
              <a:gd name="T17" fmla="*/ 28 h 110"/>
              <a:gd name="T18" fmla="*/ 75 w 101"/>
              <a:gd name="T19" fmla="*/ 28 h 110"/>
              <a:gd name="T20" fmla="*/ 98 w 101"/>
              <a:gd name="T21" fmla="*/ 48 h 110"/>
              <a:gd name="T22" fmla="*/ 83 w 101"/>
              <a:gd name="T23" fmla="*/ 51 h 110"/>
              <a:gd name="T24" fmla="*/ 98 w 101"/>
              <a:gd name="T25" fmla="*/ 53 h 110"/>
              <a:gd name="T26" fmla="*/ 98 w 101"/>
              <a:gd name="T27" fmla="*/ 48 h 110"/>
              <a:gd name="T28" fmla="*/ 52 w 101"/>
              <a:gd name="T29" fmla="*/ 110 h 110"/>
              <a:gd name="T30" fmla="*/ 66 w 101"/>
              <a:gd name="T31" fmla="*/ 74 h 110"/>
              <a:gd name="T32" fmla="*/ 75 w 101"/>
              <a:gd name="T33" fmla="*/ 39 h 110"/>
              <a:gd name="T34" fmla="*/ 50 w 101"/>
              <a:gd name="T35" fmla="*/ 29 h 110"/>
              <a:gd name="T36" fmla="*/ 72 w 101"/>
              <a:gd name="T37" fmla="*/ 51 h 110"/>
              <a:gd name="T38" fmla="*/ 62 w 101"/>
              <a:gd name="T39" fmla="*/ 70 h 110"/>
              <a:gd name="T40" fmla="*/ 60 w 101"/>
              <a:gd name="T41" fmla="*/ 85 h 110"/>
              <a:gd name="T42" fmla="*/ 50 w 101"/>
              <a:gd name="T43" fmla="*/ 110 h 110"/>
              <a:gd name="T44" fmla="*/ 75 w 101"/>
              <a:gd name="T45" fmla="*/ 28 h 110"/>
              <a:gd name="T46" fmla="*/ 74 w 101"/>
              <a:gd name="T47" fmla="*/ 24 h 110"/>
              <a:gd name="T48" fmla="*/ 75 w 101"/>
              <a:gd name="T49" fmla="*/ 73 h 110"/>
              <a:gd name="T50" fmla="*/ 74 w 101"/>
              <a:gd name="T51" fmla="*/ 78 h 110"/>
              <a:gd name="T52" fmla="*/ 75 w 101"/>
              <a:gd name="T53" fmla="*/ 73 h 110"/>
              <a:gd name="T54" fmla="*/ 50 w 101"/>
              <a:gd name="T55" fmla="*/ 0 h 110"/>
              <a:gd name="T56" fmla="*/ 53 w 101"/>
              <a:gd name="T57" fmla="*/ 3 h 110"/>
              <a:gd name="T58" fmla="*/ 50 w 101"/>
              <a:gd name="T59" fmla="*/ 18 h 110"/>
              <a:gd name="T60" fmla="*/ 50 w 101"/>
              <a:gd name="T61" fmla="*/ 23 h 110"/>
              <a:gd name="T62" fmla="*/ 25 w 101"/>
              <a:gd name="T63" fmla="*/ 63 h 110"/>
              <a:gd name="T64" fmla="*/ 35 w 101"/>
              <a:gd name="T65" fmla="*/ 96 h 110"/>
              <a:gd name="T66" fmla="*/ 50 w 101"/>
              <a:gd name="T67" fmla="*/ 110 h 110"/>
              <a:gd name="T68" fmla="*/ 41 w 101"/>
              <a:gd name="T69" fmla="*/ 85 h 110"/>
              <a:gd name="T70" fmla="*/ 39 w 101"/>
              <a:gd name="T71" fmla="*/ 70 h 110"/>
              <a:gd name="T72" fmla="*/ 34 w 101"/>
              <a:gd name="T73" fmla="*/ 35 h 110"/>
              <a:gd name="T74" fmla="*/ 50 w 101"/>
              <a:gd name="T75" fmla="*/ 23 h 110"/>
              <a:gd name="T76" fmla="*/ 50 w 101"/>
              <a:gd name="T77" fmla="*/ 18 h 110"/>
              <a:gd name="T78" fmla="*/ 48 w 101"/>
              <a:gd name="T79" fmla="*/ 3 h 110"/>
              <a:gd name="T80" fmla="*/ 25 w 101"/>
              <a:gd name="T81" fmla="*/ 80 h 110"/>
              <a:gd name="T82" fmla="*/ 27 w 101"/>
              <a:gd name="T83" fmla="*/ 74 h 110"/>
              <a:gd name="T84" fmla="*/ 25 w 101"/>
              <a:gd name="T85" fmla="*/ 80 h 110"/>
              <a:gd name="T86" fmla="*/ 25 w 101"/>
              <a:gd name="T87" fmla="*/ 22 h 110"/>
              <a:gd name="T88" fmla="*/ 27 w 101"/>
              <a:gd name="T89" fmla="*/ 28 h 110"/>
              <a:gd name="T90" fmla="*/ 25 w 101"/>
              <a:gd name="T91" fmla="*/ 39 h 110"/>
              <a:gd name="T92" fmla="*/ 25 w 101"/>
              <a:gd name="T93" fmla="*/ 63 h 110"/>
              <a:gd name="T94" fmla="*/ 25 w 101"/>
              <a:gd name="T95" fmla="*/ 22 h 110"/>
              <a:gd name="T96" fmla="*/ 23 w 101"/>
              <a:gd name="T97" fmla="*/ 28 h 110"/>
              <a:gd name="T98" fmla="*/ 15 w 101"/>
              <a:gd name="T99" fmla="*/ 19 h 110"/>
              <a:gd name="T100" fmla="*/ 18 w 101"/>
              <a:gd name="T101" fmla="*/ 15 h 110"/>
              <a:gd name="T102" fmla="*/ 25 w 101"/>
              <a:gd name="T103" fmla="*/ 73 h 110"/>
              <a:gd name="T104" fmla="*/ 18 w 101"/>
              <a:gd name="T105" fmla="*/ 86 h 110"/>
              <a:gd name="T106" fmla="*/ 15 w 101"/>
              <a:gd name="T107" fmla="*/ 83 h 110"/>
              <a:gd name="T108" fmla="*/ 23 w 101"/>
              <a:gd name="T109" fmla="*/ 74 h 110"/>
              <a:gd name="T110" fmla="*/ 18 w 101"/>
              <a:gd name="T111" fmla="*/ 51 h 110"/>
              <a:gd name="T112" fmla="*/ 15 w 101"/>
              <a:gd name="T113" fmla="*/ 48 h 110"/>
              <a:gd name="T114" fmla="*/ 0 w 101"/>
              <a:gd name="T115" fmla="*/ 51 h 110"/>
              <a:gd name="T116" fmla="*/ 15 w 101"/>
              <a:gd name="T117" fmla="*/ 5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10">
                <a:moveTo>
                  <a:pt x="75" y="63"/>
                </a:moveTo>
                <a:cubicBezTo>
                  <a:pt x="77" y="59"/>
                  <a:pt x="78" y="55"/>
                  <a:pt x="78" y="51"/>
                </a:cubicBezTo>
                <a:cubicBezTo>
                  <a:pt x="78" y="47"/>
                  <a:pt x="77" y="43"/>
                  <a:pt x="75" y="39"/>
                </a:cubicBezTo>
                <a:cubicBezTo>
                  <a:pt x="75" y="63"/>
                  <a:pt x="75" y="63"/>
                  <a:pt x="75" y="63"/>
                </a:cubicBezTo>
                <a:close/>
                <a:moveTo>
                  <a:pt x="75" y="80"/>
                </a:moveTo>
                <a:cubicBezTo>
                  <a:pt x="75" y="73"/>
                  <a:pt x="75" y="73"/>
                  <a:pt x="75" y="73"/>
                </a:cubicBezTo>
                <a:cubicBezTo>
                  <a:pt x="76" y="73"/>
                  <a:pt x="77" y="73"/>
                  <a:pt x="77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86" y="83"/>
                  <a:pt x="86" y="83"/>
                  <a:pt x="86" y="83"/>
                </a:cubicBezTo>
                <a:cubicBezTo>
                  <a:pt x="87" y="84"/>
                  <a:pt x="87" y="85"/>
                  <a:pt x="86" y="86"/>
                </a:cubicBezTo>
                <a:cubicBezTo>
                  <a:pt x="85" y="87"/>
                  <a:pt x="83" y="87"/>
                  <a:pt x="82" y="86"/>
                </a:cubicBezTo>
                <a:cubicBezTo>
                  <a:pt x="75" y="80"/>
                  <a:pt x="75" y="80"/>
                  <a:pt x="75" y="80"/>
                </a:cubicBezTo>
                <a:close/>
                <a:moveTo>
                  <a:pt x="75" y="28"/>
                </a:moveTo>
                <a:cubicBezTo>
                  <a:pt x="75" y="22"/>
                  <a:pt x="75" y="22"/>
                  <a:pt x="75" y="22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4"/>
                  <a:pt x="85" y="14"/>
                  <a:pt x="86" y="15"/>
                </a:cubicBezTo>
                <a:cubicBezTo>
                  <a:pt x="87" y="16"/>
                  <a:pt x="87" y="18"/>
                  <a:pt x="86" y="19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7" y="28"/>
                  <a:pt x="77" y="28"/>
                </a:cubicBezTo>
                <a:cubicBezTo>
                  <a:pt x="77" y="28"/>
                  <a:pt x="76" y="28"/>
                  <a:pt x="75" y="28"/>
                </a:cubicBezTo>
                <a:close/>
                <a:moveTo>
                  <a:pt x="98" y="48"/>
                </a:moveTo>
                <a:cubicBezTo>
                  <a:pt x="98" y="48"/>
                  <a:pt x="98" y="48"/>
                  <a:pt x="9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4" y="48"/>
                  <a:pt x="83" y="49"/>
                  <a:pt x="83" y="51"/>
                </a:cubicBezTo>
                <a:cubicBezTo>
                  <a:pt x="83" y="52"/>
                  <a:pt x="84" y="53"/>
                  <a:pt x="86" y="53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3"/>
                  <a:pt x="101" y="52"/>
                  <a:pt x="101" y="51"/>
                </a:cubicBezTo>
                <a:cubicBezTo>
                  <a:pt x="101" y="49"/>
                  <a:pt x="100" y="48"/>
                  <a:pt x="98" y="48"/>
                </a:cubicBezTo>
                <a:close/>
                <a:moveTo>
                  <a:pt x="50" y="110"/>
                </a:moveTo>
                <a:cubicBezTo>
                  <a:pt x="52" y="110"/>
                  <a:pt x="52" y="110"/>
                  <a:pt x="52" y="110"/>
                </a:cubicBezTo>
                <a:cubicBezTo>
                  <a:pt x="60" y="110"/>
                  <a:pt x="66" y="104"/>
                  <a:pt x="66" y="96"/>
                </a:cubicBezTo>
                <a:cubicBezTo>
                  <a:pt x="66" y="74"/>
                  <a:pt x="66" y="74"/>
                  <a:pt x="66" y="74"/>
                </a:cubicBezTo>
                <a:cubicBezTo>
                  <a:pt x="70" y="71"/>
                  <a:pt x="73" y="67"/>
                  <a:pt x="75" y="63"/>
                </a:cubicBezTo>
                <a:cubicBezTo>
                  <a:pt x="75" y="39"/>
                  <a:pt x="75" y="39"/>
                  <a:pt x="75" y="39"/>
                </a:cubicBezTo>
                <a:cubicBezTo>
                  <a:pt x="71" y="29"/>
                  <a:pt x="61" y="23"/>
                  <a:pt x="50" y="23"/>
                </a:cubicBezTo>
                <a:cubicBezTo>
                  <a:pt x="50" y="29"/>
                  <a:pt x="50" y="29"/>
                  <a:pt x="50" y="29"/>
                </a:cubicBezTo>
                <a:cubicBezTo>
                  <a:pt x="56" y="29"/>
                  <a:pt x="62" y="31"/>
                  <a:pt x="66" y="35"/>
                </a:cubicBezTo>
                <a:cubicBezTo>
                  <a:pt x="70" y="39"/>
                  <a:pt x="72" y="45"/>
                  <a:pt x="72" y="51"/>
                </a:cubicBezTo>
                <a:cubicBezTo>
                  <a:pt x="72" y="59"/>
                  <a:pt x="68" y="66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61" y="70"/>
                  <a:pt x="60" y="71"/>
                  <a:pt x="60" y="72"/>
                </a:cubicBezTo>
                <a:cubicBezTo>
                  <a:pt x="60" y="85"/>
                  <a:pt x="60" y="85"/>
                  <a:pt x="60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110"/>
                  <a:pt x="50" y="110"/>
                  <a:pt x="50" y="110"/>
                </a:cubicBezTo>
                <a:close/>
                <a:moveTo>
                  <a:pt x="75" y="22"/>
                </a:moveTo>
                <a:cubicBezTo>
                  <a:pt x="75" y="28"/>
                  <a:pt x="75" y="28"/>
                  <a:pt x="75" y="28"/>
                </a:cubicBezTo>
                <a:cubicBezTo>
                  <a:pt x="75" y="28"/>
                  <a:pt x="74" y="28"/>
                  <a:pt x="74" y="28"/>
                </a:cubicBezTo>
                <a:cubicBezTo>
                  <a:pt x="72" y="27"/>
                  <a:pt x="72" y="25"/>
                  <a:pt x="74" y="24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5" y="73"/>
                </a:moveTo>
                <a:cubicBezTo>
                  <a:pt x="75" y="80"/>
                  <a:pt x="75" y="80"/>
                  <a:pt x="75" y="80"/>
                </a:cubicBezTo>
                <a:cubicBezTo>
                  <a:pt x="74" y="78"/>
                  <a:pt x="74" y="78"/>
                  <a:pt x="74" y="78"/>
                </a:cubicBezTo>
                <a:cubicBezTo>
                  <a:pt x="72" y="77"/>
                  <a:pt x="72" y="75"/>
                  <a:pt x="74" y="74"/>
                </a:cubicBezTo>
                <a:cubicBezTo>
                  <a:pt x="74" y="73"/>
                  <a:pt x="75" y="73"/>
                  <a:pt x="75" y="73"/>
                </a:cubicBezTo>
                <a:close/>
                <a:moveTo>
                  <a:pt x="50" y="18"/>
                </a:moveTo>
                <a:cubicBezTo>
                  <a:pt x="50" y="0"/>
                  <a:pt x="50" y="0"/>
                  <a:pt x="5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0"/>
                  <a:pt x="53" y="2"/>
                  <a:pt x="53" y="3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7"/>
                  <a:pt x="52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0" y="23"/>
                </a:moveTo>
                <a:cubicBezTo>
                  <a:pt x="39" y="23"/>
                  <a:pt x="30" y="29"/>
                  <a:pt x="25" y="39"/>
                </a:cubicBezTo>
                <a:cubicBezTo>
                  <a:pt x="25" y="63"/>
                  <a:pt x="25" y="63"/>
                  <a:pt x="25" y="63"/>
                </a:cubicBezTo>
                <a:cubicBezTo>
                  <a:pt x="27" y="68"/>
                  <a:pt x="31" y="71"/>
                  <a:pt x="35" y="74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104"/>
                  <a:pt x="41" y="110"/>
                  <a:pt x="49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85"/>
                  <a:pt x="50" y="85"/>
                  <a:pt x="50" y="85"/>
                </a:cubicBezTo>
                <a:cubicBezTo>
                  <a:pt x="41" y="85"/>
                  <a:pt x="41" y="85"/>
                  <a:pt x="41" y="85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0" y="71"/>
                  <a:pt x="39" y="70"/>
                </a:cubicBezTo>
                <a:cubicBezTo>
                  <a:pt x="33" y="66"/>
                  <a:pt x="28" y="59"/>
                  <a:pt x="28" y="51"/>
                </a:cubicBezTo>
                <a:cubicBezTo>
                  <a:pt x="28" y="45"/>
                  <a:pt x="30" y="39"/>
                  <a:pt x="34" y="35"/>
                </a:cubicBezTo>
                <a:cubicBezTo>
                  <a:pt x="39" y="31"/>
                  <a:pt x="44" y="29"/>
                  <a:pt x="50" y="29"/>
                </a:cubicBezTo>
                <a:cubicBezTo>
                  <a:pt x="50" y="23"/>
                  <a:pt x="50" y="23"/>
                  <a:pt x="50" y="23"/>
                </a:cubicBezTo>
                <a:close/>
                <a:moveTo>
                  <a:pt x="50" y="0"/>
                </a:moveTo>
                <a:cubicBezTo>
                  <a:pt x="50" y="18"/>
                  <a:pt x="50" y="18"/>
                  <a:pt x="50" y="18"/>
                </a:cubicBezTo>
                <a:cubicBezTo>
                  <a:pt x="49" y="18"/>
                  <a:pt x="48" y="17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9" y="1"/>
                  <a:pt x="50" y="0"/>
                </a:cubicBezTo>
                <a:close/>
                <a:moveTo>
                  <a:pt x="25" y="80"/>
                </a:moveTo>
                <a:cubicBezTo>
                  <a:pt x="25" y="73"/>
                  <a:pt x="25" y="73"/>
                  <a:pt x="25" y="73"/>
                </a:cubicBezTo>
                <a:cubicBezTo>
                  <a:pt x="26" y="73"/>
                  <a:pt x="27" y="73"/>
                  <a:pt x="27" y="74"/>
                </a:cubicBezTo>
                <a:cubicBezTo>
                  <a:pt x="28" y="75"/>
                  <a:pt x="28" y="77"/>
                  <a:pt x="27" y="78"/>
                </a:cubicBezTo>
                <a:cubicBezTo>
                  <a:pt x="25" y="80"/>
                  <a:pt x="25" y="80"/>
                  <a:pt x="25" y="80"/>
                </a:cubicBezTo>
                <a:close/>
                <a:moveTo>
                  <a:pt x="25" y="28"/>
                </a:moveTo>
                <a:cubicBezTo>
                  <a:pt x="25" y="22"/>
                  <a:pt x="25" y="22"/>
                  <a:pt x="25" y="22"/>
                </a:cubicBezTo>
                <a:cubicBezTo>
                  <a:pt x="27" y="24"/>
                  <a:pt x="27" y="24"/>
                  <a:pt x="27" y="24"/>
                </a:cubicBezTo>
                <a:cubicBezTo>
                  <a:pt x="28" y="25"/>
                  <a:pt x="28" y="27"/>
                  <a:pt x="27" y="28"/>
                </a:cubicBezTo>
                <a:cubicBezTo>
                  <a:pt x="27" y="28"/>
                  <a:pt x="26" y="28"/>
                  <a:pt x="25" y="28"/>
                </a:cubicBezTo>
                <a:close/>
                <a:moveTo>
                  <a:pt x="25" y="39"/>
                </a:moveTo>
                <a:cubicBezTo>
                  <a:pt x="23" y="42"/>
                  <a:pt x="22" y="46"/>
                  <a:pt x="22" y="51"/>
                </a:cubicBezTo>
                <a:cubicBezTo>
                  <a:pt x="22" y="55"/>
                  <a:pt x="23" y="59"/>
                  <a:pt x="25" y="63"/>
                </a:cubicBezTo>
                <a:cubicBezTo>
                  <a:pt x="25" y="39"/>
                  <a:pt x="25" y="39"/>
                  <a:pt x="25" y="39"/>
                </a:cubicBezTo>
                <a:close/>
                <a:moveTo>
                  <a:pt x="25" y="22"/>
                </a:move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4" y="28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5" y="19"/>
                  <a:pt x="15" y="19"/>
                  <a:pt x="15" y="19"/>
                </a:cubicBezTo>
                <a:cubicBezTo>
                  <a:pt x="14" y="18"/>
                  <a:pt x="14" y="16"/>
                  <a:pt x="15" y="15"/>
                </a:cubicBezTo>
                <a:cubicBezTo>
                  <a:pt x="16" y="14"/>
                  <a:pt x="17" y="14"/>
                  <a:pt x="18" y="15"/>
                </a:cubicBezTo>
                <a:cubicBezTo>
                  <a:pt x="25" y="22"/>
                  <a:pt x="25" y="22"/>
                  <a:pt x="25" y="22"/>
                </a:cubicBezTo>
                <a:close/>
                <a:moveTo>
                  <a:pt x="25" y="73"/>
                </a:moveTo>
                <a:cubicBezTo>
                  <a:pt x="25" y="80"/>
                  <a:pt x="25" y="80"/>
                  <a:pt x="25" y="80"/>
                </a:cubicBezTo>
                <a:cubicBezTo>
                  <a:pt x="18" y="86"/>
                  <a:pt x="18" y="86"/>
                  <a:pt x="18" y="86"/>
                </a:cubicBezTo>
                <a:cubicBezTo>
                  <a:pt x="17" y="87"/>
                  <a:pt x="16" y="87"/>
                  <a:pt x="15" y="86"/>
                </a:cubicBezTo>
                <a:cubicBezTo>
                  <a:pt x="14" y="85"/>
                  <a:pt x="14" y="84"/>
                  <a:pt x="15" y="83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3" y="74"/>
                  <a:pt x="23" y="74"/>
                </a:cubicBezTo>
                <a:cubicBezTo>
                  <a:pt x="24" y="74"/>
                  <a:pt x="25" y="73"/>
                  <a:pt x="25" y="73"/>
                </a:cubicBezTo>
                <a:close/>
                <a:moveTo>
                  <a:pt x="18" y="51"/>
                </a:moveTo>
                <a:cubicBezTo>
                  <a:pt x="18" y="51"/>
                  <a:pt x="18" y="51"/>
                  <a:pt x="18" y="51"/>
                </a:cubicBezTo>
                <a:cubicBezTo>
                  <a:pt x="18" y="49"/>
                  <a:pt x="16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9"/>
                  <a:pt x="0" y="51"/>
                </a:cubicBezTo>
                <a:cubicBezTo>
                  <a:pt x="0" y="52"/>
                  <a:pt x="1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6" y="53"/>
                  <a:pt x="18" y="52"/>
                  <a:pt x="18" y="51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1" name="Freeform 94"/>
          <p:cNvSpPr/>
          <p:nvPr/>
        </p:nvSpPr>
        <p:spPr bwMode="auto">
          <a:xfrm>
            <a:off x="6090816" y="3311039"/>
            <a:ext cx="63500" cy="60325"/>
          </a:xfrm>
          <a:custGeom>
            <a:avLst/>
            <a:gdLst>
              <a:gd name="T0" fmla="*/ 28 w 29"/>
              <a:gd name="T1" fmla="*/ 16 h 28"/>
              <a:gd name="T2" fmla="*/ 12 w 29"/>
              <a:gd name="T3" fmla="*/ 27 h 28"/>
              <a:gd name="T4" fmla="*/ 1 w 29"/>
              <a:gd name="T5" fmla="*/ 12 h 28"/>
              <a:gd name="T6" fmla="*/ 17 w 29"/>
              <a:gd name="T7" fmla="*/ 1 h 28"/>
              <a:gd name="T8" fmla="*/ 28 w 29"/>
              <a:gd name="T9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8">
                <a:moveTo>
                  <a:pt x="28" y="16"/>
                </a:moveTo>
                <a:cubicBezTo>
                  <a:pt x="26" y="23"/>
                  <a:pt x="19" y="28"/>
                  <a:pt x="12" y="27"/>
                </a:cubicBezTo>
                <a:cubicBezTo>
                  <a:pt x="5" y="26"/>
                  <a:pt x="0" y="19"/>
                  <a:pt x="1" y="12"/>
                </a:cubicBezTo>
                <a:cubicBezTo>
                  <a:pt x="3" y="4"/>
                  <a:pt x="10" y="0"/>
                  <a:pt x="17" y="1"/>
                </a:cubicBezTo>
                <a:cubicBezTo>
                  <a:pt x="24" y="2"/>
                  <a:pt x="29" y="9"/>
                  <a:pt x="28" y="16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2" name="Freeform 95"/>
          <p:cNvSpPr/>
          <p:nvPr/>
        </p:nvSpPr>
        <p:spPr bwMode="auto">
          <a:xfrm>
            <a:off x="6076528" y="3128477"/>
            <a:ext cx="58738" cy="196850"/>
          </a:xfrm>
          <a:custGeom>
            <a:avLst/>
            <a:gdLst>
              <a:gd name="T0" fmla="*/ 27 w 27"/>
              <a:gd name="T1" fmla="*/ 90 h 91"/>
              <a:gd name="T2" fmla="*/ 12 w 27"/>
              <a:gd name="T3" fmla="*/ 14 h 91"/>
              <a:gd name="T4" fmla="*/ 1 w 27"/>
              <a:gd name="T5" fmla="*/ 0 h 91"/>
              <a:gd name="T6" fmla="*/ 17 w 27"/>
              <a:gd name="T7" fmla="*/ 91 h 91"/>
              <a:gd name="T8" fmla="*/ 27 w 27"/>
              <a:gd name="T9" fmla="*/ 9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91">
                <a:moveTo>
                  <a:pt x="27" y="90"/>
                </a:moveTo>
                <a:cubicBezTo>
                  <a:pt x="27" y="90"/>
                  <a:pt x="12" y="14"/>
                  <a:pt x="12" y="14"/>
                </a:cubicBezTo>
                <a:cubicBezTo>
                  <a:pt x="12" y="14"/>
                  <a:pt x="3" y="0"/>
                  <a:pt x="1" y="0"/>
                </a:cubicBezTo>
                <a:cubicBezTo>
                  <a:pt x="0" y="0"/>
                  <a:pt x="17" y="91"/>
                  <a:pt x="17" y="91"/>
                </a:cubicBezTo>
                <a:lnTo>
                  <a:pt x="27" y="90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3" name="Freeform 96"/>
          <p:cNvSpPr/>
          <p:nvPr/>
        </p:nvSpPr>
        <p:spPr bwMode="auto">
          <a:xfrm>
            <a:off x="6117803" y="3160227"/>
            <a:ext cx="127000" cy="169863"/>
          </a:xfrm>
          <a:custGeom>
            <a:avLst/>
            <a:gdLst>
              <a:gd name="T0" fmla="*/ 1 w 80"/>
              <a:gd name="T1" fmla="*/ 99 h 107"/>
              <a:gd name="T2" fmla="*/ 60 w 80"/>
              <a:gd name="T3" fmla="*/ 13 h 107"/>
              <a:gd name="T4" fmla="*/ 80 w 80"/>
              <a:gd name="T5" fmla="*/ 0 h 107"/>
              <a:gd name="T6" fmla="*/ 71 w 80"/>
              <a:gd name="T7" fmla="*/ 21 h 107"/>
              <a:gd name="T8" fmla="*/ 12 w 80"/>
              <a:gd name="T9" fmla="*/ 107 h 107"/>
              <a:gd name="T10" fmla="*/ 0 w 80"/>
              <a:gd name="T11" fmla="*/ 100 h 107"/>
              <a:gd name="T12" fmla="*/ 1 w 80"/>
              <a:gd name="T13" fmla="*/ 9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107">
                <a:moveTo>
                  <a:pt x="1" y="99"/>
                </a:moveTo>
                <a:lnTo>
                  <a:pt x="60" y="13"/>
                </a:lnTo>
                <a:lnTo>
                  <a:pt x="80" y="0"/>
                </a:lnTo>
                <a:lnTo>
                  <a:pt x="71" y="21"/>
                </a:lnTo>
                <a:lnTo>
                  <a:pt x="12" y="107"/>
                </a:lnTo>
                <a:lnTo>
                  <a:pt x="0" y="100"/>
                </a:lnTo>
                <a:lnTo>
                  <a:pt x="1" y="99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4" name="Freeform 97"/>
          <p:cNvSpPr/>
          <p:nvPr/>
        </p:nvSpPr>
        <p:spPr bwMode="auto">
          <a:xfrm>
            <a:off x="6106691" y="3357077"/>
            <a:ext cx="15875" cy="31750"/>
          </a:xfrm>
          <a:custGeom>
            <a:avLst/>
            <a:gdLst>
              <a:gd name="T0" fmla="*/ 2 w 7"/>
              <a:gd name="T1" fmla="*/ 3 h 15"/>
              <a:gd name="T2" fmla="*/ 5 w 7"/>
              <a:gd name="T3" fmla="*/ 1 h 15"/>
              <a:gd name="T4" fmla="*/ 7 w 7"/>
              <a:gd name="T5" fmla="*/ 3 h 15"/>
              <a:gd name="T6" fmla="*/ 5 w 7"/>
              <a:gd name="T7" fmla="*/ 13 h 15"/>
              <a:gd name="T8" fmla="*/ 3 w 7"/>
              <a:gd name="T9" fmla="*/ 15 h 15"/>
              <a:gd name="T10" fmla="*/ 1 w 7"/>
              <a:gd name="T11" fmla="*/ 12 h 15"/>
              <a:gd name="T12" fmla="*/ 2 w 7"/>
              <a:gd name="T13" fmla="*/ 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5">
                <a:moveTo>
                  <a:pt x="2" y="3"/>
                </a:moveTo>
                <a:cubicBezTo>
                  <a:pt x="3" y="1"/>
                  <a:pt x="4" y="0"/>
                  <a:pt x="5" y="1"/>
                </a:cubicBezTo>
                <a:cubicBezTo>
                  <a:pt x="6" y="1"/>
                  <a:pt x="7" y="2"/>
                  <a:pt x="7" y="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4"/>
                  <a:pt x="4" y="15"/>
                  <a:pt x="3" y="15"/>
                </a:cubicBezTo>
                <a:cubicBezTo>
                  <a:pt x="1" y="15"/>
                  <a:pt x="0" y="13"/>
                  <a:pt x="1" y="12"/>
                </a:cubicBezTo>
                <a:lnTo>
                  <a:pt x="2" y="3"/>
                </a:ln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sp>
        <p:nvSpPr>
          <p:cNvPr id="125" name="Freeform 98"/>
          <p:cNvSpPr>
            <a:spLocks noEditPoints="1"/>
          </p:cNvSpPr>
          <p:nvPr/>
        </p:nvSpPr>
        <p:spPr bwMode="auto">
          <a:xfrm>
            <a:off x="6055891" y="1748939"/>
            <a:ext cx="220663" cy="236538"/>
          </a:xfrm>
          <a:custGeom>
            <a:avLst/>
            <a:gdLst>
              <a:gd name="T0" fmla="*/ 78 w 101"/>
              <a:gd name="T1" fmla="*/ 50 h 109"/>
              <a:gd name="T2" fmla="*/ 76 w 101"/>
              <a:gd name="T3" fmla="*/ 62 h 109"/>
              <a:gd name="T4" fmla="*/ 76 w 101"/>
              <a:gd name="T5" fmla="*/ 73 h 109"/>
              <a:gd name="T6" fmla="*/ 78 w 101"/>
              <a:gd name="T7" fmla="*/ 73 h 109"/>
              <a:gd name="T8" fmla="*/ 86 w 101"/>
              <a:gd name="T9" fmla="*/ 86 h 109"/>
              <a:gd name="T10" fmla="*/ 76 w 101"/>
              <a:gd name="T11" fmla="*/ 79 h 109"/>
              <a:gd name="T12" fmla="*/ 76 w 101"/>
              <a:gd name="T13" fmla="*/ 22 h 109"/>
              <a:gd name="T14" fmla="*/ 86 w 101"/>
              <a:gd name="T15" fmla="*/ 15 h 109"/>
              <a:gd name="T16" fmla="*/ 78 w 101"/>
              <a:gd name="T17" fmla="*/ 27 h 109"/>
              <a:gd name="T18" fmla="*/ 76 w 101"/>
              <a:gd name="T19" fmla="*/ 28 h 109"/>
              <a:gd name="T20" fmla="*/ 99 w 101"/>
              <a:gd name="T21" fmla="*/ 48 h 109"/>
              <a:gd name="T22" fmla="*/ 84 w 101"/>
              <a:gd name="T23" fmla="*/ 50 h 109"/>
              <a:gd name="T24" fmla="*/ 99 w 101"/>
              <a:gd name="T25" fmla="*/ 53 h 109"/>
              <a:gd name="T26" fmla="*/ 99 w 101"/>
              <a:gd name="T27" fmla="*/ 48 h 109"/>
              <a:gd name="T28" fmla="*/ 53 w 101"/>
              <a:gd name="T29" fmla="*/ 109 h 109"/>
              <a:gd name="T30" fmla="*/ 66 w 101"/>
              <a:gd name="T31" fmla="*/ 73 h 109"/>
              <a:gd name="T32" fmla="*/ 76 w 101"/>
              <a:gd name="T33" fmla="*/ 38 h 109"/>
              <a:gd name="T34" fmla="*/ 51 w 101"/>
              <a:gd name="T35" fmla="*/ 28 h 109"/>
              <a:gd name="T36" fmla="*/ 73 w 101"/>
              <a:gd name="T37" fmla="*/ 50 h 109"/>
              <a:gd name="T38" fmla="*/ 62 w 101"/>
              <a:gd name="T39" fmla="*/ 69 h 109"/>
              <a:gd name="T40" fmla="*/ 61 w 101"/>
              <a:gd name="T41" fmla="*/ 84 h 109"/>
              <a:gd name="T42" fmla="*/ 51 w 101"/>
              <a:gd name="T43" fmla="*/ 109 h 109"/>
              <a:gd name="T44" fmla="*/ 76 w 101"/>
              <a:gd name="T45" fmla="*/ 28 h 109"/>
              <a:gd name="T46" fmla="*/ 74 w 101"/>
              <a:gd name="T47" fmla="*/ 23 h 109"/>
              <a:gd name="T48" fmla="*/ 76 w 101"/>
              <a:gd name="T49" fmla="*/ 73 h 109"/>
              <a:gd name="T50" fmla="*/ 74 w 101"/>
              <a:gd name="T51" fmla="*/ 77 h 109"/>
              <a:gd name="T52" fmla="*/ 76 w 101"/>
              <a:gd name="T53" fmla="*/ 73 h 109"/>
              <a:gd name="T54" fmla="*/ 51 w 101"/>
              <a:gd name="T55" fmla="*/ 0 h 109"/>
              <a:gd name="T56" fmla="*/ 53 w 101"/>
              <a:gd name="T57" fmla="*/ 2 h 109"/>
              <a:gd name="T58" fmla="*/ 51 w 101"/>
              <a:gd name="T59" fmla="*/ 17 h 109"/>
              <a:gd name="T60" fmla="*/ 51 w 101"/>
              <a:gd name="T61" fmla="*/ 22 h 109"/>
              <a:gd name="T62" fmla="*/ 26 w 101"/>
              <a:gd name="T63" fmla="*/ 62 h 109"/>
              <a:gd name="T64" fmla="*/ 35 w 101"/>
              <a:gd name="T65" fmla="*/ 95 h 109"/>
              <a:gd name="T66" fmla="*/ 51 w 101"/>
              <a:gd name="T67" fmla="*/ 109 h 109"/>
              <a:gd name="T68" fmla="*/ 41 w 101"/>
              <a:gd name="T69" fmla="*/ 84 h 109"/>
              <a:gd name="T70" fmla="*/ 40 w 101"/>
              <a:gd name="T71" fmla="*/ 69 h 109"/>
              <a:gd name="T72" fmla="*/ 35 w 101"/>
              <a:gd name="T73" fmla="*/ 35 h 109"/>
              <a:gd name="T74" fmla="*/ 51 w 101"/>
              <a:gd name="T75" fmla="*/ 22 h 109"/>
              <a:gd name="T76" fmla="*/ 51 w 101"/>
              <a:gd name="T77" fmla="*/ 17 h 109"/>
              <a:gd name="T78" fmla="*/ 48 w 101"/>
              <a:gd name="T79" fmla="*/ 2 h 109"/>
              <a:gd name="T80" fmla="*/ 26 w 101"/>
              <a:gd name="T81" fmla="*/ 79 h 109"/>
              <a:gd name="T82" fmla="*/ 28 w 101"/>
              <a:gd name="T83" fmla="*/ 73 h 109"/>
              <a:gd name="T84" fmla="*/ 26 w 101"/>
              <a:gd name="T85" fmla="*/ 79 h 109"/>
              <a:gd name="T86" fmla="*/ 26 w 101"/>
              <a:gd name="T87" fmla="*/ 21 h 109"/>
              <a:gd name="T88" fmla="*/ 28 w 101"/>
              <a:gd name="T89" fmla="*/ 27 h 109"/>
              <a:gd name="T90" fmla="*/ 26 w 101"/>
              <a:gd name="T91" fmla="*/ 38 h 109"/>
              <a:gd name="T92" fmla="*/ 26 w 101"/>
              <a:gd name="T93" fmla="*/ 62 h 109"/>
              <a:gd name="T94" fmla="*/ 26 w 101"/>
              <a:gd name="T95" fmla="*/ 21 h 109"/>
              <a:gd name="T96" fmla="*/ 24 w 101"/>
              <a:gd name="T97" fmla="*/ 27 h 109"/>
              <a:gd name="T98" fmla="*/ 15 w 101"/>
              <a:gd name="T99" fmla="*/ 18 h 109"/>
              <a:gd name="T100" fmla="*/ 19 w 101"/>
              <a:gd name="T101" fmla="*/ 15 h 109"/>
              <a:gd name="T102" fmla="*/ 26 w 101"/>
              <a:gd name="T103" fmla="*/ 73 h 109"/>
              <a:gd name="T104" fmla="*/ 19 w 101"/>
              <a:gd name="T105" fmla="*/ 86 h 109"/>
              <a:gd name="T106" fmla="*/ 15 w 101"/>
              <a:gd name="T107" fmla="*/ 82 h 109"/>
              <a:gd name="T108" fmla="*/ 24 w 101"/>
              <a:gd name="T109" fmla="*/ 73 h 109"/>
              <a:gd name="T110" fmla="*/ 18 w 101"/>
              <a:gd name="T111" fmla="*/ 50 h 109"/>
              <a:gd name="T112" fmla="*/ 15 w 101"/>
              <a:gd name="T113" fmla="*/ 48 h 109"/>
              <a:gd name="T114" fmla="*/ 0 w 101"/>
              <a:gd name="T115" fmla="*/ 50 h 109"/>
              <a:gd name="T116" fmla="*/ 15 w 101"/>
              <a:gd name="T117" fmla="*/ 5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" h="109">
                <a:moveTo>
                  <a:pt x="76" y="62"/>
                </a:moveTo>
                <a:cubicBezTo>
                  <a:pt x="78" y="58"/>
                  <a:pt x="78" y="54"/>
                  <a:pt x="78" y="50"/>
                </a:cubicBezTo>
                <a:cubicBezTo>
                  <a:pt x="78" y="46"/>
                  <a:pt x="78" y="42"/>
                  <a:pt x="76" y="38"/>
                </a:cubicBezTo>
                <a:cubicBezTo>
                  <a:pt x="76" y="62"/>
                  <a:pt x="76" y="62"/>
                  <a:pt x="76" y="62"/>
                </a:cubicBezTo>
                <a:close/>
                <a:moveTo>
                  <a:pt x="76" y="79"/>
                </a:moveTo>
                <a:cubicBezTo>
                  <a:pt x="76" y="73"/>
                  <a:pt x="76" y="73"/>
                  <a:pt x="76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3"/>
                  <a:pt x="78" y="73"/>
                  <a:pt x="78" y="73"/>
                </a:cubicBezTo>
                <a:cubicBezTo>
                  <a:pt x="86" y="82"/>
                  <a:pt x="86" y="82"/>
                  <a:pt x="86" y="82"/>
                </a:cubicBezTo>
                <a:cubicBezTo>
                  <a:pt x="87" y="83"/>
                  <a:pt x="87" y="85"/>
                  <a:pt x="86" y="86"/>
                </a:cubicBezTo>
                <a:cubicBezTo>
                  <a:pt x="85" y="87"/>
                  <a:pt x="84" y="87"/>
                  <a:pt x="83" y="86"/>
                </a:cubicBezTo>
                <a:cubicBezTo>
                  <a:pt x="76" y="79"/>
                  <a:pt x="76" y="79"/>
                  <a:pt x="76" y="79"/>
                </a:cubicBezTo>
                <a:close/>
                <a:moveTo>
                  <a:pt x="76" y="28"/>
                </a:moveTo>
                <a:cubicBezTo>
                  <a:pt x="76" y="22"/>
                  <a:pt x="76" y="22"/>
                  <a:pt x="76" y="22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4"/>
                  <a:pt x="85" y="14"/>
                  <a:pt x="86" y="15"/>
                </a:cubicBezTo>
                <a:cubicBezTo>
                  <a:pt x="87" y="16"/>
                  <a:pt x="87" y="17"/>
                  <a:pt x="86" y="18"/>
                </a:cubicBezTo>
                <a:cubicBezTo>
                  <a:pt x="78" y="27"/>
                  <a:pt x="78" y="27"/>
                  <a:pt x="78" y="27"/>
                </a:cubicBezTo>
                <a:cubicBezTo>
                  <a:pt x="78" y="27"/>
                  <a:pt x="78" y="27"/>
                  <a:pt x="78" y="27"/>
                </a:cubicBezTo>
                <a:cubicBezTo>
                  <a:pt x="77" y="28"/>
                  <a:pt x="77" y="28"/>
                  <a:pt x="76" y="28"/>
                </a:cubicBezTo>
                <a:close/>
                <a:moveTo>
                  <a:pt x="99" y="48"/>
                </a:moveTo>
                <a:cubicBezTo>
                  <a:pt x="99" y="48"/>
                  <a:pt x="99" y="48"/>
                  <a:pt x="99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5" y="48"/>
                  <a:pt x="84" y="49"/>
                  <a:pt x="84" y="50"/>
                </a:cubicBezTo>
                <a:cubicBezTo>
                  <a:pt x="84" y="52"/>
                  <a:pt x="85" y="53"/>
                  <a:pt x="86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3"/>
                  <a:pt x="101" y="52"/>
                  <a:pt x="101" y="50"/>
                </a:cubicBezTo>
                <a:cubicBezTo>
                  <a:pt x="101" y="49"/>
                  <a:pt x="100" y="48"/>
                  <a:pt x="99" y="48"/>
                </a:cubicBezTo>
                <a:close/>
                <a:moveTo>
                  <a:pt x="51" y="109"/>
                </a:moveTo>
                <a:cubicBezTo>
                  <a:pt x="53" y="109"/>
                  <a:pt x="53" y="109"/>
                  <a:pt x="53" y="109"/>
                </a:cubicBezTo>
                <a:cubicBezTo>
                  <a:pt x="60" y="109"/>
                  <a:pt x="66" y="103"/>
                  <a:pt x="66" y="95"/>
                </a:cubicBezTo>
                <a:cubicBezTo>
                  <a:pt x="66" y="73"/>
                  <a:pt x="66" y="73"/>
                  <a:pt x="66" y="73"/>
                </a:cubicBezTo>
                <a:cubicBezTo>
                  <a:pt x="70" y="70"/>
                  <a:pt x="74" y="67"/>
                  <a:pt x="76" y="62"/>
                </a:cubicBezTo>
                <a:cubicBezTo>
                  <a:pt x="76" y="38"/>
                  <a:pt x="76" y="38"/>
                  <a:pt x="76" y="38"/>
                </a:cubicBezTo>
                <a:cubicBezTo>
                  <a:pt x="71" y="29"/>
                  <a:pt x="62" y="22"/>
                  <a:pt x="51" y="22"/>
                </a:cubicBezTo>
                <a:cubicBezTo>
                  <a:pt x="51" y="28"/>
                  <a:pt x="51" y="28"/>
                  <a:pt x="51" y="28"/>
                </a:cubicBezTo>
                <a:cubicBezTo>
                  <a:pt x="57" y="28"/>
                  <a:pt x="62" y="31"/>
                  <a:pt x="66" y="35"/>
                </a:cubicBezTo>
                <a:cubicBezTo>
                  <a:pt x="70" y="39"/>
                  <a:pt x="73" y="44"/>
                  <a:pt x="73" y="50"/>
                </a:cubicBezTo>
                <a:cubicBezTo>
                  <a:pt x="73" y="58"/>
                  <a:pt x="68" y="65"/>
                  <a:pt x="62" y="69"/>
                </a:cubicBezTo>
                <a:cubicBezTo>
                  <a:pt x="62" y="69"/>
                  <a:pt x="62" y="69"/>
                  <a:pt x="62" y="69"/>
                </a:cubicBezTo>
                <a:cubicBezTo>
                  <a:pt x="61" y="70"/>
                  <a:pt x="61" y="71"/>
                  <a:pt x="61" y="72"/>
                </a:cubicBezTo>
                <a:cubicBezTo>
                  <a:pt x="61" y="84"/>
                  <a:pt x="61" y="84"/>
                  <a:pt x="61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109"/>
                  <a:pt x="51" y="109"/>
                  <a:pt x="51" y="109"/>
                </a:cubicBezTo>
                <a:close/>
                <a:moveTo>
                  <a:pt x="76" y="22"/>
                </a:moveTo>
                <a:cubicBezTo>
                  <a:pt x="76" y="28"/>
                  <a:pt x="76" y="28"/>
                  <a:pt x="76" y="28"/>
                </a:cubicBezTo>
                <a:cubicBezTo>
                  <a:pt x="75" y="28"/>
                  <a:pt x="75" y="28"/>
                  <a:pt x="74" y="27"/>
                </a:cubicBezTo>
                <a:cubicBezTo>
                  <a:pt x="73" y="26"/>
                  <a:pt x="73" y="24"/>
                  <a:pt x="74" y="23"/>
                </a:cubicBezTo>
                <a:cubicBezTo>
                  <a:pt x="76" y="22"/>
                  <a:pt x="76" y="22"/>
                  <a:pt x="76" y="22"/>
                </a:cubicBezTo>
                <a:close/>
                <a:moveTo>
                  <a:pt x="76" y="73"/>
                </a:moveTo>
                <a:cubicBezTo>
                  <a:pt x="76" y="79"/>
                  <a:pt x="76" y="79"/>
                  <a:pt x="76" y="79"/>
                </a:cubicBezTo>
                <a:cubicBezTo>
                  <a:pt x="74" y="77"/>
                  <a:pt x="74" y="77"/>
                  <a:pt x="74" y="77"/>
                </a:cubicBezTo>
                <a:cubicBezTo>
                  <a:pt x="73" y="76"/>
                  <a:pt x="73" y="74"/>
                  <a:pt x="74" y="73"/>
                </a:cubicBezTo>
                <a:cubicBezTo>
                  <a:pt x="75" y="73"/>
                  <a:pt x="75" y="73"/>
                  <a:pt x="76" y="73"/>
                </a:cubicBezTo>
                <a:close/>
                <a:moveTo>
                  <a:pt x="51" y="17"/>
                </a:move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15"/>
                  <a:pt x="53" y="15"/>
                  <a:pt x="53" y="15"/>
                </a:cubicBezTo>
                <a:cubicBezTo>
                  <a:pt x="53" y="16"/>
                  <a:pt x="52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lose/>
                <a:moveTo>
                  <a:pt x="51" y="22"/>
                </a:moveTo>
                <a:cubicBezTo>
                  <a:pt x="40" y="22"/>
                  <a:pt x="30" y="29"/>
                  <a:pt x="26" y="38"/>
                </a:cubicBezTo>
                <a:cubicBezTo>
                  <a:pt x="26" y="62"/>
                  <a:pt x="26" y="62"/>
                  <a:pt x="26" y="62"/>
                </a:cubicBezTo>
                <a:cubicBezTo>
                  <a:pt x="28" y="67"/>
                  <a:pt x="31" y="71"/>
                  <a:pt x="35" y="74"/>
                </a:cubicBezTo>
                <a:cubicBezTo>
                  <a:pt x="35" y="95"/>
                  <a:pt x="35" y="95"/>
                  <a:pt x="35" y="95"/>
                </a:cubicBezTo>
                <a:cubicBezTo>
                  <a:pt x="35" y="103"/>
                  <a:pt x="42" y="109"/>
                  <a:pt x="49" y="109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51" y="84"/>
                  <a:pt x="51" y="84"/>
                  <a:pt x="51" y="84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1"/>
                  <a:pt x="41" y="70"/>
                  <a:pt x="40" y="69"/>
                </a:cubicBezTo>
                <a:cubicBezTo>
                  <a:pt x="33" y="66"/>
                  <a:pt x="28" y="58"/>
                  <a:pt x="28" y="50"/>
                </a:cubicBezTo>
                <a:cubicBezTo>
                  <a:pt x="28" y="44"/>
                  <a:pt x="31" y="39"/>
                  <a:pt x="35" y="35"/>
                </a:cubicBezTo>
                <a:cubicBezTo>
                  <a:pt x="39" y="31"/>
                  <a:pt x="44" y="28"/>
                  <a:pt x="51" y="28"/>
                </a:cubicBezTo>
                <a:cubicBezTo>
                  <a:pt x="51" y="22"/>
                  <a:pt x="51" y="22"/>
                  <a:pt x="51" y="22"/>
                </a:cubicBezTo>
                <a:close/>
                <a:moveTo>
                  <a:pt x="51" y="0"/>
                </a:moveTo>
                <a:cubicBezTo>
                  <a:pt x="51" y="17"/>
                  <a:pt x="51" y="17"/>
                  <a:pt x="51" y="17"/>
                </a:cubicBezTo>
                <a:cubicBezTo>
                  <a:pt x="49" y="17"/>
                  <a:pt x="48" y="16"/>
                  <a:pt x="48" y="15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9" y="0"/>
                  <a:pt x="51" y="0"/>
                </a:cubicBezTo>
                <a:close/>
                <a:moveTo>
                  <a:pt x="26" y="79"/>
                </a:move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7" y="73"/>
                  <a:pt x="28" y="73"/>
                </a:cubicBezTo>
                <a:cubicBezTo>
                  <a:pt x="29" y="74"/>
                  <a:pt x="29" y="76"/>
                  <a:pt x="28" y="77"/>
                </a:cubicBezTo>
                <a:cubicBezTo>
                  <a:pt x="26" y="79"/>
                  <a:pt x="26" y="79"/>
                  <a:pt x="26" y="79"/>
                </a:cubicBezTo>
                <a:close/>
                <a:moveTo>
                  <a:pt x="26" y="28"/>
                </a:moveTo>
                <a:cubicBezTo>
                  <a:pt x="26" y="21"/>
                  <a:pt x="26" y="21"/>
                  <a:pt x="26" y="21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4"/>
                  <a:pt x="29" y="26"/>
                  <a:pt x="28" y="27"/>
                </a:cubicBezTo>
                <a:cubicBezTo>
                  <a:pt x="27" y="28"/>
                  <a:pt x="26" y="28"/>
                  <a:pt x="26" y="28"/>
                </a:cubicBezTo>
                <a:close/>
                <a:moveTo>
                  <a:pt x="26" y="38"/>
                </a:moveTo>
                <a:cubicBezTo>
                  <a:pt x="24" y="42"/>
                  <a:pt x="23" y="46"/>
                  <a:pt x="23" y="50"/>
                </a:cubicBezTo>
                <a:cubicBezTo>
                  <a:pt x="23" y="55"/>
                  <a:pt x="24" y="59"/>
                  <a:pt x="26" y="62"/>
                </a:cubicBezTo>
                <a:cubicBezTo>
                  <a:pt x="26" y="38"/>
                  <a:pt x="26" y="38"/>
                  <a:pt x="26" y="38"/>
                </a:cubicBezTo>
                <a:close/>
                <a:moveTo>
                  <a:pt x="26" y="21"/>
                </a:moveTo>
                <a:cubicBezTo>
                  <a:pt x="26" y="28"/>
                  <a:pt x="26" y="28"/>
                  <a:pt x="26" y="28"/>
                </a:cubicBezTo>
                <a:cubicBezTo>
                  <a:pt x="25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4" y="16"/>
                  <a:pt x="15" y="15"/>
                </a:cubicBezTo>
                <a:cubicBezTo>
                  <a:pt x="16" y="14"/>
                  <a:pt x="18" y="14"/>
                  <a:pt x="19" y="15"/>
                </a:cubicBezTo>
                <a:cubicBezTo>
                  <a:pt x="26" y="21"/>
                  <a:pt x="26" y="21"/>
                  <a:pt x="26" y="21"/>
                </a:cubicBezTo>
                <a:close/>
                <a:moveTo>
                  <a:pt x="26" y="73"/>
                </a:moveTo>
                <a:cubicBezTo>
                  <a:pt x="26" y="79"/>
                  <a:pt x="26" y="79"/>
                  <a:pt x="26" y="79"/>
                </a:cubicBezTo>
                <a:cubicBezTo>
                  <a:pt x="19" y="86"/>
                  <a:pt x="19" y="86"/>
                  <a:pt x="19" y="86"/>
                </a:cubicBezTo>
                <a:cubicBezTo>
                  <a:pt x="18" y="87"/>
                  <a:pt x="16" y="87"/>
                  <a:pt x="15" y="86"/>
                </a:cubicBezTo>
                <a:cubicBezTo>
                  <a:pt x="14" y="85"/>
                  <a:pt x="14" y="83"/>
                  <a:pt x="15" y="82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5" y="73"/>
                  <a:pt x="26" y="73"/>
                </a:cubicBezTo>
                <a:close/>
                <a:moveTo>
                  <a:pt x="18" y="50"/>
                </a:moveTo>
                <a:cubicBezTo>
                  <a:pt x="18" y="50"/>
                  <a:pt x="18" y="50"/>
                  <a:pt x="18" y="50"/>
                </a:cubicBezTo>
                <a:cubicBezTo>
                  <a:pt x="18" y="49"/>
                  <a:pt x="17" y="48"/>
                  <a:pt x="15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48"/>
                  <a:pt x="0" y="49"/>
                  <a:pt x="0" y="50"/>
                </a:cubicBezTo>
                <a:cubicBezTo>
                  <a:pt x="0" y="52"/>
                  <a:pt x="2" y="53"/>
                  <a:pt x="3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8" y="50"/>
                </a:cubicBezTo>
                <a:close/>
              </a:path>
            </a:pathLst>
          </a:custGeom>
          <a:solidFill>
            <a:srgbClr val="0D0D0D">
              <a:alpha val="2117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414455"/>
              </a:solidFill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8041803" y="1784031"/>
            <a:ext cx="670560" cy="604586"/>
            <a:chOff x="5424755" y="1340768"/>
            <a:chExt cx="670560" cy="604586"/>
          </a:xfrm>
        </p:grpSpPr>
        <p:grpSp>
          <p:nvGrpSpPr>
            <p:cNvPr id="127" name="组合 12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29" name="组合 12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3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3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3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2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8833891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47"/>
          <p:cNvSpPr>
            <a:spLocks noChangeArrowheads="1"/>
          </p:cNvSpPr>
          <p:nvPr/>
        </p:nvSpPr>
        <p:spPr bwMode="auto">
          <a:xfrm>
            <a:off x="8833891" y="195179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cxnSp>
        <p:nvCxnSpPr>
          <p:cNvPr id="135" name="直接连接符 134"/>
          <p:cNvCxnSpPr/>
          <p:nvPr/>
        </p:nvCxnSpPr>
        <p:spPr>
          <a:xfrm>
            <a:off x="7382024" y="1982302"/>
            <a:ext cx="731787" cy="1587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组合 135"/>
          <p:cNvGrpSpPr/>
          <p:nvPr/>
        </p:nvGrpSpPr>
        <p:grpSpPr>
          <a:xfrm>
            <a:off x="8125518" y="3803971"/>
            <a:ext cx="670560" cy="604586"/>
            <a:chOff x="5424755" y="1340768"/>
            <a:chExt cx="670560" cy="604586"/>
          </a:xfrm>
        </p:grpSpPr>
        <p:grpSp>
          <p:nvGrpSpPr>
            <p:cNvPr id="137" name="组合 13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41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42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40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3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43" name="矩形 142"/>
          <p:cNvSpPr/>
          <p:nvPr/>
        </p:nvSpPr>
        <p:spPr>
          <a:xfrm>
            <a:off x="8917606" y="364874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8917606" y="397173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cxnSp>
        <p:nvCxnSpPr>
          <p:cNvPr id="145" name="直接连接符 144"/>
          <p:cNvCxnSpPr/>
          <p:nvPr/>
        </p:nvCxnSpPr>
        <p:spPr>
          <a:xfrm>
            <a:off x="7465739" y="4003829"/>
            <a:ext cx="731787" cy="0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/>
        </p:nvCxnSpPr>
        <p:spPr>
          <a:xfrm>
            <a:off x="4069656" y="1987253"/>
            <a:ext cx="731787" cy="1587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组合 146"/>
          <p:cNvGrpSpPr/>
          <p:nvPr/>
        </p:nvGrpSpPr>
        <p:grpSpPr>
          <a:xfrm>
            <a:off x="3482811" y="1772816"/>
            <a:ext cx="670560" cy="604586"/>
            <a:chOff x="5424755" y="1340768"/>
            <a:chExt cx="670560" cy="604586"/>
          </a:xfrm>
        </p:grpSpPr>
        <p:grpSp>
          <p:nvGrpSpPr>
            <p:cNvPr id="148" name="组合 14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5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5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5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4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54" name="矩形 153"/>
          <p:cNvSpPr/>
          <p:nvPr/>
        </p:nvSpPr>
        <p:spPr>
          <a:xfrm>
            <a:off x="841003" y="1628800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矩形 47"/>
          <p:cNvSpPr>
            <a:spLocks noChangeArrowheads="1"/>
          </p:cNvSpPr>
          <p:nvPr/>
        </p:nvSpPr>
        <p:spPr bwMode="auto">
          <a:xfrm>
            <a:off x="841003" y="1951798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cxnSp>
        <p:nvCxnSpPr>
          <p:cNvPr id="156" name="直接连接符 155"/>
          <p:cNvCxnSpPr/>
          <p:nvPr/>
        </p:nvCxnSpPr>
        <p:spPr>
          <a:xfrm>
            <a:off x="4081363" y="4005064"/>
            <a:ext cx="731787" cy="1587"/>
          </a:xfrm>
          <a:prstGeom prst="line">
            <a:avLst/>
          </a:prstGeom>
          <a:ln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组合 156"/>
          <p:cNvGrpSpPr/>
          <p:nvPr/>
        </p:nvGrpSpPr>
        <p:grpSpPr>
          <a:xfrm>
            <a:off x="3482811" y="3720748"/>
            <a:ext cx="670560" cy="604586"/>
            <a:chOff x="5424755" y="1340768"/>
            <a:chExt cx="670560" cy="604586"/>
          </a:xfrm>
        </p:grpSpPr>
        <p:grpSp>
          <p:nvGrpSpPr>
            <p:cNvPr id="158" name="组合 15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160" name="组合 15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62" name="Freeform 5"/>
                <p:cNvSpPr/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163" name="Freeform 5"/>
                <p:cNvSpPr/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161" name="Freeform 5"/>
              <p:cNvSpPr/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15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 smtClean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64" name="矩形 163"/>
          <p:cNvSpPr/>
          <p:nvPr/>
        </p:nvSpPr>
        <p:spPr>
          <a:xfrm>
            <a:off x="841003" y="357673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矩形 47"/>
          <p:cNvSpPr>
            <a:spLocks noChangeArrowheads="1"/>
          </p:cNvSpPr>
          <p:nvPr/>
        </p:nvSpPr>
        <p:spPr bwMode="auto">
          <a:xfrm>
            <a:off x="841003" y="3899730"/>
            <a:ext cx="270584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录入上述图表的描述说明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，录入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上述图表的描述说明。</a:t>
            </a:r>
          </a:p>
        </p:txBody>
      </p:sp>
      <p:grpSp>
        <p:nvGrpSpPr>
          <p:cNvPr id="166" name="组合 165"/>
          <p:cNvGrpSpPr/>
          <p:nvPr/>
        </p:nvGrpSpPr>
        <p:grpSpPr>
          <a:xfrm>
            <a:off x="7331371" y="1556792"/>
            <a:ext cx="278384" cy="184511"/>
            <a:chOff x="9482595" y="2565731"/>
            <a:chExt cx="278384" cy="184511"/>
          </a:xfrm>
        </p:grpSpPr>
        <p:sp>
          <p:nvSpPr>
            <p:cNvPr id="167" name="椭圆 166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14455"/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500"/>
                            </p:stCondLst>
                            <p:childTnLst>
                              <p:par>
                                <p:cTn id="3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3000"/>
                            </p:stCondLst>
                            <p:childTnLst>
                              <p:par>
                                <p:cTn id="3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0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500"/>
                            </p:stCondLst>
                            <p:childTnLst>
                              <p:par>
                                <p:cTn id="3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0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7" dur="4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0" dur="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4500"/>
                            </p:stCondLst>
                            <p:childTnLst>
                              <p:par>
                                <p:cTn id="3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00"/>
                            </p:stCondLst>
                            <p:childTnLst>
                              <p:par>
                                <p:cTn id="3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4" dur="4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7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500"/>
                            </p:stCondLst>
                            <p:childTnLst>
                              <p:par>
                                <p:cTn id="4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6000"/>
                            </p:stCondLst>
                            <p:childTnLst>
                              <p:par>
                                <p:cTn id="4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4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4" dur="4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6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4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33" grpId="0"/>
      <p:bldP spid="134" grpId="0"/>
      <p:bldP spid="143" grpId="0"/>
      <p:bldP spid="144" grpId="0"/>
      <p:bldP spid="154" grpId="0"/>
      <p:bldP spid="155" grpId="0"/>
      <p:bldP spid="164" grpId="0"/>
      <p:bldP spid="1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2" name="Freeform 5"/>
          <p:cNvSpPr/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9" name="组合 168"/>
          <p:cNvGrpSpPr/>
          <p:nvPr/>
        </p:nvGrpSpPr>
        <p:grpSpPr>
          <a:xfrm>
            <a:off x="4468898" y="2771587"/>
            <a:ext cx="278384" cy="184511"/>
            <a:chOff x="9482595" y="2565731"/>
            <a:chExt cx="278384" cy="184511"/>
          </a:xfrm>
        </p:grpSpPr>
        <p:sp>
          <p:nvSpPr>
            <p:cNvPr id="170" name="椭圆 169"/>
            <p:cNvSpPr/>
            <p:nvPr/>
          </p:nvSpPr>
          <p:spPr>
            <a:xfrm>
              <a:off x="9482595" y="2565731"/>
              <a:ext cx="71376" cy="71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9625979" y="2615242"/>
              <a:ext cx="135000" cy="1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</a:t>
            </a:r>
            <a:endParaRPr lang="id-ID" sz="66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9" name="文本框 9"/>
          <p:cNvSpPr txBox="1"/>
          <p:nvPr/>
        </p:nvSpPr>
        <p:spPr>
          <a:xfrm>
            <a:off x="6961683" y="2672324"/>
            <a:ext cx="273630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命题背景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37176" y="3248388"/>
            <a:ext cx="1436675" cy="215444"/>
            <a:chOff x="4369395" y="3284984"/>
            <a:chExt cx="1436675" cy="215444"/>
          </a:xfrm>
        </p:grpSpPr>
        <p:sp>
          <p:nvSpPr>
            <p:cNvPr id="2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477336" y="3248388"/>
            <a:ext cx="1436675" cy="215444"/>
            <a:chOff x="4369395" y="3284984"/>
            <a:chExt cx="1436675" cy="215444"/>
          </a:xfrm>
        </p:grpSpPr>
        <p:sp>
          <p:nvSpPr>
            <p:cNvPr id="2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917496" y="3248388"/>
            <a:ext cx="1724707" cy="215444"/>
            <a:chOff x="4369395" y="3284984"/>
            <a:chExt cx="1724707" cy="215444"/>
          </a:xfrm>
        </p:grpSpPr>
        <p:sp>
          <p:nvSpPr>
            <p:cNvPr id="31" name="文本框 9"/>
            <p:cNvSpPr txBox="1"/>
            <p:nvPr/>
          </p:nvSpPr>
          <p:spPr>
            <a:xfrm>
              <a:off x="4581935" y="3284984"/>
              <a:ext cx="151216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国内外相关文献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等腰三角形 3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7033691" y="3537000"/>
            <a:ext cx="1436675" cy="215444"/>
            <a:chOff x="4369395" y="3284984"/>
            <a:chExt cx="1436675" cy="215444"/>
          </a:xfrm>
        </p:grpSpPr>
        <p:sp>
          <p:nvSpPr>
            <p:cNvPr id="3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研究理论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等腰三角形 3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8477336" y="3536420"/>
            <a:ext cx="1436675" cy="215444"/>
            <a:chOff x="4369395" y="3284984"/>
            <a:chExt cx="1436675" cy="215444"/>
          </a:xfrm>
        </p:grpSpPr>
        <p:sp>
          <p:nvSpPr>
            <p:cNvPr id="4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命题假设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rgbClr val="414455"/>
              </a:solidFill>
              <a:ln>
                <a:solidFill>
                  <a:srgbClr val="4144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等腰三角形 4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Freeform 261"/>
          <p:cNvSpPr/>
          <p:nvPr/>
        </p:nvSpPr>
        <p:spPr bwMode="auto">
          <a:xfrm>
            <a:off x="3303163" y="3172461"/>
            <a:ext cx="679387" cy="679387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62" grpId="0" animBg="1"/>
      <p:bldP spid="16" grpId="0" animBg="1"/>
      <p:bldP spid="17" grpId="0" animBg="1"/>
      <p:bldP spid="18" grpId="0"/>
      <p:bldP spid="19" grpId="0"/>
      <p:bldP spid="55" grpId="0" animBg="1"/>
    </p:bld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5674</Words>
  <Application>Microsoft Office PowerPoint</Application>
  <PresentationFormat>自定义</PresentationFormat>
  <Paragraphs>540</Paragraphs>
  <Slides>40</Slides>
  <Notes>40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1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3</cp:revision>
  <dcterms:created xsi:type="dcterms:W3CDTF">2015-11-26T04:19:00Z</dcterms:created>
  <dcterms:modified xsi:type="dcterms:W3CDTF">2017-07-08T15:45:03Z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