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olors1.xml" ContentType="application/vnd.ms-office.chartcolorstyl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m4a" ContentType="audio/mp4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697" r:id="rId6"/>
    <p:sldMasterId id="2147483709" r:id="rId7"/>
    <p:sldMasterId id="2147483721" r:id="rId8"/>
    <p:sldMasterId id="2147483733" r:id="rId9"/>
    <p:sldMasterId id="2147483745" r:id="rId10"/>
  </p:sldMasterIdLst>
  <p:notesMasterIdLst>
    <p:notesMasterId r:id="rId34"/>
  </p:notesMasterIdLst>
  <p:sldIdLst>
    <p:sldId id="256" r:id="rId11"/>
    <p:sldId id="257" r:id="rId12"/>
    <p:sldId id="259" r:id="rId13"/>
    <p:sldId id="258" r:id="rId14"/>
    <p:sldId id="267" r:id="rId15"/>
    <p:sldId id="268" r:id="rId16"/>
    <p:sldId id="269" r:id="rId17"/>
    <p:sldId id="261" r:id="rId18"/>
    <p:sldId id="262" r:id="rId19"/>
    <p:sldId id="270" r:id="rId20"/>
    <p:sldId id="271" r:id="rId21"/>
    <p:sldId id="272" r:id="rId22"/>
    <p:sldId id="263" r:id="rId23"/>
    <p:sldId id="264" r:id="rId24"/>
    <p:sldId id="273" r:id="rId25"/>
    <p:sldId id="274" r:id="rId26"/>
    <p:sldId id="275" r:id="rId27"/>
    <p:sldId id="265" r:id="rId28"/>
    <p:sldId id="266" r:id="rId29"/>
    <p:sldId id="276" r:id="rId30"/>
    <p:sldId id="277" r:id="rId31"/>
    <p:sldId id="278" r:id="rId32"/>
    <p:sldId id="26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F8C82"/>
    <a:srgbClr val="ECA0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282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FFFF"/>
            </a:solidFill>
            <a:ln>
              <a:noFill/>
            </a:ln>
            <a:effectLst/>
          </c:spPr>
          <c:dPt>
            <c:idx val="0"/>
          </c:dPt>
          <c:dPt>
            <c:idx val="1"/>
          </c:dPt>
          <c:dPt>
            <c:idx val="2"/>
          </c:dPt>
          <c:dPt>
            <c:idx val="3"/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/>
        <c:gapWidth val="52"/>
        <c:overlap val="-29"/>
        <c:axId val="190991360"/>
        <c:axId val="191009536"/>
      </c:barChart>
      <c:catAx>
        <c:axId val="190991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91009536"/>
        <c:crosses val="autoZero"/>
        <c:auto val="1"/>
        <c:lblAlgn val="ctr"/>
        <c:lblOffset val="100"/>
      </c:catAx>
      <c:valAx>
        <c:axId val="19100953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909913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B361E-BF93-4416-81E0-4AAAD59A2778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50F6F-9AFE-4097-BEFC-0CF25A0BEBB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0F6F-9AFE-4097-BEFC-0CF25A0BEBB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0F6F-9AFE-4097-BEFC-0CF25A0BEBB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smtClean="0"/>
              <a:t>https://liangliangtuwen.tmall.com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50F6F-9AFE-4097-BEFC-0CF25A0BEBB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30164"/>
            <a:ext cx="12192000" cy="6888163"/>
          </a:xfrm>
          <a:prstGeom prst="rect">
            <a:avLst/>
          </a:prstGeom>
          <a:gradFill flip="none" rotWithShape="1">
            <a:gsLst>
              <a:gs pos="33000">
                <a:srgbClr val="D23550"/>
              </a:gs>
              <a:gs pos="5000">
                <a:srgbClr val="E6414F"/>
              </a:gs>
              <a:gs pos="100000">
                <a:srgbClr val="C62B4D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77" r="17867"/>
          <a:stretch>
            <a:fillRect/>
          </a:stretch>
        </p:blipFill>
        <p:spPr>
          <a:xfrm>
            <a:off x="-1" y="0"/>
            <a:ext cx="122301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73BC1-9A8C-4F9E-A314-6028B3A4D75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A4EAB-74F2-49BB-A983-CC1520F10E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60325"/>
            <a:ext cx="12228513" cy="69183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27" name="图片 7"/>
          <p:cNvPicPr>
            <a:picLocks noChangeAspect="1"/>
          </p:cNvPicPr>
          <p:nvPr/>
        </p:nvPicPr>
        <p:blipFill>
          <a:blip r:embed="rId3" cstate="print"/>
          <a:srcRect b="54442"/>
          <a:stretch>
            <a:fillRect/>
          </a:stretch>
        </p:blipFill>
        <p:spPr>
          <a:xfrm>
            <a:off x="-114300" y="-60325"/>
            <a:ext cx="12306300" cy="280352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05D7-908B-46C6-868A-1EBC7CB99440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C98-49EB-430D-B25A-EE614369FA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1.m4a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1813" y="4607051"/>
            <a:ext cx="1834448" cy="16413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913" y="2558944"/>
            <a:ext cx="1572292" cy="147980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29637" y="53262"/>
            <a:ext cx="5398224" cy="815975"/>
            <a:chOff x="129637" y="53262"/>
            <a:chExt cx="5398224" cy="8159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8298" y="53262"/>
              <a:ext cx="1829563" cy="7857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637" y="72312"/>
              <a:ext cx="1829563" cy="79692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59200" y="296798"/>
              <a:ext cx="1829563" cy="57243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462" y="6033711"/>
            <a:ext cx="1281795" cy="727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528" y="6027164"/>
            <a:ext cx="1767885" cy="848105"/>
          </a:xfrm>
          <a:prstGeom prst="rect">
            <a:avLst/>
          </a:prstGeom>
        </p:spPr>
      </p:pic>
      <p:pic>
        <p:nvPicPr>
          <p:cNvPr id="11" name="Picture 17" descr="C:\Users\lucloudfly\Desktop\PNG图库\懒人图库近25000张透明PNG图片(PPTer要收藏)\sketchy_full_icons\clef.png"/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22059" y="4844786"/>
            <a:ext cx="1219200" cy="121920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925528" y="2723450"/>
            <a:ext cx="8648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清新黑板报答辩开题模板</a:t>
            </a:r>
          </a:p>
        </p:txBody>
      </p:sp>
      <p:sp>
        <p:nvSpPr>
          <p:cNvPr id="13" name="矩形 12"/>
          <p:cNvSpPr/>
          <p:nvPr/>
        </p:nvSpPr>
        <p:spPr>
          <a:xfrm>
            <a:off x="1589471" y="3787022"/>
            <a:ext cx="8984578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261939" y="4630610"/>
            <a:ext cx="2031326" cy="393813"/>
            <a:chOff x="3175689" y="4398247"/>
            <a:chExt cx="2031326" cy="393813"/>
          </a:xfrm>
        </p:grpSpPr>
        <p:sp>
          <p:nvSpPr>
            <p:cNvPr id="14" name="文本框 13"/>
            <p:cNvSpPr txBox="1"/>
            <p:nvPr/>
          </p:nvSpPr>
          <p:spPr>
            <a:xfrm>
              <a:off x="3175689" y="4412079"/>
              <a:ext cx="2031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答辩人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：亮亮图文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215256" y="4398247"/>
              <a:ext cx="1952191" cy="393813"/>
            </a:xfrm>
            <a:prstGeom prst="roundRect">
              <a:avLst/>
            </a:prstGeom>
            <a:noFill/>
            <a:ln>
              <a:solidFill>
                <a:srgbClr val="ECA0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95770" y="4630420"/>
            <a:ext cx="2567940" cy="393700"/>
            <a:chOff x="3071212" y="4398247"/>
            <a:chExt cx="2240280" cy="393813"/>
          </a:xfrm>
        </p:grpSpPr>
        <p:sp>
          <p:nvSpPr>
            <p:cNvPr id="18" name="文本框 17"/>
            <p:cNvSpPr txBox="1"/>
            <p:nvPr/>
          </p:nvSpPr>
          <p:spPr>
            <a:xfrm>
              <a:off x="3071212" y="4412079"/>
              <a:ext cx="2240280" cy="368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指导老师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：亮亮图文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215256" y="4398247"/>
              <a:ext cx="1952191" cy="393813"/>
            </a:xfrm>
            <a:prstGeom prst="roundRect">
              <a:avLst/>
            </a:prstGeom>
            <a:noFill/>
            <a:ln>
              <a:solidFill>
                <a:srgbClr val="ECA0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705350" y="1926590"/>
            <a:ext cx="3006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社会大学硕士答辩</a:t>
            </a: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2381250" y="2111079"/>
            <a:ext cx="2324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7711147" y="2111079"/>
            <a:ext cx="2324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aty Perry - The One That Got Aw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771294" y="3859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3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5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 164"/>
          <p:cNvGrpSpPr/>
          <p:nvPr/>
        </p:nvGrpSpPr>
        <p:grpSpPr>
          <a:xfrm>
            <a:off x="6909905" y="1914181"/>
            <a:ext cx="3978468" cy="3887012"/>
            <a:chOff x="9948863" y="474663"/>
            <a:chExt cx="1381125" cy="1349375"/>
          </a:xfrm>
          <a:blipFill>
            <a:blip r:embed="rId2"/>
            <a:stretch>
              <a:fillRect/>
            </a:stretch>
          </a:blipFill>
        </p:grpSpPr>
        <p:sp>
          <p:nvSpPr>
            <p:cNvPr id="13" name="Freeform 32"/>
            <p:cNvSpPr>
              <a:spLocks noEditPoints="1"/>
            </p:cNvSpPr>
            <p:nvPr/>
          </p:nvSpPr>
          <p:spPr bwMode="auto">
            <a:xfrm>
              <a:off x="10485438" y="474663"/>
              <a:ext cx="312738" cy="188912"/>
            </a:xfrm>
            <a:custGeom>
              <a:avLst/>
              <a:gdLst>
                <a:gd name="T0" fmla="*/ 2 w 83"/>
                <a:gd name="T1" fmla="*/ 48 h 50"/>
                <a:gd name="T2" fmla="*/ 11 w 83"/>
                <a:gd name="T3" fmla="*/ 50 h 50"/>
                <a:gd name="T4" fmla="*/ 10 w 83"/>
                <a:gd name="T5" fmla="*/ 43 h 50"/>
                <a:gd name="T6" fmla="*/ 19 w 83"/>
                <a:gd name="T7" fmla="*/ 44 h 50"/>
                <a:gd name="T8" fmla="*/ 19 w 83"/>
                <a:gd name="T9" fmla="*/ 49 h 50"/>
                <a:gd name="T10" fmla="*/ 42 w 83"/>
                <a:gd name="T11" fmla="*/ 49 h 50"/>
                <a:gd name="T12" fmla="*/ 42 w 83"/>
                <a:gd name="T13" fmla="*/ 46 h 50"/>
                <a:gd name="T14" fmla="*/ 46 w 83"/>
                <a:gd name="T15" fmla="*/ 46 h 50"/>
                <a:gd name="T16" fmla="*/ 46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7 w 83"/>
                <a:gd name="T23" fmla="*/ 43 h 50"/>
                <a:gd name="T24" fmla="*/ 76 w 83"/>
                <a:gd name="T25" fmla="*/ 49 h 50"/>
                <a:gd name="T26" fmla="*/ 83 w 83"/>
                <a:gd name="T27" fmla="*/ 47 h 50"/>
                <a:gd name="T28" fmla="*/ 43 w 83"/>
                <a:gd name="T29" fmla="*/ 0 h 50"/>
                <a:gd name="T30" fmla="*/ 31 w 83"/>
                <a:gd name="T31" fmla="*/ 2 h 50"/>
                <a:gd name="T32" fmla="*/ 26 w 83"/>
                <a:gd name="T33" fmla="*/ 6 h 50"/>
                <a:gd name="T34" fmla="*/ 21 w 83"/>
                <a:gd name="T35" fmla="*/ 7 h 50"/>
                <a:gd name="T36" fmla="*/ 1 w 83"/>
                <a:gd name="T37" fmla="*/ 42 h 50"/>
                <a:gd name="T38" fmla="*/ 2 w 83"/>
                <a:gd name="T39" fmla="*/ 48 h 50"/>
                <a:gd name="T40" fmla="*/ 39 w 83"/>
                <a:gd name="T41" fmla="*/ 47 h 50"/>
                <a:gd name="T42" fmla="*/ 21 w 83"/>
                <a:gd name="T43" fmla="*/ 47 h 50"/>
                <a:gd name="T44" fmla="*/ 21 w 83"/>
                <a:gd name="T45" fmla="*/ 38 h 50"/>
                <a:gd name="T46" fmla="*/ 39 w 83"/>
                <a:gd name="T47" fmla="*/ 38 h 50"/>
                <a:gd name="T48" fmla="*/ 39 w 83"/>
                <a:gd name="T49" fmla="*/ 47 h 50"/>
                <a:gd name="T50" fmla="*/ 67 w 83"/>
                <a:gd name="T51" fmla="*/ 47 h 50"/>
                <a:gd name="T52" fmla="*/ 48 w 83"/>
                <a:gd name="T53" fmla="*/ 47 h 50"/>
                <a:gd name="T54" fmla="*/ 48 w 83"/>
                <a:gd name="T55" fmla="*/ 38 h 50"/>
                <a:gd name="T56" fmla="*/ 67 w 83"/>
                <a:gd name="T57" fmla="*/ 38 h 50"/>
                <a:gd name="T58" fmla="*/ 67 w 83"/>
                <a:gd name="T59" fmla="*/ 47 h 50"/>
                <a:gd name="T60" fmla="*/ 10 w 83"/>
                <a:gd name="T61" fmla="*/ 37 h 50"/>
                <a:gd name="T62" fmla="*/ 31 w 83"/>
                <a:gd name="T63" fmla="*/ 19 h 50"/>
                <a:gd name="T64" fmla="*/ 73 w 83"/>
                <a:gd name="T65" fmla="*/ 30 h 50"/>
                <a:gd name="T66" fmla="*/ 77 w 83"/>
                <a:gd name="T67" fmla="*/ 39 h 50"/>
                <a:gd name="T68" fmla="*/ 69 w 83"/>
                <a:gd name="T69" fmla="*/ 40 h 50"/>
                <a:gd name="T70" fmla="*/ 69 w 83"/>
                <a:gd name="T71" fmla="*/ 35 h 50"/>
                <a:gd name="T72" fmla="*/ 46 w 83"/>
                <a:gd name="T73" fmla="*/ 35 h 50"/>
                <a:gd name="T74" fmla="*/ 46 w 83"/>
                <a:gd name="T75" fmla="*/ 40 h 50"/>
                <a:gd name="T76" fmla="*/ 42 w 83"/>
                <a:gd name="T77" fmla="*/ 40 h 50"/>
                <a:gd name="T78" fmla="*/ 42 w 83"/>
                <a:gd name="T79" fmla="*/ 35 h 50"/>
                <a:gd name="T80" fmla="*/ 19 w 83"/>
                <a:gd name="T81" fmla="*/ 35 h 50"/>
                <a:gd name="T82" fmla="*/ 19 w 83"/>
                <a:gd name="T83" fmla="*/ 40 h 50"/>
                <a:gd name="T84" fmla="*/ 10 w 83"/>
                <a:gd name="T85" fmla="*/ 39 h 50"/>
                <a:gd name="T86" fmla="*/ 10 w 83"/>
                <a:gd name="T87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2" y="48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48"/>
                    <a:pt x="10" y="45"/>
                    <a:pt x="1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5"/>
                    <a:pt x="76" y="47"/>
                    <a:pt x="76" y="49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2" y="27"/>
                    <a:pt x="74" y="0"/>
                    <a:pt x="43" y="0"/>
                  </a:cubicBezTo>
                  <a:cubicBezTo>
                    <a:pt x="38" y="0"/>
                    <a:pt x="33" y="1"/>
                    <a:pt x="31" y="2"/>
                  </a:cubicBezTo>
                  <a:cubicBezTo>
                    <a:pt x="28" y="3"/>
                    <a:pt x="28" y="5"/>
                    <a:pt x="26" y="6"/>
                  </a:cubicBezTo>
                  <a:cubicBezTo>
                    <a:pt x="25" y="6"/>
                    <a:pt x="23" y="6"/>
                    <a:pt x="21" y="7"/>
                  </a:cubicBezTo>
                  <a:cubicBezTo>
                    <a:pt x="0" y="17"/>
                    <a:pt x="1" y="42"/>
                    <a:pt x="1" y="42"/>
                  </a:cubicBezTo>
                  <a:lnTo>
                    <a:pt x="2" y="48"/>
                  </a:lnTo>
                  <a:close/>
                  <a:moveTo>
                    <a:pt x="39" y="47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39" y="38"/>
                    <a:pt x="39" y="38"/>
                    <a:pt x="39" y="38"/>
                  </a:cubicBezTo>
                  <a:lnTo>
                    <a:pt x="39" y="47"/>
                  </a:lnTo>
                  <a:close/>
                  <a:moveTo>
                    <a:pt x="67" y="47"/>
                  </a:moveTo>
                  <a:cubicBezTo>
                    <a:pt x="48" y="47"/>
                    <a:pt x="48" y="47"/>
                    <a:pt x="48" y="47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67" y="38"/>
                    <a:pt x="67" y="38"/>
                    <a:pt x="67" y="38"/>
                  </a:cubicBezTo>
                  <a:lnTo>
                    <a:pt x="67" y="47"/>
                  </a:lnTo>
                  <a:close/>
                  <a:moveTo>
                    <a:pt x="10" y="37"/>
                  </a:moveTo>
                  <a:cubicBezTo>
                    <a:pt x="19" y="36"/>
                    <a:pt x="30" y="29"/>
                    <a:pt x="31" y="19"/>
                  </a:cubicBezTo>
                  <a:cubicBezTo>
                    <a:pt x="42" y="28"/>
                    <a:pt x="59" y="29"/>
                    <a:pt x="73" y="30"/>
                  </a:cubicBezTo>
                  <a:cubicBezTo>
                    <a:pt x="75" y="31"/>
                    <a:pt x="76" y="34"/>
                    <a:pt x="77" y="39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10" y="37"/>
                    <a:pt x="1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4" name="Freeform 33"/>
            <p:cNvSpPr>
              <a:spLocks noEditPoints="1"/>
            </p:cNvSpPr>
            <p:nvPr/>
          </p:nvSpPr>
          <p:spPr bwMode="auto">
            <a:xfrm>
              <a:off x="10418763" y="658813"/>
              <a:ext cx="438150" cy="360362"/>
            </a:xfrm>
            <a:custGeom>
              <a:avLst/>
              <a:gdLst>
                <a:gd name="T0" fmla="*/ 6 w 117"/>
                <a:gd name="T1" fmla="*/ 59 h 95"/>
                <a:gd name="T2" fmla="*/ 6 w 117"/>
                <a:gd name="T3" fmla="*/ 86 h 95"/>
                <a:gd name="T4" fmla="*/ 59 w 117"/>
                <a:gd name="T5" fmla="*/ 95 h 95"/>
                <a:gd name="T6" fmla="*/ 112 w 117"/>
                <a:gd name="T7" fmla="*/ 86 h 95"/>
                <a:gd name="T8" fmla="*/ 112 w 117"/>
                <a:gd name="T9" fmla="*/ 58 h 95"/>
                <a:gd name="T10" fmla="*/ 117 w 117"/>
                <a:gd name="T11" fmla="*/ 46 h 95"/>
                <a:gd name="T12" fmla="*/ 112 w 117"/>
                <a:gd name="T13" fmla="*/ 35 h 95"/>
                <a:gd name="T14" fmla="*/ 112 w 117"/>
                <a:gd name="T15" fmla="*/ 0 h 95"/>
                <a:gd name="T16" fmla="*/ 59 w 117"/>
                <a:gd name="T17" fmla="*/ 9 h 95"/>
                <a:gd name="T18" fmla="*/ 6 w 117"/>
                <a:gd name="T19" fmla="*/ 0 h 95"/>
                <a:gd name="T20" fmla="*/ 6 w 117"/>
                <a:gd name="T21" fmla="*/ 34 h 95"/>
                <a:gd name="T22" fmla="*/ 0 w 117"/>
                <a:gd name="T23" fmla="*/ 46 h 95"/>
                <a:gd name="T24" fmla="*/ 6 w 117"/>
                <a:gd name="T25" fmla="*/ 59 h 95"/>
                <a:gd name="T26" fmla="*/ 61 w 117"/>
                <a:gd name="T27" fmla="*/ 13 h 95"/>
                <a:gd name="T28" fmla="*/ 107 w 117"/>
                <a:gd name="T29" fmla="*/ 6 h 95"/>
                <a:gd name="T30" fmla="*/ 107 w 117"/>
                <a:gd name="T31" fmla="*/ 16 h 95"/>
                <a:gd name="T32" fmla="*/ 107 w 117"/>
                <a:gd name="T33" fmla="*/ 33 h 95"/>
                <a:gd name="T34" fmla="*/ 106 w 117"/>
                <a:gd name="T35" fmla="*/ 33 h 95"/>
                <a:gd name="T36" fmla="*/ 96 w 117"/>
                <a:gd name="T37" fmla="*/ 46 h 95"/>
                <a:gd name="T38" fmla="*/ 106 w 117"/>
                <a:gd name="T39" fmla="*/ 60 h 95"/>
                <a:gd name="T40" fmla="*/ 107 w 117"/>
                <a:gd name="T41" fmla="*/ 60 h 95"/>
                <a:gd name="T42" fmla="*/ 107 w 117"/>
                <a:gd name="T43" fmla="*/ 82 h 95"/>
                <a:gd name="T44" fmla="*/ 61 w 117"/>
                <a:gd name="T45" fmla="*/ 90 h 95"/>
                <a:gd name="T46" fmla="*/ 61 w 117"/>
                <a:gd name="T47" fmla="*/ 13 h 95"/>
                <a:gd name="T48" fmla="*/ 11 w 117"/>
                <a:gd name="T49" fmla="*/ 60 h 95"/>
                <a:gd name="T50" fmla="*/ 21 w 117"/>
                <a:gd name="T51" fmla="*/ 46 h 95"/>
                <a:gd name="T52" fmla="*/ 11 w 117"/>
                <a:gd name="T53" fmla="*/ 33 h 95"/>
                <a:gd name="T54" fmla="*/ 11 w 117"/>
                <a:gd name="T55" fmla="*/ 6 h 95"/>
                <a:gd name="T56" fmla="*/ 56 w 117"/>
                <a:gd name="T57" fmla="*/ 13 h 95"/>
                <a:gd name="T58" fmla="*/ 56 w 117"/>
                <a:gd name="T59" fmla="*/ 90 h 95"/>
                <a:gd name="T60" fmla="*/ 11 w 117"/>
                <a:gd name="T61" fmla="*/ 82 h 95"/>
                <a:gd name="T62" fmla="*/ 11 w 117"/>
                <a:gd name="T6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7" h="95">
                  <a:moveTo>
                    <a:pt x="6" y="59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15" y="55"/>
                    <a:pt x="117" y="51"/>
                    <a:pt x="117" y="46"/>
                  </a:cubicBezTo>
                  <a:cubicBezTo>
                    <a:pt x="117" y="42"/>
                    <a:pt x="115" y="37"/>
                    <a:pt x="112" y="3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6"/>
                    <a:pt x="0" y="41"/>
                    <a:pt x="0" y="46"/>
                  </a:cubicBezTo>
                  <a:cubicBezTo>
                    <a:pt x="0" y="52"/>
                    <a:pt x="2" y="57"/>
                    <a:pt x="6" y="59"/>
                  </a:cubicBezTo>
                  <a:close/>
                  <a:moveTo>
                    <a:pt x="61" y="13"/>
                  </a:moveTo>
                  <a:cubicBezTo>
                    <a:pt x="107" y="6"/>
                    <a:pt x="107" y="6"/>
                    <a:pt x="107" y="6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3"/>
                    <a:pt x="106" y="33"/>
                    <a:pt x="106" y="33"/>
                  </a:cubicBezTo>
                  <a:cubicBezTo>
                    <a:pt x="100" y="33"/>
                    <a:pt x="96" y="39"/>
                    <a:pt x="96" y="46"/>
                  </a:cubicBezTo>
                  <a:cubicBezTo>
                    <a:pt x="96" y="54"/>
                    <a:pt x="100" y="60"/>
                    <a:pt x="106" y="60"/>
                  </a:cubicBezTo>
                  <a:cubicBezTo>
                    <a:pt x="106" y="60"/>
                    <a:pt x="107" y="60"/>
                    <a:pt x="107" y="60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1" y="90"/>
                    <a:pt x="61" y="90"/>
                    <a:pt x="61" y="90"/>
                  </a:cubicBezTo>
                  <a:lnTo>
                    <a:pt x="61" y="13"/>
                  </a:lnTo>
                  <a:close/>
                  <a:moveTo>
                    <a:pt x="11" y="60"/>
                  </a:moveTo>
                  <a:cubicBezTo>
                    <a:pt x="16" y="60"/>
                    <a:pt x="21" y="54"/>
                    <a:pt x="21" y="46"/>
                  </a:cubicBezTo>
                  <a:cubicBezTo>
                    <a:pt x="21" y="39"/>
                    <a:pt x="16" y="33"/>
                    <a:pt x="11" y="3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11" y="82"/>
                    <a:pt x="11" y="82"/>
                    <a:pt x="11" y="82"/>
                  </a:cubicBezTo>
                  <a:lnTo>
                    <a:pt x="11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5" name="Freeform 34"/>
            <p:cNvSpPr>
              <a:spLocks noEditPoints="1"/>
            </p:cNvSpPr>
            <p:nvPr/>
          </p:nvSpPr>
          <p:spPr bwMode="auto">
            <a:xfrm>
              <a:off x="10020301" y="1282700"/>
              <a:ext cx="311150" cy="190500"/>
            </a:xfrm>
            <a:custGeom>
              <a:avLst/>
              <a:gdLst>
                <a:gd name="T0" fmla="*/ 1 w 83"/>
                <a:gd name="T1" fmla="*/ 48 h 50"/>
                <a:gd name="T2" fmla="*/ 10 w 83"/>
                <a:gd name="T3" fmla="*/ 50 h 50"/>
                <a:gd name="T4" fmla="*/ 9 w 83"/>
                <a:gd name="T5" fmla="*/ 42 h 50"/>
                <a:gd name="T6" fmla="*/ 18 w 83"/>
                <a:gd name="T7" fmla="*/ 43 h 50"/>
                <a:gd name="T8" fmla="*/ 18 w 83"/>
                <a:gd name="T9" fmla="*/ 49 h 50"/>
                <a:gd name="T10" fmla="*/ 41 w 83"/>
                <a:gd name="T11" fmla="*/ 49 h 50"/>
                <a:gd name="T12" fmla="*/ 41 w 83"/>
                <a:gd name="T13" fmla="*/ 45 h 50"/>
                <a:gd name="T14" fmla="*/ 45 w 83"/>
                <a:gd name="T15" fmla="*/ 45 h 50"/>
                <a:gd name="T16" fmla="*/ 45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6 w 83"/>
                <a:gd name="T23" fmla="*/ 42 h 50"/>
                <a:gd name="T24" fmla="*/ 75 w 83"/>
                <a:gd name="T25" fmla="*/ 48 h 50"/>
                <a:gd name="T26" fmla="*/ 83 w 83"/>
                <a:gd name="T27" fmla="*/ 47 h 50"/>
                <a:gd name="T28" fmla="*/ 42 w 83"/>
                <a:gd name="T29" fmla="*/ 0 h 50"/>
                <a:gd name="T30" fmla="*/ 30 w 83"/>
                <a:gd name="T31" fmla="*/ 1 h 50"/>
                <a:gd name="T32" fmla="*/ 26 w 83"/>
                <a:gd name="T33" fmla="*/ 5 h 50"/>
                <a:gd name="T34" fmla="*/ 21 w 83"/>
                <a:gd name="T35" fmla="*/ 6 h 50"/>
                <a:gd name="T36" fmla="*/ 0 w 83"/>
                <a:gd name="T37" fmla="*/ 41 h 50"/>
                <a:gd name="T38" fmla="*/ 1 w 83"/>
                <a:gd name="T39" fmla="*/ 48 h 50"/>
                <a:gd name="T40" fmla="*/ 39 w 83"/>
                <a:gd name="T41" fmla="*/ 46 h 50"/>
                <a:gd name="T42" fmla="*/ 20 w 83"/>
                <a:gd name="T43" fmla="*/ 46 h 50"/>
                <a:gd name="T44" fmla="*/ 20 w 83"/>
                <a:gd name="T45" fmla="*/ 37 h 50"/>
                <a:gd name="T46" fmla="*/ 39 w 83"/>
                <a:gd name="T47" fmla="*/ 37 h 50"/>
                <a:gd name="T48" fmla="*/ 39 w 83"/>
                <a:gd name="T49" fmla="*/ 46 h 50"/>
                <a:gd name="T50" fmla="*/ 66 w 83"/>
                <a:gd name="T51" fmla="*/ 46 h 50"/>
                <a:gd name="T52" fmla="*/ 48 w 83"/>
                <a:gd name="T53" fmla="*/ 46 h 50"/>
                <a:gd name="T54" fmla="*/ 48 w 83"/>
                <a:gd name="T55" fmla="*/ 37 h 50"/>
                <a:gd name="T56" fmla="*/ 66 w 83"/>
                <a:gd name="T57" fmla="*/ 37 h 50"/>
                <a:gd name="T58" fmla="*/ 66 w 83"/>
                <a:gd name="T59" fmla="*/ 46 h 50"/>
                <a:gd name="T60" fmla="*/ 9 w 83"/>
                <a:gd name="T61" fmla="*/ 36 h 50"/>
                <a:gd name="T62" fmla="*/ 30 w 83"/>
                <a:gd name="T63" fmla="*/ 18 h 50"/>
                <a:gd name="T64" fmla="*/ 72 w 83"/>
                <a:gd name="T65" fmla="*/ 29 h 50"/>
                <a:gd name="T66" fmla="*/ 76 w 83"/>
                <a:gd name="T67" fmla="*/ 38 h 50"/>
                <a:gd name="T68" fmla="*/ 69 w 83"/>
                <a:gd name="T69" fmla="*/ 40 h 50"/>
                <a:gd name="T70" fmla="*/ 69 w 83"/>
                <a:gd name="T71" fmla="*/ 34 h 50"/>
                <a:gd name="T72" fmla="*/ 45 w 83"/>
                <a:gd name="T73" fmla="*/ 34 h 50"/>
                <a:gd name="T74" fmla="*/ 45 w 83"/>
                <a:gd name="T75" fmla="*/ 40 h 50"/>
                <a:gd name="T76" fmla="*/ 41 w 83"/>
                <a:gd name="T77" fmla="*/ 40 h 50"/>
                <a:gd name="T78" fmla="*/ 41 w 83"/>
                <a:gd name="T79" fmla="*/ 34 h 50"/>
                <a:gd name="T80" fmla="*/ 18 w 83"/>
                <a:gd name="T81" fmla="*/ 34 h 50"/>
                <a:gd name="T82" fmla="*/ 18 w 83"/>
                <a:gd name="T83" fmla="*/ 39 h 50"/>
                <a:gd name="T84" fmla="*/ 9 w 83"/>
                <a:gd name="T85" fmla="*/ 38 h 50"/>
                <a:gd name="T86" fmla="*/ 9 w 83"/>
                <a:gd name="T87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1" y="48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0" y="47"/>
                    <a:pt x="9" y="45"/>
                    <a:pt x="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4"/>
                    <a:pt x="76" y="46"/>
                    <a:pt x="75" y="48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1" y="27"/>
                    <a:pt x="73" y="0"/>
                    <a:pt x="42" y="0"/>
                  </a:cubicBezTo>
                  <a:cubicBezTo>
                    <a:pt x="37" y="0"/>
                    <a:pt x="32" y="0"/>
                    <a:pt x="30" y="1"/>
                  </a:cubicBezTo>
                  <a:cubicBezTo>
                    <a:pt x="28" y="2"/>
                    <a:pt x="27" y="5"/>
                    <a:pt x="26" y="5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0" y="16"/>
                    <a:pt x="0" y="41"/>
                    <a:pt x="0" y="41"/>
                  </a:cubicBezTo>
                  <a:lnTo>
                    <a:pt x="1" y="48"/>
                  </a:lnTo>
                  <a:close/>
                  <a:moveTo>
                    <a:pt x="39" y="46"/>
                  </a:moveTo>
                  <a:cubicBezTo>
                    <a:pt x="20" y="46"/>
                    <a:pt x="20" y="46"/>
                    <a:pt x="20" y="4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39" y="37"/>
                    <a:pt x="39" y="37"/>
                    <a:pt x="39" y="37"/>
                  </a:cubicBezTo>
                  <a:lnTo>
                    <a:pt x="39" y="46"/>
                  </a:lnTo>
                  <a:close/>
                  <a:moveTo>
                    <a:pt x="66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66" y="37"/>
                    <a:pt x="66" y="37"/>
                    <a:pt x="66" y="37"/>
                  </a:cubicBezTo>
                  <a:lnTo>
                    <a:pt x="66" y="46"/>
                  </a:lnTo>
                  <a:close/>
                  <a:moveTo>
                    <a:pt x="9" y="36"/>
                  </a:moveTo>
                  <a:cubicBezTo>
                    <a:pt x="18" y="36"/>
                    <a:pt x="29" y="28"/>
                    <a:pt x="30" y="18"/>
                  </a:cubicBezTo>
                  <a:cubicBezTo>
                    <a:pt x="42" y="28"/>
                    <a:pt x="58" y="28"/>
                    <a:pt x="72" y="29"/>
                  </a:cubicBezTo>
                  <a:cubicBezTo>
                    <a:pt x="74" y="30"/>
                    <a:pt x="75" y="34"/>
                    <a:pt x="76" y="3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6" name="Freeform 35"/>
            <p:cNvSpPr>
              <a:spLocks noEditPoints="1"/>
            </p:cNvSpPr>
            <p:nvPr/>
          </p:nvSpPr>
          <p:spPr bwMode="auto">
            <a:xfrm>
              <a:off x="9948863" y="1468438"/>
              <a:ext cx="439738" cy="355600"/>
            </a:xfrm>
            <a:custGeom>
              <a:avLst/>
              <a:gdLst>
                <a:gd name="T0" fmla="*/ 112 w 117"/>
                <a:gd name="T1" fmla="*/ 0 h 94"/>
                <a:gd name="T2" fmla="*/ 59 w 117"/>
                <a:gd name="T3" fmla="*/ 8 h 94"/>
                <a:gd name="T4" fmla="*/ 6 w 117"/>
                <a:gd name="T5" fmla="*/ 0 h 94"/>
                <a:gd name="T6" fmla="*/ 6 w 117"/>
                <a:gd name="T7" fmla="*/ 33 h 94"/>
                <a:gd name="T8" fmla="*/ 0 w 117"/>
                <a:gd name="T9" fmla="*/ 46 h 94"/>
                <a:gd name="T10" fmla="*/ 6 w 117"/>
                <a:gd name="T11" fmla="*/ 58 h 94"/>
                <a:gd name="T12" fmla="*/ 6 w 117"/>
                <a:gd name="T13" fmla="*/ 86 h 94"/>
                <a:gd name="T14" fmla="*/ 59 w 117"/>
                <a:gd name="T15" fmla="*/ 94 h 94"/>
                <a:gd name="T16" fmla="*/ 112 w 117"/>
                <a:gd name="T17" fmla="*/ 86 h 94"/>
                <a:gd name="T18" fmla="*/ 112 w 117"/>
                <a:gd name="T19" fmla="*/ 57 h 94"/>
                <a:gd name="T20" fmla="*/ 117 w 117"/>
                <a:gd name="T21" fmla="*/ 46 h 94"/>
                <a:gd name="T22" fmla="*/ 112 w 117"/>
                <a:gd name="T23" fmla="*/ 34 h 94"/>
                <a:gd name="T24" fmla="*/ 112 w 117"/>
                <a:gd name="T25" fmla="*/ 0 h 94"/>
                <a:gd name="T26" fmla="*/ 112 w 117"/>
                <a:gd name="T27" fmla="*/ 0 h 94"/>
                <a:gd name="T28" fmla="*/ 57 w 117"/>
                <a:gd name="T29" fmla="*/ 89 h 94"/>
                <a:gd name="T30" fmla="*/ 11 w 117"/>
                <a:gd name="T31" fmla="*/ 82 h 94"/>
                <a:gd name="T32" fmla="*/ 11 w 117"/>
                <a:gd name="T33" fmla="*/ 59 h 94"/>
                <a:gd name="T34" fmla="*/ 21 w 117"/>
                <a:gd name="T35" fmla="*/ 46 h 94"/>
                <a:gd name="T36" fmla="*/ 11 w 117"/>
                <a:gd name="T37" fmla="*/ 32 h 94"/>
                <a:gd name="T38" fmla="*/ 11 w 117"/>
                <a:gd name="T39" fmla="*/ 5 h 94"/>
                <a:gd name="T40" fmla="*/ 57 w 117"/>
                <a:gd name="T41" fmla="*/ 13 h 94"/>
                <a:gd name="T42" fmla="*/ 57 w 117"/>
                <a:gd name="T43" fmla="*/ 89 h 94"/>
                <a:gd name="T44" fmla="*/ 107 w 117"/>
                <a:gd name="T45" fmla="*/ 15 h 94"/>
                <a:gd name="T46" fmla="*/ 107 w 117"/>
                <a:gd name="T47" fmla="*/ 32 h 94"/>
                <a:gd name="T48" fmla="*/ 106 w 117"/>
                <a:gd name="T49" fmla="*/ 32 h 94"/>
                <a:gd name="T50" fmla="*/ 96 w 117"/>
                <a:gd name="T51" fmla="*/ 46 h 94"/>
                <a:gd name="T52" fmla="*/ 106 w 117"/>
                <a:gd name="T53" fmla="*/ 59 h 94"/>
                <a:gd name="T54" fmla="*/ 107 w 117"/>
                <a:gd name="T55" fmla="*/ 59 h 94"/>
                <a:gd name="T56" fmla="*/ 107 w 117"/>
                <a:gd name="T57" fmla="*/ 82 h 94"/>
                <a:gd name="T58" fmla="*/ 62 w 117"/>
                <a:gd name="T59" fmla="*/ 89 h 94"/>
                <a:gd name="T60" fmla="*/ 62 w 117"/>
                <a:gd name="T61" fmla="*/ 13 h 94"/>
                <a:gd name="T62" fmla="*/ 107 w 117"/>
                <a:gd name="T63" fmla="*/ 5 h 94"/>
                <a:gd name="T64" fmla="*/ 107 w 117"/>
                <a:gd name="T65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94">
                  <a:moveTo>
                    <a:pt x="112" y="0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3" y="36"/>
                    <a:pt x="0" y="40"/>
                    <a:pt x="0" y="46"/>
                  </a:cubicBezTo>
                  <a:cubicBezTo>
                    <a:pt x="0" y="51"/>
                    <a:pt x="3" y="56"/>
                    <a:pt x="6" y="58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5" y="55"/>
                    <a:pt x="117" y="51"/>
                    <a:pt x="117" y="46"/>
                  </a:cubicBezTo>
                  <a:cubicBezTo>
                    <a:pt x="117" y="41"/>
                    <a:pt x="115" y="37"/>
                    <a:pt x="112" y="3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lose/>
                  <a:moveTo>
                    <a:pt x="57" y="89"/>
                  </a:moveTo>
                  <a:cubicBezTo>
                    <a:pt x="11" y="82"/>
                    <a:pt x="11" y="82"/>
                    <a:pt x="11" y="82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7" y="59"/>
                    <a:pt x="21" y="53"/>
                    <a:pt x="21" y="46"/>
                  </a:cubicBezTo>
                  <a:cubicBezTo>
                    <a:pt x="21" y="39"/>
                    <a:pt x="17" y="33"/>
                    <a:pt x="11" y="3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7" y="13"/>
                    <a:pt x="57" y="13"/>
                    <a:pt x="57" y="13"/>
                  </a:cubicBezTo>
                  <a:lnTo>
                    <a:pt x="57" y="89"/>
                  </a:lnTo>
                  <a:close/>
                  <a:moveTo>
                    <a:pt x="107" y="15"/>
                  </a:move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6" y="32"/>
                  </a:cubicBezTo>
                  <a:cubicBezTo>
                    <a:pt x="101" y="32"/>
                    <a:pt x="96" y="38"/>
                    <a:pt x="96" y="46"/>
                  </a:cubicBezTo>
                  <a:cubicBezTo>
                    <a:pt x="96" y="53"/>
                    <a:pt x="101" y="59"/>
                    <a:pt x="106" y="59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2" y="89"/>
                    <a:pt x="62" y="89"/>
                    <a:pt x="62" y="89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107" y="5"/>
                    <a:pt x="107" y="5"/>
                    <a:pt x="107" y="5"/>
                  </a:cubicBezTo>
                  <a:lnTo>
                    <a:pt x="10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7" name="Freeform 36"/>
            <p:cNvSpPr>
              <a:spLocks noEditPoints="1"/>
            </p:cNvSpPr>
            <p:nvPr/>
          </p:nvSpPr>
          <p:spPr bwMode="auto">
            <a:xfrm>
              <a:off x="10963276" y="1282700"/>
              <a:ext cx="311150" cy="190500"/>
            </a:xfrm>
            <a:custGeom>
              <a:avLst/>
              <a:gdLst>
                <a:gd name="T0" fmla="*/ 1 w 83"/>
                <a:gd name="T1" fmla="*/ 48 h 50"/>
                <a:gd name="T2" fmla="*/ 11 w 83"/>
                <a:gd name="T3" fmla="*/ 50 h 50"/>
                <a:gd name="T4" fmla="*/ 9 w 83"/>
                <a:gd name="T5" fmla="*/ 42 h 50"/>
                <a:gd name="T6" fmla="*/ 18 w 83"/>
                <a:gd name="T7" fmla="*/ 43 h 50"/>
                <a:gd name="T8" fmla="*/ 18 w 83"/>
                <a:gd name="T9" fmla="*/ 49 h 50"/>
                <a:gd name="T10" fmla="*/ 42 w 83"/>
                <a:gd name="T11" fmla="*/ 49 h 50"/>
                <a:gd name="T12" fmla="*/ 42 w 83"/>
                <a:gd name="T13" fmla="*/ 45 h 50"/>
                <a:gd name="T14" fmla="*/ 46 w 83"/>
                <a:gd name="T15" fmla="*/ 45 h 50"/>
                <a:gd name="T16" fmla="*/ 46 w 83"/>
                <a:gd name="T17" fmla="*/ 49 h 50"/>
                <a:gd name="T18" fmla="*/ 69 w 83"/>
                <a:gd name="T19" fmla="*/ 49 h 50"/>
                <a:gd name="T20" fmla="*/ 69 w 83"/>
                <a:gd name="T21" fmla="*/ 44 h 50"/>
                <a:gd name="T22" fmla="*/ 76 w 83"/>
                <a:gd name="T23" fmla="*/ 42 h 50"/>
                <a:gd name="T24" fmla="*/ 76 w 83"/>
                <a:gd name="T25" fmla="*/ 48 h 50"/>
                <a:gd name="T26" fmla="*/ 83 w 83"/>
                <a:gd name="T27" fmla="*/ 47 h 50"/>
                <a:gd name="T28" fmla="*/ 42 w 83"/>
                <a:gd name="T29" fmla="*/ 0 h 50"/>
                <a:gd name="T30" fmla="*/ 30 w 83"/>
                <a:gd name="T31" fmla="*/ 1 h 50"/>
                <a:gd name="T32" fmla="*/ 26 w 83"/>
                <a:gd name="T33" fmla="*/ 5 h 50"/>
                <a:gd name="T34" fmla="*/ 21 w 83"/>
                <a:gd name="T35" fmla="*/ 6 h 50"/>
                <a:gd name="T36" fmla="*/ 1 w 83"/>
                <a:gd name="T37" fmla="*/ 41 h 50"/>
                <a:gd name="T38" fmla="*/ 1 w 83"/>
                <a:gd name="T39" fmla="*/ 48 h 50"/>
                <a:gd name="T40" fmla="*/ 39 w 83"/>
                <a:gd name="T41" fmla="*/ 46 h 50"/>
                <a:gd name="T42" fmla="*/ 21 w 83"/>
                <a:gd name="T43" fmla="*/ 46 h 50"/>
                <a:gd name="T44" fmla="*/ 21 w 83"/>
                <a:gd name="T45" fmla="*/ 37 h 50"/>
                <a:gd name="T46" fmla="*/ 39 w 83"/>
                <a:gd name="T47" fmla="*/ 37 h 50"/>
                <a:gd name="T48" fmla="*/ 39 w 83"/>
                <a:gd name="T49" fmla="*/ 46 h 50"/>
                <a:gd name="T50" fmla="*/ 66 w 83"/>
                <a:gd name="T51" fmla="*/ 46 h 50"/>
                <a:gd name="T52" fmla="*/ 48 w 83"/>
                <a:gd name="T53" fmla="*/ 46 h 50"/>
                <a:gd name="T54" fmla="*/ 48 w 83"/>
                <a:gd name="T55" fmla="*/ 37 h 50"/>
                <a:gd name="T56" fmla="*/ 66 w 83"/>
                <a:gd name="T57" fmla="*/ 37 h 50"/>
                <a:gd name="T58" fmla="*/ 66 w 83"/>
                <a:gd name="T59" fmla="*/ 46 h 50"/>
                <a:gd name="T60" fmla="*/ 9 w 83"/>
                <a:gd name="T61" fmla="*/ 36 h 50"/>
                <a:gd name="T62" fmla="*/ 30 w 83"/>
                <a:gd name="T63" fmla="*/ 18 h 50"/>
                <a:gd name="T64" fmla="*/ 73 w 83"/>
                <a:gd name="T65" fmla="*/ 29 h 50"/>
                <a:gd name="T66" fmla="*/ 76 w 83"/>
                <a:gd name="T67" fmla="*/ 38 h 50"/>
                <a:gd name="T68" fmla="*/ 69 w 83"/>
                <a:gd name="T69" fmla="*/ 40 h 50"/>
                <a:gd name="T70" fmla="*/ 69 w 83"/>
                <a:gd name="T71" fmla="*/ 34 h 50"/>
                <a:gd name="T72" fmla="*/ 46 w 83"/>
                <a:gd name="T73" fmla="*/ 34 h 50"/>
                <a:gd name="T74" fmla="*/ 46 w 83"/>
                <a:gd name="T75" fmla="*/ 40 h 50"/>
                <a:gd name="T76" fmla="*/ 42 w 83"/>
                <a:gd name="T77" fmla="*/ 40 h 50"/>
                <a:gd name="T78" fmla="*/ 42 w 83"/>
                <a:gd name="T79" fmla="*/ 34 h 50"/>
                <a:gd name="T80" fmla="*/ 18 w 83"/>
                <a:gd name="T81" fmla="*/ 34 h 50"/>
                <a:gd name="T82" fmla="*/ 18 w 83"/>
                <a:gd name="T83" fmla="*/ 39 h 50"/>
                <a:gd name="T84" fmla="*/ 9 w 83"/>
                <a:gd name="T85" fmla="*/ 38 h 50"/>
                <a:gd name="T86" fmla="*/ 9 w 83"/>
                <a:gd name="T87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" h="50">
                  <a:moveTo>
                    <a:pt x="1" y="48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47"/>
                    <a:pt x="10" y="45"/>
                    <a:pt x="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4"/>
                    <a:pt x="76" y="46"/>
                    <a:pt x="76" y="48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1" y="27"/>
                    <a:pt x="74" y="0"/>
                    <a:pt x="42" y="0"/>
                  </a:cubicBezTo>
                  <a:cubicBezTo>
                    <a:pt x="38" y="0"/>
                    <a:pt x="33" y="0"/>
                    <a:pt x="30" y="1"/>
                  </a:cubicBezTo>
                  <a:cubicBezTo>
                    <a:pt x="28" y="2"/>
                    <a:pt x="28" y="5"/>
                    <a:pt x="26" y="5"/>
                  </a:cubicBezTo>
                  <a:cubicBezTo>
                    <a:pt x="25" y="6"/>
                    <a:pt x="22" y="6"/>
                    <a:pt x="21" y="6"/>
                  </a:cubicBezTo>
                  <a:cubicBezTo>
                    <a:pt x="0" y="16"/>
                    <a:pt x="1" y="41"/>
                    <a:pt x="1" y="41"/>
                  </a:cubicBezTo>
                  <a:lnTo>
                    <a:pt x="1" y="48"/>
                  </a:lnTo>
                  <a:close/>
                  <a:moveTo>
                    <a:pt x="39" y="46"/>
                  </a:moveTo>
                  <a:cubicBezTo>
                    <a:pt x="21" y="46"/>
                    <a:pt x="21" y="46"/>
                    <a:pt x="21" y="4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9" y="37"/>
                    <a:pt x="39" y="37"/>
                    <a:pt x="39" y="37"/>
                  </a:cubicBezTo>
                  <a:lnTo>
                    <a:pt x="39" y="46"/>
                  </a:lnTo>
                  <a:close/>
                  <a:moveTo>
                    <a:pt x="66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66" y="37"/>
                    <a:pt x="66" y="37"/>
                    <a:pt x="66" y="37"/>
                  </a:cubicBezTo>
                  <a:lnTo>
                    <a:pt x="66" y="46"/>
                  </a:lnTo>
                  <a:close/>
                  <a:moveTo>
                    <a:pt x="9" y="36"/>
                  </a:moveTo>
                  <a:cubicBezTo>
                    <a:pt x="19" y="36"/>
                    <a:pt x="29" y="28"/>
                    <a:pt x="30" y="18"/>
                  </a:cubicBezTo>
                  <a:cubicBezTo>
                    <a:pt x="42" y="28"/>
                    <a:pt x="59" y="28"/>
                    <a:pt x="73" y="29"/>
                  </a:cubicBezTo>
                  <a:cubicBezTo>
                    <a:pt x="75" y="30"/>
                    <a:pt x="76" y="34"/>
                    <a:pt x="76" y="3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7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8" name="Freeform 37"/>
            <p:cNvSpPr>
              <a:spLocks noEditPoints="1"/>
            </p:cNvSpPr>
            <p:nvPr/>
          </p:nvSpPr>
          <p:spPr bwMode="auto">
            <a:xfrm>
              <a:off x="10895013" y="1468438"/>
              <a:ext cx="434975" cy="355600"/>
            </a:xfrm>
            <a:custGeom>
              <a:avLst/>
              <a:gdLst>
                <a:gd name="T0" fmla="*/ 111 w 116"/>
                <a:gd name="T1" fmla="*/ 34 h 94"/>
                <a:gd name="T2" fmla="*/ 111 w 116"/>
                <a:gd name="T3" fmla="*/ 0 h 94"/>
                <a:gd name="T4" fmla="*/ 59 w 116"/>
                <a:gd name="T5" fmla="*/ 8 h 94"/>
                <a:gd name="T6" fmla="*/ 6 w 116"/>
                <a:gd name="T7" fmla="*/ 0 h 94"/>
                <a:gd name="T8" fmla="*/ 6 w 116"/>
                <a:gd name="T9" fmla="*/ 33 h 94"/>
                <a:gd name="T10" fmla="*/ 0 w 116"/>
                <a:gd name="T11" fmla="*/ 46 h 94"/>
                <a:gd name="T12" fmla="*/ 6 w 116"/>
                <a:gd name="T13" fmla="*/ 58 h 94"/>
                <a:gd name="T14" fmla="*/ 6 w 116"/>
                <a:gd name="T15" fmla="*/ 86 h 94"/>
                <a:gd name="T16" fmla="*/ 59 w 116"/>
                <a:gd name="T17" fmla="*/ 94 h 94"/>
                <a:gd name="T18" fmla="*/ 111 w 116"/>
                <a:gd name="T19" fmla="*/ 86 h 94"/>
                <a:gd name="T20" fmla="*/ 111 w 116"/>
                <a:gd name="T21" fmla="*/ 57 h 94"/>
                <a:gd name="T22" fmla="*/ 116 w 116"/>
                <a:gd name="T23" fmla="*/ 46 h 94"/>
                <a:gd name="T24" fmla="*/ 111 w 116"/>
                <a:gd name="T25" fmla="*/ 34 h 94"/>
                <a:gd name="T26" fmla="*/ 56 w 116"/>
                <a:gd name="T27" fmla="*/ 89 h 94"/>
                <a:gd name="T28" fmla="*/ 11 w 116"/>
                <a:gd name="T29" fmla="*/ 82 h 94"/>
                <a:gd name="T30" fmla="*/ 11 w 116"/>
                <a:gd name="T31" fmla="*/ 59 h 94"/>
                <a:gd name="T32" fmla="*/ 20 w 116"/>
                <a:gd name="T33" fmla="*/ 46 h 94"/>
                <a:gd name="T34" fmla="*/ 11 w 116"/>
                <a:gd name="T35" fmla="*/ 32 h 94"/>
                <a:gd name="T36" fmla="*/ 11 w 116"/>
                <a:gd name="T37" fmla="*/ 5 h 94"/>
                <a:gd name="T38" fmla="*/ 56 w 116"/>
                <a:gd name="T39" fmla="*/ 13 h 94"/>
                <a:gd name="T40" fmla="*/ 56 w 116"/>
                <a:gd name="T41" fmla="*/ 89 h 94"/>
                <a:gd name="T42" fmla="*/ 107 w 116"/>
                <a:gd name="T43" fmla="*/ 15 h 94"/>
                <a:gd name="T44" fmla="*/ 107 w 116"/>
                <a:gd name="T45" fmla="*/ 32 h 94"/>
                <a:gd name="T46" fmla="*/ 106 w 116"/>
                <a:gd name="T47" fmla="*/ 32 h 94"/>
                <a:gd name="T48" fmla="*/ 95 w 116"/>
                <a:gd name="T49" fmla="*/ 46 h 94"/>
                <a:gd name="T50" fmla="*/ 106 w 116"/>
                <a:gd name="T51" fmla="*/ 59 h 94"/>
                <a:gd name="T52" fmla="*/ 107 w 116"/>
                <a:gd name="T53" fmla="*/ 59 h 94"/>
                <a:gd name="T54" fmla="*/ 107 w 116"/>
                <a:gd name="T55" fmla="*/ 82 h 94"/>
                <a:gd name="T56" fmla="*/ 61 w 116"/>
                <a:gd name="T57" fmla="*/ 89 h 94"/>
                <a:gd name="T58" fmla="*/ 61 w 116"/>
                <a:gd name="T59" fmla="*/ 13 h 94"/>
                <a:gd name="T60" fmla="*/ 107 w 116"/>
                <a:gd name="T61" fmla="*/ 5 h 94"/>
                <a:gd name="T62" fmla="*/ 107 w 116"/>
                <a:gd name="T63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" h="94">
                  <a:moveTo>
                    <a:pt x="111" y="34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" y="36"/>
                    <a:pt x="0" y="40"/>
                    <a:pt x="0" y="46"/>
                  </a:cubicBezTo>
                  <a:cubicBezTo>
                    <a:pt x="0" y="51"/>
                    <a:pt x="2" y="56"/>
                    <a:pt x="6" y="58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111" y="86"/>
                    <a:pt x="111" y="86"/>
                    <a:pt x="111" y="86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4" y="55"/>
                    <a:pt x="116" y="51"/>
                    <a:pt x="116" y="46"/>
                  </a:cubicBezTo>
                  <a:cubicBezTo>
                    <a:pt x="116" y="41"/>
                    <a:pt x="114" y="37"/>
                    <a:pt x="111" y="34"/>
                  </a:cubicBezTo>
                  <a:close/>
                  <a:moveTo>
                    <a:pt x="56" y="89"/>
                  </a:moveTo>
                  <a:cubicBezTo>
                    <a:pt x="11" y="82"/>
                    <a:pt x="11" y="82"/>
                    <a:pt x="11" y="82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6" y="59"/>
                    <a:pt x="20" y="53"/>
                    <a:pt x="20" y="46"/>
                  </a:cubicBezTo>
                  <a:cubicBezTo>
                    <a:pt x="20" y="39"/>
                    <a:pt x="16" y="33"/>
                    <a:pt x="11" y="3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56" y="13"/>
                    <a:pt x="56" y="13"/>
                    <a:pt x="56" y="13"/>
                  </a:cubicBezTo>
                  <a:lnTo>
                    <a:pt x="56" y="89"/>
                  </a:lnTo>
                  <a:close/>
                  <a:moveTo>
                    <a:pt x="107" y="15"/>
                  </a:move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0" y="32"/>
                    <a:pt x="95" y="38"/>
                    <a:pt x="95" y="46"/>
                  </a:cubicBezTo>
                  <a:cubicBezTo>
                    <a:pt x="95" y="53"/>
                    <a:pt x="100" y="59"/>
                    <a:pt x="106" y="59"/>
                  </a:cubicBezTo>
                  <a:cubicBezTo>
                    <a:pt x="106" y="59"/>
                    <a:pt x="106" y="59"/>
                    <a:pt x="107" y="59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107" y="5"/>
                    <a:pt x="107" y="5"/>
                    <a:pt x="107" y="5"/>
                  </a:cubicBezTo>
                  <a:lnTo>
                    <a:pt x="10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9" name="Freeform 38"/>
            <p:cNvSpPr/>
            <p:nvPr/>
          </p:nvSpPr>
          <p:spPr bwMode="auto">
            <a:xfrm>
              <a:off x="10402888" y="1071563"/>
              <a:ext cx="466725" cy="393700"/>
            </a:xfrm>
            <a:custGeom>
              <a:avLst/>
              <a:gdLst>
                <a:gd name="T0" fmla="*/ 156 w 294"/>
                <a:gd name="T1" fmla="*/ 0 h 248"/>
                <a:gd name="T2" fmla="*/ 137 w 294"/>
                <a:gd name="T3" fmla="*/ 0 h 248"/>
                <a:gd name="T4" fmla="*/ 137 w 294"/>
                <a:gd name="T5" fmla="*/ 150 h 248"/>
                <a:gd name="T6" fmla="*/ 0 w 294"/>
                <a:gd name="T7" fmla="*/ 231 h 248"/>
                <a:gd name="T8" fmla="*/ 10 w 294"/>
                <a:gd name="T9" fmla="*/ 248 h 248"/>
                <a:gd name="T10" fmla="*/ 147 w 294"/>
                <a:gd name="T11" fmla="*/ 167 h 248"/>
                <a:gd name="T12" fmla="*/ 284 w 294"/>
                <a:gd name="T13" fmla="*/ 248 h 248"/>
                <a:gd name="T14" fmla="*/ 294 w 294"/>
                <a:gd name="T15" fmla="*/ 231 h 248"/>
                <a:gd name="T16" fmla="*/ 156 w 294"/>
                <a:gd name="T17" fmla="*/ 150 h 248"/>
                <a:gd name="T18" fmla="*/ 156 w 294"/>
                <a:gd name="T1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248">
                  <a:moveTo>
                    <a:pt x="156" y="0"/>
                  </a:moveTo>
                  <a:lnTo>
                    <a:pt x="137" y="0"/>
                  </a:lnTo>
                  <a:lnTo>
                    <a:pt x="137" y="150"/>
                  </a:lnTo>
                  <a:lnTo>
                    <a:pt x="0" y="231"/>
                  </a:lnTo>
                  <a:lnTo>
                    <a:pt x="10" y="248"/>
                  </a:lnTo>
                  <a:lnTo>
                    <a:pt x="147" y="167"/>
                  </a:lnTo>
                  <a:lnTo>
                    <a:pt x="284" y="248"/>
                  </a:lnTo>
                  <a:lnTo>
                    <a:pt x="294" y="231"/>
                  </a:lnTo>
                  <a:lnTo>
                    <a:pt x="156" y="15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527208" y="2045924"/>
            <a:ext cx="3562662" cy="1114750"/>
            <a:chOff x="3077727" y="5371024"/>
            <a:chExt cx="3562662" cy="1114750"/>
          </a:xfrm>
        </p:grpSpPr>
        <p:sp>
          <p:nvSpPr>
            <p:cNvPr id="21" name="矩形 20"/>
            <p:cNvSpPr/>
            <p:nvPr/>
          </p:nvSpPr>
          <p:spPr>
            <a:xfrm>
              <a:off x="3077727" y="5840614"/>
              <a:ext cx="356266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77727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7208" y="4877220"/>
            <a:ext cx="3562662" cy="1083284"/>
            <a:chOff x="3077727" y="5371024"/>
            <a:chExt cx="3562662" cy="1083284"/>
          </a:xfrm>
        </p:grpSpPr>
        <p:sp>
          <p:nvSpPr>
            <p:cNvPr id="24" name="矩形 23"/>
            <p:cNvSpPr/>
            <p:nvPr/>
          </p:nvSpPr>
          <p:spPr>
            <a:xfrm>
              <a:off x="3077727" y="5840614"/>
              <a:ext cx="3562662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  <a:endParaRPr 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77727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527208" y="3388097"/>
            <a:ext cx="3562662" cy="1114750"/>
            <a:chOff x="3077727" y="5371024"/>
            <a:chExt cx="3562662" cy="1114750"/>
          </a:xfrm>
        </p:grpSpPr>
        <p:sp>
          <p:nvSpPr>
            <p:cNvPr id="30" name="矩形 29"/>
            <p:cNvSpPr/>
            <p:nvPr/>
          </p:nvSpPr>
          <p:spPr>
            <a:xfrm>
              <a:off x="3077727" y="5840614"/>
              <a:ext cx="356266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077727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1264843" y="2111110"/>
            <a:ext cx="0" cy="62198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249853" y="3546692"/>
            <a:ext cx="0" cy="62198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234863" y="4982274"/>
            <a:ext cx="0" cy="62198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aphicFrame>
        <p:nvGraphicFramePr>
          <p:cNvPr id="12" name="图表 11"/>
          <p:cNvGraphicFramePr/>
          <p:nvPr/>
        </p:nvGraphicFramePr>
        <p:xfrm>
          <a:off x="586030" y="1719834"/>
          <a:ext cx="5799780" cy="4123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7086529" y="17198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添加您的标题</a:t>
            </a:r>
          </a:p>
        </p:txBody>
      </p:sp>
      <p:sp>
        <p:nvSpPr>
          <p:cNvPr id="14" name="矩形 13"/>
          <p:cNvSpPr/>
          <p:nvPr/>
        </p:nvSpPr>
        <p:spPr>
          <a:xfrm>
            <a:off x="7086529" y="2303710"/>
            <a:ext cx="439593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7240249" y="3803468"/>
            <a:ext cx="39873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7944791" y="4017437"/>
            <a:ext cx="328284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sp>
        <p:nvSpPr>
          <p:cNvPr id="17" name="矩形 16"/>
          <p:cNvSpPr/>
          <p:nvPr/>
        </p:nvSpPr>
        <p:spPr>
          <a:xfrm>
            <a:off x="7944791" y="5050969"/>
            <a:ext cx="328284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240249" y="4134909"/>
            <a:ext cx="584620" cy="584620"/>
            <a:chOff x="6835515" y="4194869"/>
            <a:chExt cx="584620" cy="584620"/>
          </a:xfrm>
          <a:solidFill>
            <a:srgbClr val="3F8C82"/>
          </a:solidFill>
        </p:grpSpPr>
        <p:sp>
          <p:nvSpPr>
            <p:cNvPr id="19" name="椭圆 18"/>
            <p:cNvSpPr/>
            <p:nvPr/>
          </p:nvSpPr>
          <p:spPr>
            <a:xfrm>
              <a:off x="6835515" y="4194869"/>
              <a:ext cx="584620" cy="5846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E3A4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Group 1499"/>
            <p:cNvGrpSpPr/>
            <p:nvPr/>
          </p:nvGrpSpPr>
          <p:grpSpPr>
            <a:xfrm>
              <a:off x="6936135" y="4281906"/>
              <a:ext cx="413542" cy="390664"/>
              <a:chOff x="4922838" y="4403725"/>
              <a:chExt cx="373063" cy="352425"/>
            </a:xfrm>
            <a:grpFill/>
          </p:grpSpPr>
          <p:sp>
            <p:nvSpPr>
              <p:cNvPr id="21" name="Freeform 96"/>
              <p:cNvSpPr/>
              <p:nvPr/>
            </p:nvSpPr>
            <p:spPr bwMode="auto">
              <a:xfrm>
                <a:off x="4976813" y="45608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9 w 33"/>
                  <a:gd name="T3" fmla="*/ 26 h 26"/>
                  <a:gd name="T4" fmla="*/ 5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5 w 33"/>
                  <a:gd name="T11" fmla="*/ 0 h 26"/>
                  <a:gd name="T12" fmla="*/ 29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9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Freeform 97"/>
              <p:cNvSpPr/>
              <p:nvPr/>
            </p:nvSpPr>
            <p:spPr bwMode="auto">
              <a:xfrm>
                <a:off x="4976813" y="46497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9 w 33"/>
                  <a:gd name="T3" fmla="*/ 26 h 26"/>
                  <a:gd name="T4" fmla="*/ 5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5 w 33"/>
                  <a:gd name="T11" fmla="*/ 0 h 26"/>
                  <a:gd name="T12" fmla="*/ 29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9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" name="Freeform 98"/>
              <p:cNvSpPr/>
              <p:nvPr/>
            </p:nvSpPr>
            <p:spPr bwMode="auto">
              <a:xfrm>
                <a:off x="5075238" y="45608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8 w 33"/>
                  <a:gd name="T3" fmla="*/ 26 h 26"/>
                  <a:gd name="T4" fmla="*/ 4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4 w 33"/>
                  <a:gd name="T11" fmla="*/ 0 h 26"/>
                  <a:gd name="T12" fmla="*/ 28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8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Freeform 99"/>
              <p:cNvSpPr/>
              <p:nvPr/>
            </p:nvSpPr>
            <p:spPr bwMode="auto">
              <a:xfrm>
                <a:off x="5075238" y="46497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8 w 33"/>
                  <a:gd name="T3" fmla="*/ 26 h 26"/>
                  <a:gd name="T4" fmla="*/ 4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4 w 33"/>
                  <a:gd name="T11" fmla="*/ 0 h 26"/>
                  <a:gd name="T12" fmla="*/ 28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8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" name="Freeform 100"/>
              <p:cNvSpPr/>
              <p:nvPr/>
            </p:nvSpPr>
            <p:spPr bwMode="auto">
              <a:xfrm>
                <a:off x="5170488" y="45608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8 w 33"/>
                  <a:gd name="T3" fmla="*/ 26 h 26"/>
                  <a:gd name="T4" fmla="*/ 4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4 w 33"/>
                  <a:gd name="T11" fmla="*/ 0 h 26"/>
                  <a:gd name="T12" fmla="*/ 28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8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6" name="Freeform 101"/>
              <p:cNvSpPr/>
              <p:nvPr/>
            </p:nvSpPr>
            <p:spPr bwMode="auto">
              <a:xfrm>
                <a:off x="5170488" y="4649788"/>
                <a:ext cx="69850" cy="55563"/>
              </a:xfrm>
              <a:custGeom>
                <a:avLst/>
                <a:gdLst>
                  <a:gd name="T0" fmla="*/ 33 w 33"/>
                  <a:gd name="T1" fmla="*/ 21 h 26"/>
                  <a:gd name="T2" fmla="*/ 28 w 33"/>
                  <a:gd name="T3" fmla="*/ 26 h 26"/>
                  <a:gd name="T4" fmla="*/ 4 w 33"/>
                  <a:gd name="T5" fmla="*/ 26 h 26"/>
                  <a:gd name="T6" fmla="*/ 0 w 33"/>
                  <a:gd name="T7" fmla="*/ 21 h 26"/>
                  <a:gd name="T8" fmla="*/ 0 w 33"/>
                  <a:gd name="T9" fmla="*/ 5 h 26"/>
                  <a:gd name="T10" fmla="*/ 4 w 33"/>
                  <a:gd name="T11" fmla="*/ 0 h 26"/>
                  <a:gd name="T12" fmla="*/ 28 w 33"/>
                  <a:gd name="T13" fmla="*/ 0 h 26"/>
                  <a:gd name="T14" fmla="*/ 33 w 33"/>
                  <a:gd name="T15" fmla="*/ 5 h 26"/>
                  <a:gd name="T16" fmla="*/ 33 w 33"/>
                  <a:gd name="T1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21"/>
                    </a:moveTo>
                    <a:cubicBezTo>
                      <a:pt x="33" y="24"/>
                      <a:pt x="31" y="26"/>
                      <a:pt x="28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3"/>
                      <a:pt x="33" y="5"/>
                    </a:cubicBez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7" name="Freeform 102"/>
              <p:cNvSpPr/>
              <p:nvPr/>
            </p:nvSpPr>
            <p:spPr bwMode="auto">
              <a:xfrm>
                <a:off x="4992688" y="4403725"/>
                <a:ext cx="44450" cy="82550"/>
              </a:xfrm>
              <a:custGeom>
                <a:avLst/>
                <a:gdLst>
                  <a:gd name="T0" fmla="*/ 5 w 21"/>
                  <a:gd name="T1" fmla="*/ 39 h 39"/>
                  <a:gd name="T2" fmla="*/ 0 w 21"/>
                  <a:gd name="T3" fmla="*/ 33 h 39"/>
                  <a:gd name="T4" fmla="*/ 0 w 21"/>
                  <a:gd name="T5" fmla="*/ 5 h 39"/>
                  <a:gd name="T6" fmla="*/ 5 w 21"/>
                  <a:gd name="T7" fmla="*/ 0 h 39"/>
                  <a:gd name="T8" fmla="*/ 16 w 21"/>
                  <a:gd name="T9" fmla="*/ 0 h 39"/>
                  <a:gd name="T10" fmla="*/ 21 w 21"/>
                  <a:gd name="T11" fmla="*/ 5 h 39"/>
                  <a:gd name="T12" fmla="*/ 21 w 21"/>
                  <a:gd name="T13" fmla="*/ 33 h 39"/>
                  <a:gd name="T14" fmla="*/ 16 w 21"/>
                  <a:gd name="T15" fmla="*/ 39 h 39"/>
                  <a:gd name="T16" fmla="*/ 5 w 21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9">
                    <a:moveTo>
                      <a:pt x="5" y="39"/>
                    </a:moveTo>
                    <a:cubicBezTo>
                      <a:pt x="2" y="39"/>
                      <a:pt x="0" y="36"/>
                      <a:pt x="0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9" y="0"/>
                      <a:pt x="21" y="2"/>
                      <a:pt x="21" y="5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6"/>
                      <a:pt x="19" y="39"/>
                      <a:pt x="16" y="39"/>
                    </a:cubicBezTo>
                    <a:lnTo>
                      <a:pt x="5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Freeform 103"/>
              <p:cNvSpPr/>
              <p:nvPr/>
            </p:nvSpPr>
            <p:spPr bwMode="auto">
              <a:xfrm>
                <a:off x="5183188" y="4403725"/>
                <a:ext cx="44450" cy="82550"/>
              </a:xfrm>
              <a:custGeom>
                <a:avLst/>
                <a:gdLst>
                  <a:gd name="T0" fmla="*/ 5 w 21"/>
                  <a:gd name="T1" fmla="*/ 39 h 39"/>
                  <a:gd name="T2" fmla="*/ 0 w 21"/>
                  <a:gd name="T3" fmla="*/ 33 h 39"/>
                  <a:gd name="T4" fmla="*/ 0 w 21"/>
                  <a:gd name="T5" fmla="*/ 5 h 39"/>
                  <a:gd name="T6" fmla="*/ 5 w 21"/>
                  <a:gd name="T7" fmla="*/ 0 h 39"/>
                  <a:gd name="T8" fmla="*/ 16 w 21"/>
                  <a:gd name="T9" fmla="*/ 0 h 39"/>
                  <a:gd name="T10" fmla="*/ 21 w 21"/>
                  <a:gd name="T11" fmla="*/ 5 h 39"/>
                  <a:gd name="T12" fmla="*/ 21 w 21"/>
                  <a:gd name="T13" fmla="*/ 33 h 39"/>
                  <a:gd name="T14" fmla="*/ 16 w 21"/>
                  <a:gd name="T15" fmla="*/ 39 h 39"/>
                  <a:gd name="T16" fmla="*/ 5 w 21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9">
                    <a:moveTo>
                      <a:pt x="5" y="39"/>
                    </a:moveTo>
                    <a:cubicBezTo>
                      <a:pt x="2" y="39"/>
                      <a:pt x="0" y="36"/>
                      <a:pt x="0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9" y="0"/>
                      <a:pt x="21" y="2"/>
                      <a:pt x="21" y="5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6"/>
                      <a:pt x="19" y="39"/>
                      <a:pt x="16" y="39"/>
                    </a:cubicBezTo>
                    <a:lnTo>
                      <a:pt x="5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Freeform 104"/>
              <p:cNvSpPr>
                <a:spLocks noEditPoints="1"/>
              </p:cNvSpPr>
              <p:nvPr/>
            </p:nvSpPr>
            <p:spPr bwMode="auto">
              <a:xfrm>
                <a:off x="4922838" y="4448175"/>
                <a:ext cx="373063" cy="307975"/>
              </a:xfrm>
              <a:custGeom>
                <a:avLst/>
                <a:gdLst>
                  <a:gd name="T0" fmla="*/ 171 w 176"/>
                  <a:gd name="T1" fmla="*/ 0 h 145"/>
                  <a:gd name="T2" fmla="*/ 156 w 176"/>
                  <a:gd name="T3" fmla="*/ 0 h 145"/>
                  <a:gd name="T4" fmla="*/ 154 w 176"/>
                  <a:gd name="T5" fmla="*/ 2 h 145"/>
                  <a:gd name="T6" fmla="*/ 154 w 176"/>
                  <a:gd name="T7" fmla="*/ 11 h 145"/>
                  <a:gd name="T8" fmla="*/ 138 w 176"/>
                  <a:gd name="T9" fmla="*/ 27 h 145"/>
                  <a:gd name="T10" fmla="*/ 128 w 176"/>
                  <a:gd name="T11" fmla="*/ 27 h 145"/>
                  <a:gd name="T12" fmla="*/ 113 w 176"/>
                  <a:gd name="T13" fmla="*/ 11 h 145"/>
                  <a:gd name="T14" fmla="*/ 113 w 176"/>
                  <a:gd name="T15" fmla="*/ 3 h 145"/>
                  <a:gd name="T16" fmla="*/ 110 w 176"/>
                  <a:gd name="T17" fmla="*/ 0 h 145"/>
                  <a:gd name="T18" fmla="*/ 67 w 176"/>
                  <a:gd name="T19" fmla="*/ 0 h 145"/>
                  <a:gd name="T20" fmla="*/ 64 w 176"/>
                  <a:gd name="T21" fmla="*/ 3 h 145"/>
                  <a:gd name="T22" fmla="*/ 64 w 176"/>
                  <a:gd name="T23" fmla="*/ 11 h 145"/>
                  <a:gd name="T24" fmla="*/ 48 w 176"/>
                  <a:gd name="T25" fmla="*/ 27 h 145"/>
                  <a:gd name="T26" fmla="*/ 38 w 176"/>
                  <a:gd name="T27" fmla="*/ 27 h 145"/>
                  <a:gd name="T28" fmla="*/ 23 w 176"/>
                  <a:gd name="T29" fmla="*/ 11 h 145"/>
                  <a:gd name="T30" fmla="*/ 23 w 176"/>
                  <a:gd name="T31" fmla="*/ 3 h 145"/>
                  <a:gd name="T32" fmla="*/ 20 w 176"/>
                  <a:gd name="T33" fmla="*/ 0 h 145"/>
                  <a:gd name="T34" fmla="*/ 5 w 176"/>
                  <a:gd name="T35" fmla="*/ 0 h 145"/>
                  <a:gd name="T36" fmla="*/ 0 w 176"/>
                  <a:gd name="T37" fmla="*/ 9 h 145"/>
                  <a:gd name="T38" fmla="*/ 0 w 176"/>
                  <a:gd name="T39" fmla="*/ 143 h 145"/>
                  <a:gd name="T40" fmla="*/ 5 w 176"/>
                  <a:gd name="T41" fmla="*/ 145 h 145"/>
                  <a:gd name="T42" fmla="*/ 171 w 176"/>
                  <a:gd name="T43" fmla="*/ 145 h 145"/>
                  <a:gd name="T44" fmla="*/ 176 w 176"/>
                  <a:gd name="T45" fmla="*/ 143 h 145"/>
                  <a:gd name="T46" fmla="*/ 176 w 176"/>
                  <a:gd name="T47" fmla="*/ 9 h 145"/>
                  <a:gd name="T48" fmla="*/ 171 w 176"/>
                  <a:gd name="T49" fmla="*/ 0 h 145"/>
                  <a:gd name="T50" fmla="*/ 165 w 176"/>
                  <a:gd name="T51" fmla="*/ 128 h 145"/>
                  <a:gd name="T52" fmla="*/ 160 w 176"/>
                  <a:gd name="T53" fmla="*/ 133 h 145"/>
                  <a:gd name="T54" fmla="*/ 16 w 176"/>
                  <a:gd name="T55" fmla="*/ 133 h 145"/>
                  <a:gd name="T56" fmla="*/ 11 w 176"/>
                  <a:gd name="T57" fmla="*/ 128 h 145"/>
                  <a:gd name="T58" fmla="*/ 11 w 176"/>
                  <a:gd name="T59" fmla="*/ 45 h 145"/>
                  <a:gd name="T60" fmla="*/ 16 w 176"/>
                  <a:gd name="T61" fmla="*/ 40 h 145"/>
                  <a:gd name="T62" fmla="*/ 160 w 176"/>
                  <a:gd name="T63" fmla="*/ 40 h 145"/>
                  <a:gd name="T64" fmla="*/ 165 w 176"/>
                  <a:gd name="T65" fmla="*/ 45 h 145"/>
                  <a:gd name="T66" fmla="*/ 165 w 176"/>
                  <a:gd name="T67" fmla="*/ 12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6" h="145">
                    <a:moveTo>
                      <a:pt x="171" y="0"/>
                    </a:moveTo>
                    <a:cubicBezTo>
                      <a:pt x="171" y="0"/>
                      <a:pt x="163" y="0"/>
                      <a:pt x="156" y="0"/>
                    </a:cubicBezTo>
                    <a:cubicBezTo>
                      <a:pt x="155" y="0"/>
                      <a:pt x="154" y="0"/>
                      <a:pt x="154" y="2"/>
                    </a:cubicBezTo>
                    <a:cubicBezTo>
                      <a:pt x="154" y="11"/>
                      <a:pt x="154" y="11"/>
                      <a:pt x="154" y="11"/>
                    </a:cubicBezTo>
                    <a:cubicBezTo>
                      <a:pt x="154" y="20"/>
                      <a:pt x="149" y="27"/>
                      <a:pt x="138" y="27"/>
                    </a:cubicBezTo>
                    <a:cubicBezTo>
                      <a:pt x="128" y="27"/>
                      <a:pt x="128" y="27"/>
                      <a:pt x="128" y="27"/>
                    </a:cubicBezTo>
                    <a:cubicBezTo>
                      <a:pt x="118" y="27"/>
                      <a:pt x="113" y="20"/>
                      <a:pt x="113" y="11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13" y="1"/>
                      <a:pt x="112" y="0"/>
                      <a:pt x="110" y="0"/>
                    </a:cubicBezTo>
                    <a:cubicBezTo>
                      <a:pt x="98" y="0"/>
                      <a:pt x="80" y="0"/>
                      <a:pt x="67" y="0"/>
                    </a:cubicBezTo>
                    <a:cubicBezTo>
                      <a:pt x="66" y="0"/>
                      <a:pt x="64" y="0"/>
                      <a:pt x="64" y="3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20"/>
                      <a:pt x="59" y="27"/>
                      <a:pt x="48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6" y="27"/>
                      <a:pt x="23" y="20"/>
                      <a:pt x="23" y="1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3" y="0"/>
                      <a:pt x="5" y="0"/>
                      <a:pt x="5" y="0"/>
                    </a:cubicBezTo>
                    <a:cubicBezTo>
                      <a:pt x="3" y="0"/>
                      <a:pt x="0" y="3"/>
                      <a:pt x="0" y="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2"/>
                      <a:pt x="3" y="145"/>
                      <a:pt x="5" y="145"/>
                    </a:cubicBezTo>
                    <a:cubicBezTo>
                      <a:pt x="171" y="145"/>
                      <a:pt x="171" y="145"/>
                      <a:pt x="171" y="145"/>
                    </a:cubicBezTo>
                    <a:cubicBezTo>
                      <a:pt x="174" y="145"/>
                      <a:pt x="176" y="142"/>
                      <a:pt x="176" y="143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3"/>
                      <a:pt x="174" y="0"/>
                      <a:pt x="171" y="0"/>
                    </a:cubicBezTo>
                    <a:close/>
                    <a:moveTo>
                      <a:pt x="165" y="128"/>
                    </a:moveTo>
                    <a:cubicBezTo>
                      <a:pt x="165" y="131"/>
                      <a:pt x="163" y="133"/>
                      <a:pt x="160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4" y="133"/>
                      <a:pt x="11" y="131"/>
                      <a:pt x="11" y="128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2"/>
                      <a:pt x="14" y="40"/>
                      <a:pt x="16" y="40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3" y="40"/>
                      <a:pt x="165" y="42"/>
                      <a:pt x="165" y="45"/>
                    </a:cubicBezTo>
                    <a:cubicBezTo>
                      <a:pt x="165" y="128"/>
                      <a:pt x="165" y="128"/>
                      <a:pt x="165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7240249" y="5154762"/>
            <a:ext cx="584620" cy="584620"/>
            <a:chOff x="6835515" y="5214722"/>
            <a:chExt cx="584620" cy="584620"/>
          </a:xfrm>
          <a:solidFill>
            <a:srgbClr val="3F8C82"/>
          </a:solidFill>
        </p:grpSpPr>
        <p:sp>
          <p:nvSpPr>
            <p:cNvPr id="31" name="椭圆 30"/>
            <p:cNvSpPr/>
            <p:nvPr/>
          </p:nvSpPr>
          <p:spPr>
            <a:xfrm>
              <a:off x="6835515" y="5214722"/>
              <a:ext cx="584620" cy="5846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2E3A4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1502"/>
            <p:cNvGrpSpPr/>
            <p:nvPr/>
          </p:nvGrpSpPr>
          <p:grpSpPr>
            <a:xfrm>
              <a:off x="6920700" y="5302810"/>
              <a:ext cx="414250" cy="408442"/>
              <a:chOff x="4989513" y="5064125"/>
              <a:chExt cx="339726" cy="334963"/>
            </a:xfrm>
            <a:grpFill/>
          </p:grpSpPr>
          <p:sp>
            <p:nvSpPr>
              <p:cNvPr id="33" name="Freeform 79"/>
              <p:cNvSpPr/>
              <p:nvPr/>
            </p:nvSpPr>
            <p:spPr bwMode="auto">
              <a:xfrm>
                <a:off x="5019676" y="5089525"/>
                <a:ext cx="309563" cy="309563"/>
              </a:xfrm>
              <a:custGeom>
                <a:avLst/>
                <a:gdLst>
                  <a:gd name="T0" fmla="*/ 73 w 146"/>
                  <a:gd name="T1" fmla="*/ 0 h 146"/>
                  <a:gd name="T2" fmla="*/ 34 w 146"/>
                  <a:gd name="T3" fmla="*/ 11 h 146"/>
                  <a:gd name="T4" fmla="*/ 33 w 146"/>
                  <a:gd name="T5" fmla="*/ 14 h 146"/>
                  <a:gd name="T6" fmla="*/ 40 w 146"/>
                  <a:gd name="T7" fmla="*/ 21 h 146"/>
                  <a:gd name="T8" fmla="*/ 43 w 146"/>
                  <a:gd name="T9" fmla="*/ 21 h 146"/>
                  <a:gd name="T10" fmla="*/ 73 w 146"/>
                  <a:gd name="T11" fmla="*/ 13 h 146"/>
                  <a:gd name="T12" fmla="*/ 133 w 146"/>
                  <a:gd name="T13" fmla="*/ 73 h 146"/>
                  <a:gd name="T14" fmla="*/ 73 w 146"/>
                  <a:gd name="T15" fmla="*/ 133 h 146"/>
                  <a:gd name="T16" fmla="*/ 13 w 146"/>
                  <a:gd name="T17" fmla="*/ 73 h 146"/>
                  <a:gd name="T18" fmla="*/ 19 w 146"/>
                  <a:gd name="T19" fmla="*/ 45 h 146"/>
                  <a:gd name="T20" fmla="*/ 19 w 146"/>
                  <a:gd name="T21" fmla="*/ 42 h 146"/>
                  <a:gd name="T22" fmla="*/ 13 w 146"/>
                  <a:gd name="T23" fmla="*/ 36 h 146"/>
                  <a:gd name="T24" fmla="*/ 10 w 146"/>
                  <a:gd name="T25" fmla="*/ 36 h 146"/>
                  <a:gd name="T26" fmla="*/ 0 w 146"/>
                  <a:gd name="T27" fmla="*/ 73 h 146"/>
                  <a:gd name="T28" fmla="*/ 73 w 146"/>
                  <a:gd name="T29" fmla="*/ 146 h 146"/>
                  <a:gd name="T30" fmla="*/ 146 w 146"/>
                  <a:gd name="T31" fmla="*/ 73 h 146"/>
                  <a:gd name="T32" fmla="*/ 73 w 146"/>
                  <a:gd name="T3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6" h="146">
                    <a:moveTo>
                      <a:pt x="73" y="0"/>
                    </a:moveTo>
                    <a:cubicBezTo>
                      <a:pt x="58" y="0"/>
                      <a:pt x="45" y="4"/>
                      <a:pt x="34" y="11"/>
                    </a:cubicBezTo>
                    <a:cubicBezTo>
                      <a:pt x="33" y="12"/>
                      <a:pt x="32" y="12"/>
                      <a:pt x="33" y="14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1" y="22"/>
                      <a:pt x="42" y="21"/>
                      <a:pt x="43" y="21"/>
                    </a:cubicBezTo>
                    <a:cubicBezTo>
                      <a:pt x="52" y="16"/>
                      <a:pt x="62" y="13"/>
                      <a:pt x="73" y="13"/>
                    </a:cubicBezTo>
                    <a:cubicBezTo>
                      <a:pt x="106" y="13"/>
                      <a:pt x="133" y="40"/>
                      <a:pt x="133" y="73"/>
                    </a:cubicBezTo>
                    <a:cubicBezTo>
                      <a:pt x="133" y="106"/>
                      <a:pt x="106" y="133"/>
                      <a:pt x="73" y="133"/>
                    </a:cubicBezTo>
                    <a:cubicBezTo>
                      <a:pt x="40" y="133"/>
                      <a:pt x="13" y="106"/>
                      <a:pt x="13" y="73"/>
                    </a:cubicBezTo>
                    <a:cubicBezTo>
                      <a:pt x="13" y="63"/>
                      <a:pt x="15" y="54"/>
                      <a:pt x="19" y="45"/>
                    </a:cubicBezTo>
                    <a:cubicBezTo>
                      <a:pt x="20" y="45"/>
                      <a:pt x="20" y="43"/>
                      <a:pt x="19" y="42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1" y="34"/>
                      <a:pt x="10" y="35"/>
                      <a:pt x="10" y="36"/>
                    </a:cubicBezTo>
                    <a:cubicBezTo>
                      <a:pt x="3" y="47"/>
                      <a:pt x="0" y="60"/>
                      <a:pt x="0" y="73"/>
                    </a:cubicBezTo>
                    <a:cubicBezTo>
                      <a:pt x="0" y="113"/>
                      <a:pt x="33" y="146"/>
                      <a:pt x="73" y="146"/>
                    </a:cubicBezTo>
                    <a:cubicBezTo>
                      <a:pt x="113" y="146"/>
                      <a:pt x="146" y="113"/>
                      <a:pt x="146" y="73"/>
                    </a:cubicBezTo>
                    <a:cubicBezTo>
                      <a:pt x="146" y="33"/>
                      <a:pt x="113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4" name="Freeform 80"/>
              <p:cNvSpPr/>
              <p:nvPr/>
            </p:nvSpPr>
            <p:spPr bwMode="auto">
              <a:xfrm>
                <a:off x="4989513" y="5064125"/>
                <a:ext cx="190500" cy="190500"/>
              </a:xfrm>
              <a:custGeom>
                <a:avLst/>
                <a:gdLst>
                  <a:gd name="T0" fmla="*/ 85 w 90"/>
                  <a:gd name="T1" fmla="*/ 90 h 90"/>
                  <a:gd name="T2" fmla="*/ 78 w 90"/>
                  <a:gd name="T3" fmla="*/ 87 h 90"/>
                  <a:gd name="T4" fmla="*/ 23 w 90"/>
                  <a:gd name="T5" fmla="*/ 32 h 90"/>
                  <a:gd name="T6" fmla="*/ 18 w 90"/>
                  <a:gd name="T7" fmla="*/ 30 h 90"/>
                  <a:gd name="T8" fmla="*/ 12 w 90"/>
                  <a:gd name="T9" fmla="*/ 27 h 90"/>
                  <a:gd name="T10" fmla="*/ 2 w 90"/>
                  <a:gd name="T11" fmla="*/ 18 h 90"/>
                  <a:gd name="T12" fmla="*/ 3 w 90"/>
                  <a:gd name="T13" fmla="*/ 13 h 90"/>
                  <a:gd name="T14" fmla="*/ 7 w 90"/>
                  <a:gd name="T15" fmla="*/ 12 h 90"/>
                  <a:gd name="T16" fmla="*/ 12 w 90"/>
                  <a:gd name="T17" fmla="*/ 7 h 90"/>
                  <a:gd name="T18" fmla="*/ 14 w 90"/>
                  <a:gd name="T19" fmla="*/ 3 h 90"/>
                  <a:gd name="T20" fmla="*/ 18 w 90"/>
                  <a:gd name="T21" fmla="*/ 2 h 90"/>
                  <a:gd name="T22" fmla="*/ 28 w 90"/>
                  <a:gd name="T23" fmla="*/ 11 h 90"/>
                  <a:gd name="T24" fmla="*/ 30 w 90"/>
                  <a:gd name="T25" fmla="*/ 17 h 90"/>
                  <a:gd name="T26" fmla="*/ 32 w 90"/>
                  <a:gd name="T27" fmla="*/ 23 h 90"/>
                  <a:gd name="T28" fmla="*/ 87 w 90"/>
                  <a:gd name="T29" fmla="*/ 78 h 90"/>
                  <a:gd name="T30" fmla="*/ 90 w 90"/>
                  <a:gd name="T31" fmla="*/ 85 h 90"/>
                  <a:gd name="T32" fmla="*/ 90 w 90"/>
                  <a:gd name="T33" fmla="*/ 86 h 90"/>
                  <a:gd name="T34" fmla="*/ 86 w 90"/>
                  <a:gd name="T35" fmla="*/ 90 h 90"/>
                  <a:gd name="T36" fmla="*/ 85 w 90"/>
                  <a:gd name="T3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" h="90">
                    <a:moveTo>
                      <a:pt x="85" y="90"/>
                    </a:moveTo>
                    <a:cubicBezTo>
                      <a:pt x="83" y="90"/>
                      <a:pt x="80" y="88"/>
                      <a:pt x="78" y="87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0"/>
                      <a:pt x="19" y="29"/>
                      <a:pt x="18" y="30"/>
                    </a:cubicBezTo>
                    <a:cubicBezTo>
                      <a:pt x="16" y="30"/>
                      <a:pt x="13" y="29"/>
                      <a:pt x="12" y="2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2" y="9"/>
                      <a:pt x="12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1"/>
                      <a:pt x="16" y="0"/>
                      <a:pt x="18" y="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3"/>
                      <a:pt x="30" y="16"/>
                      <a:pt x="30" y="17"/>
                    </a:cubicBezTo>
                    <a:cubicBezTo>
                      <a:pt x="29" y="19"/>
                      <a:pt x="30" y="21"/>
                      <a:pt x="32" y="23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9" y="80"/>
                      <a:pt x="90" y="83"/>
                      <a:pt x="90" y="85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90" y="88"/>
                      <a:pt x="89" y="90"/>
                      <a:pt x="86" y="90"/>
                    </a:cubicBezTo>
                    <a:lnTo>
                      <a:pt x="85" y="9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5" name="Freeform 81"/>
              <p:cNvSpPr/>
              <p:nvPr/>
            </p:nvSpPr>
            <p:spPr bwMode="auto">
              <a:xfrm>
                <a:off x="5129213" y="5199063"/>
                <a:ext cx="90488" cy="88900"/>
              </a:xfrm>
              <a:custGeom>
                <a:avLst/>
                <a:gdLst>
                  <a:gd name="T0" fmla="*/ 21 w 42"/>
                  <a:gd name="T1" fmla="*/ 2 h 42"/>
                  <a:gd name="T2" fmla="*/ 27 w 42"/>
                  <a:gd name="T3" fmla="*/ 8 h 42"/>
                  <a:gd name="T4" fmla="*/ 33 w 42"/>
                  <a:gd name="T5" fmla="*/ 21 h 42"/>
                  <a:gd name="T6" fmla="*/ 33 w 42"/>
                  <a:gd name="T7" fmla="*/ 22 h 42"/>
                  <a:gd name="T8" fmla="*/ 30 w 42"/>
                  <a:gd name="T9" fmla="*/ 31 h 42"/>
                  <a:gd name="T10" fmla="*/ 21 w 42"/>
                  <a:gd name="T11" fmla="*/ 35 h 42"/>
                  <a:gd name="T12" fmla="*/ 19 w 42"/>
                  <a:gd name="T13" fmla="*/ 35 h 42"/>
                  <a:gd name="T14" fmla="*/ 19 w 42"/>
                  <a:gd name="T15" fmla="*/ 35 h 42"/>
                  <a:gd name="T16" fmla="*/ 6 w 42"/>
                  <a:gd name="T17" fmla="*/ 29 h 42"/>
                  <a:gd name="T18" fmla="*/ 3 w 42"/>
                  <a:gd name="T19" fmla="*/ 26 h 42"/>
                  <a:gd name="T20" fmla="*/ 1 w 42"/>
                  <a:gd name="T21" fmla="*/ 27 h 42"/>
                  <a:gd name="T22" fmla="*/ 21 w 42"/>
                  <a:gd name="T23" fmla="*/ 42 h 42"/>
                  <a:gd name="T24" fmla="*/ 42 w 42"/>
                  <a:gd name="T25" fmla="*/ 21 h 42"/>
                  <a:gd name="T26" fmla="*/ 23 w 42"/>
                  <a:gd name="T27" fmla="*/ 0 h 42"/>
                  <a:gd name="T28" fmla="*/ 21 w 42"/>
                  <a:gd name="T29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42">
                    <a:moveTo>
                      <a:pt x="21" y="2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30" y="11"/>
                      <a:pt x="33" y="16"/>
                      <a:pt x="33" y="21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5"/>
                      <a:pt x="32" y="29"/>
                      <a:pt x="30" y="31"/>
                    </a:cubicBezTo>
                    <a:cubicBezTo>
                      <a:pt x="27" y="34"/>
                      <a:pt x="24" y="35"/>
                      <a:pt x="21" y="35"/>
                    </a:cubicBezTo>
                    <a:cubicBezTo>
                      <a:pt x="20" y="35"/>
                      <a:pt x="20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4" y="34"/>
                      <a:pt x="9" y="32"/>
                      <a:pt x="6" y="29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22"/>
                      <a:pt x="1" y="26"/>
                      <a:pt x="1" y="27"/>
                    </a:cubicBezTo>
                    <a:cubicBezTo>
                      <a:pt x="4" y="36"/>
                      <a:pt x="12" y="42"/>
                      <a:pt x="21" y="42"/>
                    </a:cubicBezTo>
                    <a:cubicBezTo>
                      <a:pt x="32" y="42"/>
                      <a:pt x="42" y="32"/>
                      <a:pt x="42" y="21"/>
                    </a:cubicBezTo>
                    <a:cubicBezTo>
                      <a:pt x="42" y="10"/>
                      <a:pt x="34" y="2"/>
                      <a:pt x="23" y="0"/>
                    </a:cubicBezTo>
                    <a:cubicBezTo>
                      <a:pt x="23" y="0"/>
                      <a:pt x="19" y="0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6" name="Freeform 82"/>
              <p:cNvSpPr/>
              <p:nvPr/>
            </p:nvSpPr>
            <p:spPr bwMode="auto">
              <a:xfrm>
                <a:off x="5075238" y="5143500"/>
                <a:ext cx="198438" cy="200025"/>
              </a:xfrm>
              <a:custGeom>
                <a:avLst/>
                <a:gdLst>
                  <a:gd name="T0" fmla="*/ 47 w 94"/>
                  <a:gd name="T1" fmla="*/ 0 h 94"/>
                  <a:gd name="T2" fmla="*/ 27 w 94"/>
                  <a:gd name="T3" fmla="*/ 4 h 94"/>
                  <a:gd name="T4" fmla="*/ 26 w 94"/>
                  <a:gd name="T5" fmla="*/ 7 h 94"/>
                  <a:gd name="T6" fmla="*/ 34 w 94"/>
                  <a:gd name="T7" fmla="*/ 14 h 94"/>
                  <a:gd name="T8" fmla="*/ 37 w 94"/>
                  <a:gd name="T9" fmla="*/ 15 h 94"/>
                  <a:gd name="T10" fmla="*/ 47 w 94"/>
                  <a:gd name="T11" fmla="*/ 13 h 94"/>
                  <a:gd name="T12" fmla="*/ 81 w 94"/>
                  <a:gd name="T13" fmla="*/ 47 h 94"/>
                  <a:gd name="T14" fmla="*/ 47 w 94"/>
                  <a:gd name="T15" fmla="*/ 81 h 94"/>
                  <a:gd name="T16" fmla="*/ 13 w 94"/>
                  <a:gd name="T17" fmla="*/ 47 h 94"/>
                  <a:gd name="T18" fmla="*/ 14 w 94"/>
                  <a:gd name="T19" fmla="*/ 39 h 94"/>
                  <a:gd name="T20" fmla="*/ 14 w 94"/>
                  <a:gd name="T21" fmla="*/ 37 h 94"/>
                  <a:gd name="T22" fmla="*/ 6 w 94"/>
                  <a:gd name="T23" fmla="*/ 29 h 94"/>
                  <a:gd name="T24" fmla="*/ 3 w 94"/>
                  <a:gd name="T25" fmla="*/ 29 h 94"/>
                  <a:gd name="T26" fmla="*/ 0 w 94"/>
                  <a:gd name="T27" fmla="*/ 47 h 94"/>
                  <a:gd name="T28" fmla="*/ 47 w 94"/>
                  <a:gd name="T29" fmla="*/ 94 h 94"/>
                  <a:gd name="T30" fmla="*/ 94 w 94"/>
                  <a:gd name="T31" fmla="*/ 47 h 94"/>
                  <a:gd name="T32" fmla="*/ 47 w 94"/>
                  <a:gd name="T3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47" y="0"/>
                    </a:moveTo>
                    <a:cubicBezTo>
                      <a:pt x="40" y="0"/>
                      <a:pt x="33" y="2"/>
                      <a:pt x="27" y="4"/>
                    </a:cubicBezTo>
                    <a:cubicBezTo>
                      <a:pt x="26" y="5"/>
                      <a:pt x="25" y="5"/>
                      <a:pt x="26" y="7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5"/>
                      <a:pt x="36" y="15"/>
                      <a:pt x="37" y="15"/>
                    </a:cubicBezTo>
                    <a:cubicBezTo>
                      <a:pt x="40" y="14"/>
                      <a:pt x="43" y="13"/>
                      <a:pt x="47" y="13"/>
                    </a:cubicBezTo>
                    <a:cubicBezTo>
                      <a:pt x="66" y="13"/>
                      <a:pt x="81" y="28"/>
                      <a:pt x="81" y="47"/>
                    </a:cubicBezTo>
                    <a:cubicBezTo>
                      <a:pt x="81" y="66"/>
                      <a:pt x="66" y="81"/>
                      <a:pt x="47" y="81"/>
                    </a:cubicBezTo>
                    <a:cubicBezTo>
                      <a:pt x="28" y="81"/>
                      <a:pt x="13" y="66"/>
                      <a:pt x="13" y="47"/>
                    </a:cubicBezTo>
                    <a:cubicBezTo>
                      <a:pt x="13" y="44"/>
                      <a:pt x="13" y="42"/>
                      <a:pt x="14" y="39"/>
                    </a:cubicBezTo>
                    <a:cubicBezTo>
                      <a:pt x="14" y="39"/>
                      <a:pt x="15" y="38"/>
                      <a:pt x="14" y="3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28"/>
                      <a:pt x="4" y="29"/>
                      <a:pt x="3" y="29"/>
                    </a:cubicBezTo>
                    <a:cubicBezTo>
                      <a:pt x="1" y="35"/>
                      <a:pt x="0" y="41"/>
                      <a:pt x="0" y="47"/>
                    </a:cubicBezTo>
                    <a:cubicBezTo>
                      <a:pt x="0" y="73"/>
                      <a:pt x="21" y="94"/>
                      <a:pt x="47" y="94"/>
                    </a:cubicBezTo>
                    <a:cubicBezTo>
                      <a:pt x="73" y="94"/>
                      <a:pt x="94" y="73"/>
                      <a:pt x="94" y="47"/>
                    </a:cubicBezTo>
                    <a:cubicBezTo>
                      <a:pt x="94" y="21"/>
                      <a:pt x="73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49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49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49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Chart bld="categoryEl"/>
        </p:bldSub>
      </p:bldGraphic>
      <p:bldP spid="13" grpId="0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3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73756" y="2714302"/>
            <a:ext cx="1133356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6"/>
          <p:cNvSpPr/>
          <p:nvPr/>
        </p:nvSpPr>
        <p:spPr>
          <a:xfrm>
            <a:off x="1147202" y="2714302"/>
            <a:ext cx="168862" cy="60473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4" name="圆角矩形 7"/>
          <p:cNvSpPr/>
          <p:nvPr/>
        </p:nvSpPr>
        <p:spPr>
          <a:xfrm>
            <a:off x="2529006" y="2109549"/>
            <a:ext cx="179415" cy="120949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圆角矩形 8"/>
          <p:cNvSpPr/>
          <p:nvPr/>
        </p:nvSpPr>
        <p:spPr>
          <a:xfrm>
            <a:off x="3921363" y="2306973"/>
            <a:ext cx="179415" cy="7071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" name="圆角矩形 9"/>
          <p:cNvSpPr/>
          <p:nvPr/>
        </p:nvSpPr>
        <p:spPr>
          <a:xfrm>
            <a:off x="5313720" y="2819261"/>
            <a:ext cx="179415" cy="6147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圆角矩形 10"/>
          <p:cNvSpPr/>
          <p:nvPr/>
        </p:nvSpPr>
        <p:spPr>
          <a:xfrm>
            <a:off x="6706076" y="2987937"/>
            <a:ext cx="179415" cy="7896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圆角矩形 11"/>
          <p:cNvSpPr/>
          <p:nvPr/>
        </p:nvSpPr>
        <p:spPr>
          <a:xfrm>
            <a:off x="8098433" y="1955879"/>
            <a:ext cx="179415" cy="6047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" name="圆角矩形 12"/>
          <p:cNvSpPr/>
          <p:nvPr/>
        </p:nvSpPr>
        <p:spPr>
          <a:xfrm>
            <a:off x="9490790" y="2962942"/>
            <a:ext cx="179415" cy="71221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" name="圆角矩形 13"/>
          <p:cNvSpPr/>
          <p:nvPr/>
        </p:nvSpPr>
        <p:spPr>
          <a:xfrm>
            <a:off x="10883147" y="3172858"/>
            <a:ext cx="179415" cy="4198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946678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5"/>
          <p:cNvSpPr txBox="1"/>
          <p:nvPr/>
        </p:nvSpPr>
        <p:spPr>
          <a:xfrm>
            <a:off x="2337527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6"/>
          <p:cNvSpPr txBox="1"/>
          <p:nvPr/>
        </p:nvSpPr>
        <p:spPr>
          <a:xfrm>
            <a:off x="3728376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7"/>
          <p:cNvSpPr txBox="1"/>
          <p:nvPr/>
        </p:nvSpPr>
        <p:spPr>
          <a:xfrm>
            <a:off x="5119225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6510074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19"/>
          <p:cNvSpPr txBox="1"/>
          <p:nvPr/>
        </p:nvSpPr>
        <p:spPr>
          <a:xfrm>
            <a:off x="7900923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0"/>
          <p:cNvSpPr txBox="1"/>
          <p:nvPr/>
        </p:nvSpPr>
        <p:spPr>
          <a:xfrm>
            <a:off x="9291772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1"/>
          <p:cNvSpPr txBox="1"/>
          <p:nvPr/>
        </p:nvSpPr>
        <p:spPr>
          <a:xfrm>
            <a:off x="10682623" y="4013757"/>
            <a:ext cx="5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6237" y="522323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0" name="矩形 29"/>
          <p:cNvSpPr/>
          <p:nvPr/>
        </p:nvSpPr>
        <p:spPr>
          <a:xfrm>
            <a:off x="626237" y="5637062"/>
            <a:ext cx="10256910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485868" y="2112959"/>
            <a:ext cx="1289782" cy="1289782"/>
          </a:xfrm>
          <a:prstGeom prst="ellipse">
            <a:avLst/>
          </a:prstGeom>
          <a:solidFill>
            <a:srgbClr val="F6F7F9"/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3F8C82"/>
                </a:solidFill>
              </a:rPr>
              <a:t>03</a:t>
            </a:r>
            <a:endParaRPr lang="zh-CN" altLang="en-US" sz="3600" dirty="0">
              <a:solidFill>
                <a:srgbClr val="3F8C8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2749" y="3985280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4" name="矩形 3"/>
          <p:cNvSpPr/>
          <p:nvPr/>
        </p:nvSpPr>
        <p:spPr>
          <a:xfrm>
            <a:off x="2781168" y="4644105"/>
            <a:ext cx="6699182" cy="3683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0758" y="0"/>
            <a:ext cx="2" cy="21129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85315" y="5409398"/>
            <a:ext cx="4908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12" name="矩形 11"/>
          <p:cNvSpPr/>
          <p:nvPr/>
        </p:nvSpPr>
        <p:spPr>
          <a:xfrm>
            <a:off x="809451" y="1599436"/>
            <a:ext cx="2285167" cy="58578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3F8C82"/>
                </a:solidFill>
                <a:latin typeface="+mn-ea"/>
              </a:rPr>
              <a:t>添加标题</a:t>
            </a:r>
          </a:p>
        </p:txBody>
      </p:sp>
      <p:sp>
        <p:nvSpPr>
          <p:cNvPr id="13" name="矩形 12"/>
          <p:cNvSpPr/>
          <p:nvPr/>
        </p:nvSpPr>
        <p:spPr>
          <a:xfrm>
            <a:off x="4281313" y="1599436"/>
            <a:ext cx="2285167" cy="58578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3F8C82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3F8C82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9451" y="4331368"/>
            <a:ext cx="2285167" cy="58578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3F8C82"/>
                </a:solidFill>
                <a:latin typeface="+mn-ea"/>
              </a:rPr>
              <a:t>添加标题</a:t>
            </a:r>
          </a:p>
        </p:txBody>
      </p:sp>
      <p:sp>
        <p:nvSpPr>
          <p:cNvPr id="15" name="矩形 14"/>
          <p:cNvSpPr/>
          <p:nvPr/>
        </p:nvSpPr>
        <p:spPr>
          <a:xfrm>
            <a:off x="4281313" y="4331368"/>
            <a:ext cx="2285167" cy="58578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3F8C82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3F8C8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0100" y="2255858"/>
            <a:ext cx="230386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71962" y="2255858"/>
            <a:ext cx="230386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0100" y="4917155"/>
            <a:ext cx="23038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71962" y="4917155"/>
            <a:ext cx="23038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添加正文内容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809451" y="3866061"/>
            <a:ext cx="57663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 49"/>
          <p:cNvGrpSpPr/>
          <p:nvPr/>
        </p:nvGrpSpPr>
        <p:grpSpPr>
          <a:xfrm>
            <a:off x="7743824" y="1942518"/>
            <a:ext cx="3661212" cy="3847085"/>
            <a:chOff x="6986588" y="4779963"/>
            <a:chExt cx="1438275" cy="1511300"/>
          </a:xfrm>
          <a:blipFill>
            <a:blip r:embed="rId2"/>
            <a:stretch>
              <a:fillRect/>
            </a:stretch>
          </a:blipFill>
        </p:grpSpPr>
        <p:sp>
          <p:nvSpPr>
            <p:cNvPr id="22" name="Freeform 52"/>
            <p:cNvSpPr/>
            <p:nvPr/>
          </p:nvSpPr>
          <p:spPr bwMode="auto">
            <a:xfrm>
              <a:off x="7443788" y="5264150"/>
              <a:ext cx="514350" cy="550863"/>
            </a:xfrm>
            <a:custGeom>
              <a:avLst/>
              <a:gdLst>
                <a:gd name="T0" fmla="*/ 88 w 324"/>
                <a:gd name="T1" fmla="*/ 145 h 347"/>
                <a:gd name="T2" fmla="*/ 97 w 324"/>
                <a:gd name="T3" fmla="*/ 347 h 347"/>
                <a:gd name="T4" fmla="*/ 223 w 324"/>
                <a:gd name="T5" fmla="*/ 347 h 347"/>
                <a:gd name="T6" fmla="*/ 232 w 324"/>
                <a:gd name="T7" fmla="*/ 145 h 347"/>
                <a:gd name="T8" fmla="*/ 303 w 324"/>
                <a:gd name="T9" fmla="*/ 145 h 347"/>
                <a:gd name="T10" fmla="*/ 324 w 324"/>
                <a:gd name="T11" fmla="*/ 42 h 347"/>
                <a:gd name="T12" fmla="*/ 237 w 324"/>
                <a:gd name="T13" fmla="*/ 42 h 347"/>
                <a:gd name="T14" fmla="*/ 234 w 324"/>
                <a:gd name="T15" fmla="*/ 0 h 347"/>
                <a:gd name="T16" fmla="*/ 223 w 324"/>
                <a:gd name="T17" fmla="*/ 0 h 347"/>
                <a:gd name="T18" fmla="*/ 208 w 324"/>
                <a:gd name="T19" fmla="*/ 0 h 347"/>
                <a:gd name="T20" fmla="*/ 185 w 324"/>
                <a:gd name="T21" fmla="*/ 0 h 347"/>
                <a:gd name="T22" fmla="*/ 161 w 324"/>
                <a:gd name="T23" fmla="*/ 28 h 347"/>
                <a:gd name="T24" fmla="*/ 137 w 324"/>
                <a:gd name="T25" fmla="*/ 0 h 347"/>
                <a:gd name="T26" fmla="*/ 111 w 324"/>
                <a:gd name="T27" fmla="*/ 0 h 347"/>
                <a:gd name="T28" fmla="*/ 95 w 324"/>
                <a:gd name="T29" fmla="*/ 0 h 347"/>
                <a:gd name="T30" fmla="*/ 81 w 324"/>
                <a:gd name="T31" fmla="*/ 0 h 347"/>
                <a:gd name="T32" fmla="*/ 81 w 324"/>
                <a:gd name="T33" fmla="*/ 42 h 347"/>
                <a:gd name="T34" fmla="*/ 0 w 324"/>
                <a:gd name="T35" fmla="*/ 42 h 347"/>
                <a:gd name="T36" fmla="*/ 19 w 324"/>
                <a:gd name="T37" fmla="*/ 145 h 347"/>
                <a:gd name="T38" fmla="*/ 88 w 324"/>
                <a:gd name="T39" fmla="*/ 1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347">
                  <a:moveTo>
                    <a:pt x="88" y="145"/>
                  </a:moveTo>
                  <a:lnTo>
                    <a:pt x="97" y="347"/>
                  </a:lnTo>
                  <a:lnTo>
                    <a:pt x="223" y="347"/>
                  </a:lnTo>
                  <a:lnTo>
                    <a:pt x="232" y="145"/>
                  </a:lnTo>
                  <a:lnTo>
                    <a:pt x="303" y="145"/>
                  </a:lnTo>
                  <a:lnTo>
                    <a:pt x="324" y="42"/>
                  </a:lnTo>
                  <a:lnTo>
                    <a:pt x="237" y="42"/>
                  </a:lnTo>
                  <a:lnTo>
                    <a:pt x="234" y="0"/>
                  </a:lnTo>
                  <a:lnTo>
                    <a:pt x="223" y="0"/>
                  </a:lnTo>
                  <a:lnTo>
                    <a:pt x="208" y="0"/>
                  </a:lnTo>
                  <a:lnTo>
                    <a:pt x="185" y="0"/>
                  </a:lnTo>
                  <a:lnTo>
                    <a:pt x="161" y="28"/>
                  </a:lnTo>
                  <a:lnTo>
                    <a:pt x="137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81" y="0"/>
                  </a:lnTo>
                  <a:lnTo>
                    <a:pt x="81" y="42"/>
                  </a:lnTo>
                  <a:lnTo>
                    <a:pt x="0" y="42"/>
                  </a:lnTo>
                  <a:lnTo>
                    <a:pt x="19" y="145"/>
                  </a:lnTo>
                  <a:lnTo>
                    <a:pt x="88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3" name="Oval 53"/>
            <p:cNvSpPr>
              <a:spLocks noChangeArrowheads="1"/>
            </p:cNvSpPr>
            <p:nvPr/>
          </p:nvSpPr>
          <p:spPr bwMode="auto">
            <a:xfrm>
              <a:off x="7594600" y="5045075"/>
              <a:ext cx="203200" cy="203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4" name="Oval 54"/>
            <p:cNvSpPr>
              <a:spLocks noChangeArrowheads="1"/>
            </p:cNvSpPr>
            <p:nvPr/>
          </p:nvSpPr>
          <p:spPr bwMode="auto">
            <a:xfrm>
              <a:off x="8021638" y="5880100"/>
              <a:ext cx="95250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5" name="Oval 55"/>
            <p:cNvSpPr>
              <a:spLocks noChangeArrowheads="1"/>
            </p:cNvSpPr>
            <p:nvPr/>
          </p:nvSpPr>
          <p:spPr bwMode="auto">
            <a:xfrm>
              <a:off x="8240713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6" name="Oval 56"/>
            <p:cNvSpPr>
              <a:spLocks noChangeArrowheads="1"/>
            </p:cNvSpPr>
            <p:nvPr/>
          </p:nvSpPr>
          <p:spPr bwMode="auto">
            <a:xfrm>
              <a:off x="7781925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7" name="Oval 57"/>
            <p:cNvSpPr>
              <a:spLocks noChangeArrowheads="1"/>
            </p:cNvSpPr>
            <p:nvPr/>
          </p:nvSpPr>
          <p:spPr bwMode="auto">
            <a:xfrm>
              <a:off x="7523163" y="5880100"/>
              <a:ext cx="93662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8" name="Oval 58"/>
            <p:cNvSpPr>
              <a:spLocks noChangeArrowheads="1"/>
            </p:cNvSpPr>
            <p:nvPr/>
          </p:nvSpPr>
          <p:spPr bwMode="auto">
            <a:xfrm>
              <a:off x="7275513" y="5875338"/>
              <a:ext cx="93662" cy="95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Oval 59"/>
            <p:cNvSpPr>
              <a:spLocks noChangeArrowheads="1"/>
            </p:cNvSpPr>
            <p:nvPr/>
          </p:nvSpPr>
          <p:spPr bwMode="auto">
            <a:xfrm>
              <a:off x="7027863" y="5875338"/>
              <a:ext cx="93662" cy="95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Oval 60"/>
            <p:cNvSpPr>
              <a:spLocks noChangeArrowheads="1"/>
            </p:cNvSpPr>
            <p:nvPr/>
          </p:nvSpPr>
          <p:spPr bwMode="auto">
            <a:xfrm>
              <a:off x="7999413" y="6008688"/>
              <a:ext cx="139700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1" name="Freeform 61"/>
            <p:cNvSpPr/>
            <p:nvPr/>
          </p:nvSpPr>
          <p:spPr bwMode="auto">
            <a:xfrm>
              <a:off x="7985125" y="6154738"/>
              <a:ext cx="168275" cy="133350"/>
            </a:xfrm>
            <a:custGeom>
              <a:avLst/>
              <a:gdLst>
                <a:gd name="T0" fmla="*/ 71 w 106"/>
                <a:gd name="T1" fmla="*/ 0 h 84"/>
                <a:gd name="T2" fmla="*/ 54 w 106"/>
                <a:gd name="T3" fmla="*/ 19 h 84"/>
                <a:gd name="T4" fmla="*/ 38 w 106"/>
                <a:gd name="T5" fmla="*/ 0 h 84"/>
                <a:gd name="T6" fmla="*/ 0 w 106"/>
                <a:gd name="T7" fmla="*/ 7 h 84"/>
                <a:gd name="T8" fmla="*/ 0 w 106"/>
                <a:gd name="T9" fmla="*/ 84 h 84"/>
                <a:gd name="T10" fmla="*/ 106 w 106"/>
                <a:gd name="T11" fmla="*/ 84 h 84"/>
                <a:gd name="T12" fmla="*/ 106 w 106"/>
                <a:gd name="T13" fmla="*/ 10 h 84"/>
                <a:gd name="T14" fmla="*/ 71 w 106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4">
                  <a:moveTo>
                    <a:pt x="71" y="0"/>
                  </a:moveTo>
                  <a:lnTo>
                    <a:pt x="54" y="19"/>
                  </a:lnTo>
                  <a:lnTo>
                    <a:pt x="38" y="0"/>
                  </a:lnTo>
                  <a:lnTo>
                    <a:pt x="0" y="7"/>
                  </a:lnTo>
                  <a:lnTo>
                    <a:pt x="0" y="84"/>
                  </a:lnTo>
                  <a:lnTo>
                    <a:pt x="106" y="84"/>
                  </a:lnTo>
                  <a:lnTo>
                    <a:pt x="106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2" name="Oval 62"/>
            <p:cNvSpPr>
              <a:spLocks noChangeArrowheads="1"/>
            </p:cNvSpPr>
            <p:nvPr/>
          </p:nvSpPr>
          <p:spPr bwMode="auto">
            <a:xfrm>
              <a:off x="7751763" y="6008688"/>
              <a:ext cx="139700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3" name="Freeform 63"/>
            <p:cNvSpPr/>
            <p:nvPr/>
          </p:nvSpPr>
          <p:spPr bwMode="auto">
            <a:xfrm>
              <a:off x="7737475" y="6154738"/>
              <a:ext cx="168275" cy="133350"/>
            </a:xfrm>
            <a:custGeom>
              <a:avLst/>
              <a:gdLst>
                <a:gd name="T0" fmla="*/ 71 w 106"/>
                <a:gd name="T1" fmla="*/ 0 h 84"/>
                <a:gd name="T2" fmla="*/ 54 w 106"/>
                <a:gd name="T3" fmla="*/ 19 h 84"/>
                <a:gd name="T4" fmla="*/ 38 w 106"/>
                <a:gd name="T5" fmla="*/ 0 h 84"/>
                <a:gd name="T6" fmla="*/ 0 w 106"/>
                <a:gd name="T7" fmla="*/ 10 h 84"/>
                <a:gd name="T8" fmla="*/ 0 w 106"/>
                <a:gd name="T9" fmla="*/ 84 h 84"/>
                <a:gd name="T10" fmla="*/ 106 w 106"/>
                <a:gd name="T11" fmla="*/ 84 h 84"/>
                <a:gd name="T12" fmla="*/ 104 w 106"/>
                <a:gd name="T13" fmla="*/ 10 h 84"/>
                <a:gd name="T14" fmla="*/ 71 w 106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4">
                  <a:moveTo>
                    <a:pt x="71" y="0"/>
                  </a:moveTo>
                  <a:lnTo>
                    <a:pt x="54" y="19"/>
                  </a:lnTo>
                  <a:lnTo>
                    <a:pt x="38" y="0"/>
                  </a:lnTo>
                  <a:lnTo>
                    <a:pt x="0" y="10"/>
                  </a:lnTo>
                  <a:lnTo>
                    <a:pt x="0" y="84"/>
                  </a:lnTo>
                  <a:lnTo>
                    <a:pt x="106" y="84"/>
                  </a:lnTo>
                  <a:lnTo>
                    <a:pt x="104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4" name="Oval 64"/>
            <p:cNvSpPr>
              <a:spLocks noChangeArrowheads="1"/>
            </p:cNvSpPr>
            <p:nvPr/>
          </p:nvSpPr>
          <p:spPr bwMode="auto">
            <a:xfrm>
              <a:off x="7891463" y="5932488"/>
              <a:ext cx="101600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5" name="Freeform 65"/>
            <p:cNvSpPr/>
            <p:nvPr/>
          </p:nvSpPr>
          <p:spPr bwMode="auto">
            <a:xfrm>
              <a:off x="7880350" y="6038850"/>
              <a:ext cx="123825" cy="96838"/>
            </a:xfrm>
            <a:custGeom>
              <a:avLst/>
              <a:gdLst>
                <a:gd name="T0" fmla="*/ 33 w 33"/>
                <a:gd name="T1" fmla="*/ 25 h 26"/>
                <a:gd name="T2" fmla="*/ 29 w 33"/>
                <a:gd name="T3" fmla="*/ 10 h 26"/>
                <a:gd name="T4" fmla="*/ 31 w 33"/>
                <a:gd name="T5" fmla="*/ 0 h 26"/>
                <a:gd name="T6" fmla="*/ 30 w 33"/>
                <a:gd name="T7" fmla="*/ 0 h 26"/>
                <a:gd name="T8" fmla="*/ 27 w 33"/>
                <a:gd name="T9" fmla="*/ 0 h 26"/>
                <a:gd name="T10" fmla="*/ 22 w 33"/>
                <a:gd name="T11" fmla="*/ 0 h 26"/>
                <a:gd name="T12" fmla="*/ 17 w 33"/>
                <a:gd name="T13" fmla="*/ 6 h 26"/>
                <a:gd name="T14" fmla="*/ 12 w 33"/>
                <a:gd name="T15" fmla="*/ 0 h 26"/>
                <a:gd name="T16" fmla="*/ 7 w 33"/>
                <a:gd name="T17" fmla="*/ 0 h 26"/>
                <a:gd name="T18" fmla="*/ 4 w 33"/>
                <a:gd name="T19" fmla="*/ 0 h 26"/>
                <a:gd name="T20" fmla="*/ 6 w 33"/>
                <a:gd name="T21" fmla="*/ 10 h 26"/>
                <a:gd name="T22" fmla="*/ 0 w 33"/>
                <a:gd name="T23" fmla="*/ 26 h 26"/>
                <a:gd name="T24" fmla="*/ 33 w 33"/>
                <a:gd name="T25" fmla="*/ 26 h 26"/>
                <a:gd name="T26" fmla="*/ 33 w 33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33" y="25"/>
                  </a:moveTo>
                  <a:cubicBezTo>
                    <a:pt x="31" y="21"/>
                    <a:pt x="29" y="16"/>
                    <a:pt x="29" y="10"/>
                  </a:cubicBezTo>
                  <a:cubicBezTo>
                    <a:pt x="29" y="7"/>
                    <a:pt x="30" y="3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7"/>
                    <a:pt x="6" y="10"/>
                  </a:cubicBezTo>
                  <a:cubicBezTo>
                    <a:pt x="6" y="16"/>
                    <a:pt x="4" y="22"/>
                    <a:pt x="0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6" name="Oval 66"/>
            <p:cNvSpPr>
              <a:spLocks noChangeArrowheads="1"/>
            </p:cNvSpPr>
            <p:nvPr/>
          </p:nvSpPr>
          <p:spPr bwMode="auto">
            <a:xfrm>
              <a:off x="7504113" y="6008688"/>
              <a:ext cx="134937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7" name="Freeform 67"/>
            <p:cNvSpPr/>
            <p:nvPr/>
          </p:nvSpPr>
          <p:spPr bwMode="auto">
            <a:xfrm>
              <a:off x="7485063" y="6154738"/>
              <a:ext cx="169862" cy="133350"/>
            </a:xfrm>
            <a:custGeom>
              <a:avLst/>
              <a:gdLst>
                <a:gd name="T0" fmla="*/ 71 w 107"/>
                <a:gd name="T1" fmla="*/ 0 h 84"/>
                <a:gd name="T2" fmla="*/ 55 w 107"/>
                <a:gd name="T3" fmla="*/ 19 h 84"/>
                <a:gd name="T4" fmla="*/ 38 w 107"/>
                <a:gd name="T5" fmla="*/ 0 h 84"/>
                <a:gd name="T6" fmla="*/ 0 w 107"/>
                <a:gd name="T7" fmla="*/ 10 h 84"/>
                <a:gd name="T8" fmla="*/ 0 w 107"/>
                <a:gd name="T9" fmla="*/ 84 h 84"/>
                <a:gd name="T10" fmla="*/ 107 w 107"/>
                <a:gd name="T11" fmla="*/ 84 h 84"/>
                <a:gd name="T12" fmla="*/ 107 w 107"/>
                <a:gd name="T13" fmla="*/ 10 h 84"/>
                <a:gd name="T14" fmla="*/ 71 w 107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84">
                  <a:moveTo>
                    <a:pt x="71" y="0"/>
                  </a:moveTo>
                  <a:lnTo>
                    <a:pt x="55" y="19"/>
                  </a:lnTo>
                  <a:lnTo>
                    <a:pt x="38" y="0"/>
                  </a:lnTo>
                  <a:lnTo>
                    <a:pt x="0" y="10"/>
                  </a:lnTo>
                  <a:lnTo>
                    <a:pt x="0" y="84"/>
                  </a:lnTo>
                  <a:lnTo>
                    <a:pt x="107" y="84"/>
                  </a:lnTo>
                  <a:lnTo>
                    <a:pt x="107" y="1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8" name="Oval 68"/>
            <p:cNvSpPr>
              <a:spLocks noChangeArrowheads="1"/>
            </p:cNvSpPr>
            <p:nvPr/>
          </p:nvSpPr>
          <p:spPr bwMode="auto">
            <a:xfrm>
              <a:off x="7639050" y="5932488"/>
              <a:ext cx="101600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9" name="Freeform 69"/>
            <p:cNvSpPr/>
            <p:nvPr/>
          </p:nvSpPr>
          <p:spPr bwMode="auto">
            <a:xfrm>
              <a:off x="7632700" y="6038850"/>
              <a:ext cx="119062" cy="96838"/>
            </a:xfrm>
            <a:custGeom>
              <a:avLst/>
              <a:gdLst>
                <a:gd name="T0" fmla="*/ 32 w 32"/>
                <a:gd name="T1" fmla="*/ 25 h 26"/>
                <a:gd name="T2" fmla="*/ 28 w 32"/>
                <a:gd name="T3" fmla="*/ 10 h 26"/>
                <a:gd name="T4" fmla="*/ 30 w 32"/>
                <a:gd name="T5" fmla="*/ 0 h 26"/>
                <a:gd name="T6" fmla="*/ 29 w 32"/>
                <a:gd name="T7" fmla="*/ 0 h 26"/>
                <a:gd name="T8" fmla="*/ 26 w 32"/>
                <a:gd name="T9" fmla="*/ 0 h 26"/>
                <a:gd name="T10" fmla="*/ 21 w 32"/>
                <a:gd name="T11" fmla="*/ 0 h 26"/>
                <a:gd name="T12" fmla="*/ 16 w 32"/>
                <a:gd name="T13" fmla="*/ 6 h 26"/>
                <a:gd name="T14" fmla="*/ 11 w 32"/>
                <a:gd name="T15" fmla="*/ 0 h 26"/>
                <a:gd name="T16" fmla="*/ 6 w 32"/>
                <a:gd name="T17" fmla="*/ 0 h 26"/>
                <a:gd name="T18" fmla="*/ 3 w 32"/>
                <a:gd name="T19" fmla="*/ 0 h 26"/>
                <a:gd name="T20" fmla="*/ 5 w 32"/>
                <a:gd name="T21" fmla="*/ 10 h 26"/>
                <a:gd name="T22" fmla="*/ 0 w 32"/>
                <a:gd name="T23" fmla="*/ 26 h 26"/>
                <a:gd name="T24" fmla="*/ 32 w 32"/>
                <a:gd name="T25" fmla="*/ 26 h 26"/>
                <a:gd name="T26" fmla="*/ 32 w 32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6">
                  <a:moveTo>
                    <a:pt x="32" y="25"/>
                  </a:moveTo>
                  <a:cubicBezTo>
                    <a:pt x="30" y="21"/>
                    <a:pt x="28" y="16"/>
                    <a:pt x="28" y="10"/>
                  </a:cubicBezTo>
                  <a:cubicBezTo>
                    <a:pt x="28" y="7"/>
                    <a:pt x="29" y="3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5" y="7"/>
                    <a:pt x="5" y="10"/>
                  </a:cubicBezTo>
                  <a:cubicBezTo>
                    <a:pt x="5" y="16"/>
                    <a:pt x="3" y="22"/>
                    <a:pt x="0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0" name="Oval 70"/>
            <p:cNvSpPr>
              <a:spLocks noChangeArrowheads="1"/>
            </p:cNvSpPr>
            <p:nvPr/>
          </p:nvSpPr>
          <p:spPr bwMode="auto">
            <a:xfrm>
              <a:off x="8251825" y="6003925"/>
              <a:ext cx="138112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1" name="Freeform 71"/>
            <p:cNvSpPr/>
            <p:nvPr/>
          </p:nvSpPr>
          <p:spPr bwMode="auto">
            <a:xfrm>
              <a:off x="8235950" y="6151563"/>
              <a:ext cx="169862" cy="136525"/>
            </a:xfrm>
            <a:custGeom>
              <a:avLst/>
              <a:gdLst>
                <a:gd name="T0" fmla="*/ 71 w 107"/>
                <a:gd name="T1" fmla="*/ 0 h 86"/>
                <a:gd name="T2" fmla="*/ 55 w 107"/>
                <a:gd name="T3" fmla="*/ 21 h 86"/>
                <a:gd name="T4" fmla="*/ 38 w 107"/>
                <a:gd name="T5" fmla="*/ 0 h 86"/>
                <a:gd name="T6" fmla="*/ 0 w 107"/>
                <a:gd name="T7" fmla="*/ 9 h 86"/>
                <a:gd name="T8" fmla="*/ 0 w 107"/>
                <a:gd name="T9" fmla="*/ 86 h 86"/>
                <a:gd name="T10" fmla="*/ 107 w 107"/>
                <a:gd name="T11" fmla="*/ 86 h 86"/>
                <a:gd name="T12" fmla="*/ 104 w 107"/>
                <a:gd name="T13" fmla="*/ 9 h 86"/>
                <a:gd name="T14" fmla="*/ 71 w 107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86">
                  <a:moveTo>
                    <a:pt x="71" y="0"/>
                  </a:moveTo>
                  <a:lnTo>
                    <a:pt x="55" y="21"/>
                  </a:lnTo>
                  <a:lnTo>
                    <a:pt x="38" y="0"/>
                  </a:lnTo>
                  <a:lnTo>
                    <a:pt x="0" y="9"/>
                  </a:lnTo>
                  <a:lnTo>
                    <a:pt x="0" y="86"/>
                  </a:lnTo>
                  <a:lnTo>
                    <a:pt x="107" y="86"/>
                  </a:lnTo>
                  <a:lnTo>
                    <a:pt x="104" y="9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2" name="Oval 72"/>
            <p:cNvSpPr>
              <a:spLocks noChangeArrowheads="1"/>
            </p:cNvSpPr>
            <p:nvPr/>
          </p:nvSpPr>
          <p:spPr bwMode="auto">
            <a:xfrm>
              <a:off x="8139113" y="5929313"/>
              <a:ext cx="101600" cy="968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3" name="Freeform 73"/>
            <p:cNvSpPr/>
            <p:nvPr/>
          </p:nvSpPr>
          <p:spPr bwMode="auto">
            <a:xfrm>
              <a:off x="8128000" y="6034088"/>
              <a:ext cx="123825" cy="98425"/>
            </a:xfrm>
            <a:custGeom>
              <a:avLst/>
              <a:gdLst>
                <a:gd name="T0" fmla="*/ 33 w 33"/>
                <a:gd name="T1" fmla="*/ 25 h 26"/>
                <a:gd name="T2" fmla="*/ 29 w 33"/>
                <a:gd name="T3" fmla="*/ 11 h 26"/>
                <a:gd name="T4" fmla="*/ 31 w 33"/>
                <a:gd name="T5" fmla="*/ 0 h 26"/>
                <a:gd name="T6" fmla="*/ 30 w 33"/>
                <a:gd name="T7" fmla="*/ 0 h 26"/>
                <a:gd name="T8" fmla="*/ 27 w 33"/>
                <a:gd name="T9" fmla="*/ 0 h 26"/>
                <a:gd name="T10" fmla="*/ 22 w 33"/>
                <a:gd name="T11" fmla="*/ 0 h 26"/>
                <a:gd name="T12" fmla="*/ 17 w 33"/>
                <a:gd name="T13" fmla="*/ 6 h 26"/>
                <a:gd name="T14" fmla="*/ 12 w 33"/>
                <a:gd name="T15" fmla="*/ 0 h 26"/>
                <a:gd name="T16" fmla="*/ 7 w 33"/>
                <a:gd name="T17" fmla="*/ 0 h 26"/>
                <a:gd name="T18" fmla="*/ 4 w 33"/>
                <a:gd name="T19" fmla="*/ 0 h 26"/>
                <a:gd name="T20" fmla="*/ 6 w 33"/>
                <a:gd name="T21" fmla="*/ 11 h 26"/>
                <a:gd name="T22" fmla="*/ 0 w 33"/>
                <a:gd name="T23" fmla="*/ 26 h 26"/>
                <a:gd name="T24" fmla="*/ 33 w 33"/>
                <a:gd name="T25" fmla="*/ 26 h 26"/>
                <a:gd name="T26" fmla="*/ 33 w 33"/>
                <a:gd name="T2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33" y="25"/>
                  </a:moveTo>
                  <a:cubicBezTo>
                    <a:pt x="31" y="21"/>
                    <a:pt x="29" y="16"/>
                    <a:pt x="29" y="11"/>
                  </a:cubicBezTo>
                  <a:cubicBezTo>
                    <a:pt x="29" y="7"/>
                    <a:pt x="30" y="4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6" y="7"/>
                    <a:pt x="6" y="11"/>
                  </a:cubicBezTo>
                  <a:cubicBezTo>
                    <a:pt x="6" y="16"/>
                    <a:pt x="4" y="22"/>
                    <a:pt x="0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4" name="Oval 74"/>
            <p:cNvSpPr>
              <a:spLocks noChangeArrowheads="1"/>
            </p:cNvSpPr>
            <p:nvPr/>
          </p:nvSpPr>
          <p:spPr bwMode="auto">
            <a:xfrm>
              <a:off x="7256463" y="6011863"/>
              <a:ext cx="139700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5" name="Freeform 75"/>
            <p:cNvSpPr/>
            <p:nvPr/>
          </p:nvSpPr>
          <p:spPr bwMode="auto">
            <a:xfrm>
              <a:off x="7242175" y="6159500"/>
              <a:ext cx="168275" cy="131763"/>
            </a:xfrm>
            <a:custGeom>
              <a:avLst/>
              <a:gdLst>
                <a:gd name="T0" fmla="*/ 71 w 106"/>
                <a:gd name="T1" fmla="*/ 0 h 83"/>
                <a:gd name="T2" fmla="*/ 54 w 106"/>
                <a:gd name="T3" fmla="*/ 19 h 83"/>
                <a:gd name="T4" fmla="*/ 37 w 106"/>
                <a:gd name="T5" fmla="*/ 0 h 83"/>
                <a:gd name="T6" fmla="*/ 0 w 106"/>
                <a:gd name="T7" fmla="*/ 7 h 83"/>
                <a:gd name="T8" fmla="*/ 0 w 106"/>
                <a:gd name="T9" fmla="*/ 83 h 83"/>
                <a:gd name="T10" fmla="*/ 106 w 106"/>
                <a:gd name="T11" fmla="*/ 83 h 83"/>
                <a:gd name="T12" fmla="*/ 104 w 106"/>
                <a:gd name="T13" fmla="*/ 7 h 83"/>
                <a:gd name="T14" fmla="*/ 71 w 106"/>
                <a:gd name="T1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83">
                  <a:moveTo>
                    <a:pt x="71" y="0"/>
                  </a:moveTo>
                  <a:lnTo>
                    <a:pt x="54" y="19"/>
                  </a:lnTo>
                  <a:lnTo>
                    <a:pt x="37" y="0"/>
                  </a:lnTo>
                  <a:lnTo>
                    <a:pt x="0" y="7"/>
                  </a:lnTo>
                  <a:lnTo>
                    <a:pt x="0" y="83"/>
                  </a:lnTo>
                  <a:lnTo>
                    <a:pt x="106" y="83"/>
                  </a:lnTo>
                  <a:lnTo>
                    <a:pt x="104" y="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6" name="Oval 76"/>
            <p:cNvSpPr>
              <a:spLocks noChangeArrowheads="1"/>
            </p:cNvSpPr>
            <p:nvPr/>
          </p:nvSpPr>
          <p:spPr bwMode="auto">
            <a:xfrm>
              <a:off x="7396163" y="5932488"/>
              <a:ext cx="100012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7" name="Freeform 77"/>
            <p:cNvSpPr/>
            <p:nvPr/>
          </p:nvSpPr>
          <p:spPr bwMode="auto">
            <a:xfrm>
              <a:off x="7383463" y="6042025"/>
              <a:ext cx="123825" cy="93663"/>
            </a:xfrm>
            <a:custGeom>
              <a:avLst/>
              <a:gdLst>
                <a:gd name="T0" fmla="*/ 33 w 33"/>
                <a:gd name="T1" fmla="*/ 25 h 25"/>
                <a:gd name="T2" fmla="*/ 33 w 33"/>
                <a:gd name="T3" fmla="*/ 25 h 25"/>
                <a:gd name="T4" fmla="*/ 29 w 33"/>
                <a:gd name="T5" fmla="*/ 10 h 25"/>
                <a:gd name="T6" fmla="*/ 31 w 33"/>
                <a:gd name="T7" fmla="*/ 0 h 25"/>
                <a:gd name="T8" fmla="*/ 30 w 33"/>
                <a:gd name="T9" fmla="*/ 0 h 25"/>
                <a:gd name="T10" fmla="*/ 27 w 33"/>
                <a:gd name="T11" fmla="*/ 0 h 25"/>
                <a:gd name="T12" fmla="*/ 22 w 33"/>
                <a:gd name="T13" fmla="*/ 0 h 25"/>
                <a:gd name="T14" fmla="*/ 17 w 33"/>
                <a:gd name="T15" fmla="*/ 6 h 25"/>
                <a:gd name="T16" fmla="*/ 12 w 33"/>
                <a:gd name="T17" fmla="*/ 0 h 25"/>
                <a:gd name="T18" fmla="*/ 7 w 33"/>
                <a:gd name="T19" fmla="*/ 0 h 25"/>
                <a:gd name="T20" fmla="*/ 4 w 33"/>
                <a:gd name="T21" fmla="*/ 0 h 25"/>
                <a:gd name="T22" fmla="*/ 6 w 33"/>
                <a:gd name="T23" fmla="*/ 10 h 25"/>
                <a:gd name="T24" fmla="*/ 0 w 33"/>
                <a:gd name="T25" fmla="*/ 25 h 25"/>
                <a:gd name="T26" fmla="*/ 33 w 33"/>
                <a:gd name="T2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cubicBezTo>
                    <a:pt x="33" y="25"/>
                    <a:pt x="33" y="25"/>
                    <a:pt x="33" y="25"/>
                  </a:cubicBezTo>
                  <a:cubicBezTo>
                    <a:pt x="31" y="20"/>
                    <a:pt x="29" y="15"/>
                    <a:pt x="29" y="10"/>
                  </a:cubicBezTo>
                  <a:cubicBezTo>
                    <a:pt x="29" y="6"/>
                    <a:pt x="30" y="3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6"/>
                    <a:pt x="6" y="10"/>
                  </a:cubicBezTo>
                  <a:cubicBezTo>
                    <a:pt x="6" y="16"/>
                    <a:pt x="4" y="21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8" name="Oval 78"/>
            <p:cNvSpPr>
              <a:spLocks noChangeArrowheads="1"/>
            </p:cNvSpPr>
            <p:nvPr/>
          </p:nvSpPr>
          <p:spPr bwMode="auto">
            <a:xfrm>
              <a:off x="7005638" y="6011863"/>
              <a:ext cx="138112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49" name="Freeform 79"/>
            <p:cNvSpPr/>
            <p:nvPr/>
          </p:nvSpPr>
          <p:spPr bwMode="auto">
            <a:xfrm>
              <a:off x="6986588" y="6159500"/>
              <a:ext cx="173037" cy="131763"/>
            </a:xfrm>
            <a:custGeom>
              <a:avLst/>
              <a:gdLst>
                <a:gd name="T0" fmla="*/ 73 w 109"/>
                <a:gd name="T1" fmla="*/ 0 h 83"/>
                <a:gd name="T2" fmla="*/ 57 w 109"/>
                <a:gd name="T3" fmla="*/ 19 h 83"/>
                <a:gd name="T4" fmla="*/ 40 w 109"/>
                <a:gd name="T5" fmla="*/ 0 h 83"/>
                <a:gd name="T6" fmla="*/ 0 w 109"/>
                <a:gd name="T7" fmla="*/ 7 h 83"/>
                <a:gd name="T8" fmla="*/ 2 w 109"/>
                <a:gd name="T9" fmla="*/ 83 h 83"/>
                <a:gd name="T10" fmla="*/ 109 w 109"/>
                <a:gd name="T11" fmla="*/ 83 h 83"/>
                <a:gd name="T12" fmla="*/ 106 w 109"/>
                <a:gd name="T13" fmla="*/ 7 h 83"/>
                <a:gd name="T14" fmla="*/ 73 w 109"/>
                <a:gd name="T1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83">
                  <a:moveTo>
                    <a:pt x="73" y="0"/>
                  </a:moveTo>
                  <a:lnTo>
                    <a:pt x="57" y="19"/>
                  </a:lnTo>
                  <a:lnTo>
                    <a:pt x="40" y="0"/>
                  </a:lnTo>
                  <a:lnTo>
                    <a:pt x="0" y="7"/>
                  </a:lnTo>
                  <a:lnTo>
                    <a:pt x="2" y="83"/>
                  </a:lnTo>
                  <a:lnTo>
                    <a:pt x="109" y="83"/>
                  </a:lnTo>
                  <a:lnTo>
                    <a:pt x="106" y="7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50" name="Oval 80"/>
            <p:cNvSpPr>
              <a:spLocks noChangeArrowheads="1"/>
            </p:cNvSpPr>
            <p:nvPr/>
          </p:nvSpPr>
          <p:spPr bwMode="auto">
            <a:xfrm>
              <a:off x="7143750" y="59324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51" name="Freeform 81"/>
            <p:cNvSpPr/>
            <p:nvPr/>
          </p:nvSpPr>
          <p:spPr bwMode="auto">
            <a:xfrm>
              <a:off x="7132638" y="6042025"/>
              <a:ext cx="123825" cy="93663"/>
            </a:xfrm>
            <a:custGeom>
              <a:avLst/>
              <a:gdLst>
                <a:gd name="T0" fmla="*/ 30 w 33"/>
                <a:gd name="T1" fmla="*/ 0 h 25"/>
                <a:gd name="T2" fmla="*/ 27 w 33"/>
                <a:gd name="T3" fmla="*/ 0 h 25"/>
                <a:gd name="T4" fmla="*/ 22 w 33"/>
                <a:gd name="T5" fmla="*/ 0 h 25"/>
                <a:gd name="T6" fmla="*/ 17 w 33"/>
                <a:gd name="T7" fmla="*/ 6 h 25"/>
                <a:gd name="T8" fmla="*/ 12 w 33"/>
                <a:gd name="T9" fmla="*/ 0 h 25"/>
                <a:gd name="T10" fmla="*/ 7 w 33"/>
                <a:gd name="T11" fmla="*/ 0 h 25"/>
                <a:gd name="T12" fmla="*/ 4 w 33"/>
                <a:gd name="T13" fmla="*/ 0 h 25"/>
                <a:gd name="T14" fmla="*/ 6 w 33"/>
                <a:gd name="T15" fmla="*/ 10 h 25"/>
                <a:gd name="T16" fmla="*/ 0 w 33"/>
                <a:gd name="T17" fmla="*/ 25 h 25"/>
                <a:gd name="T18" fmla="*/ 33 w 33"/>
                <a:gd name="T19" fmla="*/ 25 h 25"/>
                <a:gd name="T20" fmla="*/ 33 w 33"/>
                <a:gd name="T21" fmla="*/ 25 h 25"/>
                <a:gd name="T22" fmla="*/ 29 w 33"/>
                <a:gd name="T23" fmla="*/ 10 h 25"/>
                <a:gd name="T24" fmla="*/ 31 w 33"/>
                <a:gd name="T25" fmla="*/ 0 h 25"/>
                <a:gd name="T26" fmla="*/ 30 w 33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5">
                  <a:moveTo>
                    <a:pt x="3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6"/>
                    <a:pt x="6" y="10"/>
                  </a:cubicBezTo>
                  <a:cubicBezTo>
                    <a:pt x="6" y="16"/>
                    <a:pt x="4" y="21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1" y="20"/>
                    <a:pt x="29" y="15"/>
                    <a:pt x="29" y="10"/>
                  </a:cubicBezTo>
                  <a:cubicBezTo>
                    <a:pt x="29" y="6"/>
                    <a:pt x="30" y="3"/>
                    <a:pt x="31" y="0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52" name="Freeform 82"/>
            <p:cNvSpPr>
              <a:spLocks noEditPoints="1"/>
            </p:cNvSpPr>
            <p:nvPr/>
          </p:nvSpPr>
          <p:spPr bwMode="auto">
            <a:xfrm>
              <a:off x="7834313" y="4779963"/>
              <a:ext cx="590550" cy="468313"/>
            </a:xfrm>
            <a:custGeom>
              <a:avLst/>
              <a:gdLst>
                <a:gd name="T0" fmla="*/ 31 w 157"/>
                <a:gd name="T1" fmla="*/ 98 h 124"/>
                <a:gd name="T2" fmla="*/ 15 w 157"/>
                <a:gd name="T3" fmla="*/ 124 h 124"/>
                <a:gd name="T4" fmla="*/ 22 w 157"/>
                <a:gd name="T5" fmla="*/ 123 h 124"/>
                <a:gd name="T6" fmla="*/ 96 w 157"/>
                <a:gd name="T7" fmla="*/ 107 h 124"/>
                <a:gd name="T8" fmla="*/ 157 w 157"/>
                <a:gd name="T9" fmla="*/ 55 h 124"/>
                <a:gd name="T10" fmla="*/ 78 w 157"/>
                <a:gd name="T11" fmla="*/ 0 h 124"/>
                <a:gd name="T12" fmla="*/ 0 w 157"/>
                <a:gd name="T13" fmla="*/ 55 h 124"/>
                <a:gd name="T14" fmla="*/ 31 w 157"/>
                <a:gd name="T15" fmla="*/ 98 h 124"/>
                <a:gd name="T16" fmla="*/ 78 w 157"/>
                <a:gd name="T17" fmla="*/ 7 h 124"/>
                <a:gd name="T18" fmla="*/ 151 w 157"/>
                <a:gd name="T19" fmla="*/ 55 h 124"/>
                <a:gd name="T20" fmla="*/ 94 w 157"/>
                <a:gd name="T21" fmla="*/ 101 h 124"/>
                <a:gd name="T22" fmla="*/ 28 w 157"/>
                <a:gd name="T23" fmla="*/ 116 h 124"/>
                <a:gd name="T24" fmla="*/ 39 w 157"/>
                <a:gd name="T25" fmla="*/ 95 h 124"/>
                <a:gd name="T26" fmla="*/ 36 w 157"/>
                <a:gd name="T27" fmla="*/ 93 h 124"/>
                <a:gd name="T28" fmla="*/ 6 w 157"/>
                <a:gd name="T29" fmla="*/ 55 h 124"/>
                <a:gd name="T30" fmla="*/ 78 w 157"/>
                <a:gd name="T31" fmla="*/ 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24">
                  <a:moveTo>
                    <a:pt x="31" y="98"/>
                  </a:moveTo>
                  <a:cubicBezTo>
                    <a:pt x="15" y="124"/>
                    <a:pt x="15" y="124"/>
                    <a:pt x="15" y="124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2" y="123"/>
                    <a:pt x="66" y="116"/>
                    <a:pt x="96" y="107"/>
                  </a:cubicBezTo>
                  <a:cubicBezTo>
                    <a:pt x="135" y="96"/>
                    <a:pt x="157" y="77"/>
                    <a:pt x="157" y="55"/>
                  </a:cubicBezTo>
                  <a:cubicBezTo>
                    <a:pt x="157" y="25"/>
                    <a:pt x="122" y="0"/>
                    <a:pt x="78" y="0"/>
                  </a:cubicBezTo>
                  <a:cubicBezTo>
                    <a:pt x="35" y="0"/>
                    <a:pt x="0" y="25"/>
                    <a:pt x="0" y="55"/>
                  </a:cubicBezTo>
                  <a:cubicBezTo>
                    <a:pt x="0" y="72"/>
                    <a:pt x="11" y="87"/>
                    <a:pt x="31" y="98"/>
                  </a:cubicBezTo>
                  <a:close/>
                  <a:moveTo>
                    <a:pt x="78" y="7"/>
                  </a:moveTo>
                  <a:cubicBezTo>
                    <a:pt x="118" y="7"/>
                    <a:pt x="151" y="28"/>
                    <a:pt x="151" y="55"/>
                  </a:cubicBezTo>
                  <a:cubicBezTo>
                    <a:pt x="151" y="82"/>
                    <a:pt x="111" y="96"/>
                    <a:pt x="94" y="101"/>
                  </a:cubicBezTo>
                  <a:cubicBezTo>
                    <a:pt x="71" y="108"/>
                    <a:pt x="41" y="114"/>
                    <a:pt x="28" y="116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17" y="84"/>
                    <a:pt x="6" y="70"/>
                    <a:pt x="6" y="55"/>
                  </a:cubicBezTo>
                  <a:cubicBezTo>
                    <a:pt x="6" y="28"/>
                    <a:pt x="38" y="7"/>
                    <a:pt x="7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 158"/>
          <p:cNvGrpSpPr/>
          <p:nvPr/>
        </p:nvGrpSpPr>
        <p:grpSpPr>
          <a:xfrm>
            <a:off x="4282767" y="2279936"/>
            <a:ext cx="796756" cy="1030957"/>
            <a:chOff x="7426326" y="463550"/>
            <a:chExt cx="1074738" cy="1390650"/>
          </a:xfrm>
          <a:blipFill>
            <a:blip r:embed="rId2"/>
            <a:stretch>
              <a:fillRect/>
            </a:stretch>
          </a:blipFill>
        </p:grpSpPr>
        <p:sp>
          <p:nvSpPr>
            <p:cNvPr id="13" name="Freeform 27"/>
            <p:cNvSpPr>
              <a:spLocks noEditPoints="1"/>
            </p:cNvSpPr>
            <p:nvPr/>
          </p:nvSpPr>
          <p:spPr bwMode="auto">
            <a:xfrm>
              <a:off x="7791451" y="738188"/>
              <a:ext cx="206375" cy="968375"/>
            </a:xfrm>
            <a:custGeom>
              <a:avLst/>
              <a:gdLst>
                <a:gd name="T0" fmla="*/ 0 w 130"/>
                <a:gd name="T1" fmla="*/ 112 h 610"/>
                <a:gd name="T2" fmla="*/ 0 w 130"/>
                <a:gd name="T3" fmla="*/ 112 h 610"/>
                <a:gd name="T4" fmla="*/ 0 w 130"/>
                <a:gd name="T5" fmla="*/ 458 h 610"/>
                <a:gd name="T6" fmla="*/ 59 w 130"/>
                <a:gd name="T7" fmla="*/ 610 h 610"/>
                <a:gd name="T8" fmla="*/ 127 w 130"/>
                <a:gd name="T9" fmla="*/ 460 h 610"/>
                <a:gd name="T10" fmla="*/ 130 w 130"/>
                <a:gd name="T11" fmla="*/ 112 h 610"/>
                <a:gd name="T12" fmla="*/ 130 w 130"/>
                <a:gd name="T13" fmla="*/ 112 h 610"/>
                <a:gd name="T14" fmla="*/ 130 w 130"/>
                <a:gd name="T15" fmla="*/ 0 h 610"/>
                <a:gd name="T16" fmla="*/ 0 w 130"/>
                <a:gd name="T17" fmla="*/ 0 h 610"/>
                <a:gd name="T18" fmla="*/ 0 w 130"/>
                <a:gd name="T19" fmla="*/ 112 h 610"/>
                <a:gd name="T20" fmla="*/ 23 w 130"/>
                <a:gd name="T21" fmla="*/ 27 h 610"/>
                <a:gd name="T22" fmla="*/ 106 w 130"/>
                <a:gd name="T23" fmla="*/ 27 h 610"/>
                <a:gd name="T24" fmla="*/ 106 w 130"/>
                <a:gd name="T25" fmla="*/ 67 h 610"/>
                <a:gd name="T26" fmla="*/ 23 w 130"/>
                <a:gd name="T27" fmla="*/ 67 h 610"/>
                <a:gd name="T28" fmla="*/ 23 w 130"/>
                <a:gd name="T29" fmla="*/ 27 h 610"/>
                <a:gd name="T30" fmla="*/ 11 w 130"/>
                <a:gd name="T31" fmla="*/ 441 h 610"/>
                <a:gd name="T32" fmla="*/ 45 w 130"/>
                <a:gd name="T33" fmla="*/ 477 h 610"/>
                <a:gd name="T34" fmla="*/ 61 w 130"/>
                <a:gd name="T35" fmla="*/ 448 h 610"/>
                <a:gd name="T36" fmla="*/ 82 w 130"/>
                <a:gd name="T37" fmla="*/ 477 h 610"/>
                <a:gd name="T38" fmla="*/ 115 w 130"/>
                <a:gd name="T39" fmla="*/ 446 h 610"/>
                <a:gd name="T40" fmla="*/ 115 w 130"/>
                <a:gd name="T41" fmla="*/ 455 h 610"/>
                <a:gd name="T42" fmla="*/ 75 w 130"/>
                <a:gd name="T43" fmla="*/ 541 h 610"/>
                <a:gd name="T44" fmla="*/ 45 w 130"/>
                <a:gd name="T45" fmla="*/ 541 h 610"/>
                <a:gd name="T46" fmla="*/ 11 w 130"/>
                <a:gd name="T47" fmla="*/ 455 h 610"/>
                <a:gd name="T48" fmla="*/ 11 w 130"/>
                <a:gd name="T49" fmla="*/ 441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0" h="610">
                  <a:moveTo>
                    <a:pt x="0" y="112"/>
                  </a:moveTo>
                  <a:lnTo>
                    <a:pt x="0" y="112"/>
                  </a:lnTo>
                  <a:lnTo>
                    <a:pt x="0" y="458"/>
                  </a:lnTo>
                  <a:lnTo>
                    <a:pt x="59" y="610"/>
                  </a:lnTo>
                  <a:lnTo>
                    <a:pt x="127" y="460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112"/>
                  </a:lnTo>
                  <a:close/>
                  <a:moveTo>
                    <a:pt x="23" y="27"/>
                  </a:moveTo>
                  <a:lnTo>
                    <a:pt x="106" y="27"/>
                  </a:lnTo>
                  <a:lnTo>
                    <a:pt x="106" y="67"/>
                  </a:lnTo>
                  <a:lnTo>
                    <a:pt x="23" y="67"/>
                  </a:lnTo>
                  <a:lnTo>
                    <a:pt x="23" y="27"/>
                  </a:lnTo>
                  <a:close/>
                  <a:moveTo>
                    <a:pt x="11" y="441"/>
                  </a:moveTo>
                  <a:lnTo>
                    <a:pt x="45" y="477"/>
                  </a:lnTo>
                  <a:lnTo>
                    <a:pt x="61" y="448"/>
                  </a:lnTo>
                  <a:lnTo>
                    <a:pt x="82" y="477"/>
                  </a:lnTo>
                  <a:lnTo>
                    <a:pt x="115" y="446"/>
                  </a:lnTo>
                  <a:lnTo>
                    <a:pt x="115" y="455"/>
                  </a:lnTo>
                  <a:lnTo>
                    <a:pt x="75" y="541"/>
                  </a:lnTo>
                  <a:lnTo>
                    <a:pt x="45" y="541"/>
                  </a:lnTo>
                  <a:lnTo>
                    <a:pt x="11" y="455"/>
                  </a:lnTo>
                  <a:lnTo>
                    <a:pt x="11" y="4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28"/>
            <p:cNvSpPr>
              <a:spLocks noEditPoints="1"/>
            </p:cNvSpPr>
            <p:nvPr/>
          </p:nvSpPr>
          <p:spPr bwMode="auto">
            <a:xfrm>
              <a:off x="8080376" y="463550"/>
              <a:ext cx="420688" cy="1390650"/>
            </a:xfrm>
            <a:custGeom>
              <a:avLst/>
              <a:gdLst>
                <a:gd name="T0" fmla="*/ 102 w 112"/>
                <a:gd name="T1" fmla="*/ 214 h 368"/>
                <a:gd name="T2" fmla="*/ 98 w 112"/>
                <a:gd name="T3" fmla="*/ 211 h 368"/>
                <a:gd name="T4" fmla="*/ 103 w 112"/>
                <a:gd name="T5" fmla="*/ 209 h 368"/>
                <a:gd name="T6" fmla="*/ 105 w 112"/>
                <a:gd name="T7" fmla="*/ 208 h 368"/>
                <a:gd name="T8" fmla="*/ 79 w 112"/>
                <a:gd name="T9" fmla="*/ 105 h 368"/>
                <a:gd name="T10" fmla="*/ 47 w 112"/>
                <a:gd name="T11" fmla="*/ 14 h 368"/>
                <a:gd name="T12" fmla="*/ 41 w 112"/>
                <a:gd name="T13" fmla="*/ 0 h 368"/>
                <a:gd name="T14" fmla="*/ 38 w 112"/>
                <a:gd name="T15" fmla="*/ 15 h 368"/>
                <a:gd name="T16" fmla="*/ 14 w 112"/>
                <a:gd name="T17" fmla="*/ 203 h 368"/>
                <a:gd name="T18" fmla="*/ 15 w 112"/>
                <a:gd name="T19" fmla="*/ 204 h 368"/>
                <a:gd name="T20" fmla="*/ 22 w 112"/>
                <a:gd name="T21" fmla="*/ 206 h 368"/>
                <a:gd name="T22" fmla="*/ 16 w 112"/>
                <a:gd name="T23" fmla="*/ 210 h 368"/>
                <a:gd name="T24" fmla="*/ 15 w 112"/>
                <a:gd name="T25" fmla="*/ 211 h 368"/>
                <a:gd name="T26" fmla="*/ 19 w 112"/>
                <a:gd name="T27" fmla="*/ 251 h 368"/>
                <a:gd name="T28" fmla="*/ 53 w 112"/>
                <a:gd name="T29" fmla="*/ 277 h 368"/>
                <a:gd name="T30" fmla="*/ 56 w 112"/>
                <a:gd name="T31" fmla="*/ 277 h 368"/>
                <a:gd name="T32" fmla="*/ 56 w 112"/>
                <a:gd name="T33" fmla="*/ 287 h 368"/>
                <a:gd name="T34" fmla="*/ 44 w 112"/>
                <a:gd name="T35" fmla="*/ 287 h 368"/>
                <a:gd name="T36" fmla="*/ 45 w 112"/>
                <a:gd name="T37" fmla="*/ 294 h 368"/>
                <a:gd name="T38" fmla="*/ 56 w 112"/>
                <a:gd name="T39" fmla="*/ 294 h 368"/>
                <a:gd name="T40" fmla="*/ 56 w 112"/>
                <a:gd name="T41" fmla="*/ 368 h 368"/>
                <a:gd name="T42" fmla="*/ 66 w 112"/>
                <a:gd name="T43" fmla="*/ 346 h 368"/>
                <a:gd name="T44" fmla="*/ 65 w 112"/>
                <a:gd name="T45" fmla="*/ 293 h 368"/>
                <a:gd name="T46" fmla="*/ 74 w 112"/>
                <a:gd name="T47" fmla="*/ 293 h 368"/>
                <a:gd name="T48" fmla="*/ 73 w 112"/>
                <a:gd name="T49" fmla="*/ 286 h 368"/>
                <a:gd name="T50" fmla="*/ 65 w 112"/>
                <a:gd name="T51" fmla="*/ 286 h 368"/>
                <a:gd name="T52" fmla="*/ 65 w 112"/>
                <a:gd name="T53" fmla="*/ 275 h 368"/>
                <a:gd name="T54" fmla="*/ 86 w 112"/>
                <a:gd name="T55" fmla="*/ 262 h 368"/>
                <a:gd name="T56" fmla="*/ 105 w 112"/>
                <a:gd name="T57" fmla="*/ 218 h 368"/>
                <a:gd name="T58" fmla="*/ 102 w 112"/>
                <a:gd name="T59" fmla="*/ 214 h 368"/>
                <a:gd name="T60" fmla="*/ 44 w 112"/>
                <a:gd name="T61" fmla="*/ 31 h 368"/>
                <a:gd name="T62" fmla="*/ 56 w 112"/>
                <a:gd name="T63" fmla="*/ 65 h 368"/>
                <a:gd name="T64" fmla="*/ 48 w 112"/>
                <a:gd name="T65" fmla="*/ 76 h 368"/>
                <a:gd name="T66" fmla="*/ 37 w 112"/>
                <a:gd name="T67" fmla="*/ 65 h 368"/>
                <a:gd name="T68" fmla="*/ 44 w 112"/>
                <a:gd name="T69" fmla="*/ 31 h 368"/>
                <a:gd name="T70" fmla="*/ 79 w 112"/>
                <a:gd name="T71" fmla="*/ 256 h 368"/>
                <a:gd name="T72" fmla="*/ 65 w 112"/>
                <a:gd name="T73" fmla="*/ 266 h 368"/>
                <a:gd name="T74" fmla="*/ 65 w 112"/>
                <a:gd name="T75" fmla="*/ 265 h 368"/>
                <a:gd name="T76" fmla="*/ 56 w 112"/>
                <a:gd name="T77" fmla="*/ 140 h 368"/>
                <a:gd name="T78" fmla="*/ 54 w 112"/>
                <a:gd name="T79" fmla="*/ 140 h 368"/>
                <a:gd name="T80" fmla="*/ 56 w 112"/>
                <a:gd name="T81" fmla="*/ 266 h 368"/>
                <a:gd name="T82" fmla="*/ 56 w 112"/>
                <a:gd name="T83" fmla="*/ 268 h 368"/>
                <a:gd name="T84" fmla="*/ 53 w 112"/>
                <a:gd name="T85" fmla="*/ 268 h 368"/>
                <a:gd name="T86" fmla="*/ 32 w 112"/>
                <a:gd name="T87" fmla="*/ 256 h 368"/>
                <a:gd name="T88" fmla="*/ 22 w 112"/>
                <a:gd name="T89" fmla="*/ 217 h 368"/>
                <a:gd name="T90" fmla="*/ 42 w 112"/>
                <a:gd name="T91" fmla="*/ 202 h 368"/>
                <a:gd name="T92" fmla="*/ 20 w 112"/>
                <a:gd name="T93" fmla="*/ 196 h 368"/>
                <a:gd name="T94" fmla="*/ 35 w 112"/>
                <a:gd name="T95" fmla="*/ 72 h 368"/>
                <a:gd name="T96" fmla="*/ 49 w 112"/>
                <a:gd name="T97" fmla="*/ 85 h 368"/>
                <a:gd name="T98" fmla="*/ 58 w 112"/>
                <a:gd name="T99" fmla="*/ 72 h 368"/>
                <a:gd name="T100" fmla="*/ 98 w 112"/>
                <a:gd name="T101" fmla="*/ 201 h 368"/>
                <a:gd name="T102" fmla="*/ 79 w 112"/>
                <a:gd name="T103" fmla="*/ 208 h 368"/>
                <a:gd name="T104" fmla="*/ 96 w 112"/>
                <a:gd name="T105" fmla="*/ 221 h 368"/>
                <a:gd name="T106" fmla="*/ 79 w 112"/>
                <a:gd name="T107" fmla="*/ 256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368">
                  <a:moveTo>
                    <a:pt x="102" y="214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103" y="209"/>
                    <a:pt x="103" y="209"/>
                    <a:pt x="103" y="209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108" y="204"/>
                    <a:pt x="112" y="200"/>
                    <a:pt x="79" y="105"/>
                  </a:cubicBezTo>
                  <a:cubicBezTo>
                    <a:pt x="64" y="60"/>
                    <a:pt x="47" y="14"/>
                    <a:pt x="47" y="14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29" y="55"/>
                    <a:pt x="0" y="188"/>
                    <a:pt x="14" y="203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22" y="206"/>
                    <a:pt x="22" y="206"/>
                    <a:pt x="22" y="206"/>
                  </a:cubicBezTo>
                  <a:cubicBezTo>
                    <a:pt x="16" y="210"/>
                    <a:pt x="16" y="210"/>
                    <a:pt x="16" y="210"/>
                  </a:cubicBezTo>
                  <a:cubicBezTo>
                    <a:pt x="15" y="211"/>
                    <a:pt x="15" y="211"/>
                    <a:pt x="15" y="211"/>
                  </a:cubicBezTo>
                  <a:cubicBezTo>
                    <a:pt x="11" y="215"/>
                    <a:pt x="13" y="237"/>
                    <a:pt x="19" y="251"/>
                  </a:cubicBezTo>
                  <a:cubicBezTo>
                    <a:pt x="26" y="268"/>
                    <a:pt x="38" y="277"/>
                    <a:pt x="53" y="277"/>
                  </a:cubicBezTo>
                  <a:cubicBezTo>
                    <a:pt x="54" y="277"/>
                    <a:pt x="55" y="277"/>
                    <a:pt x="56" y="277"/>
                  </a:cubicBezTo>
                  <a:cubicBezTo>
                    <a:pt x="56" y="287"/>
                    <a:pt x="56" y="287"/>
                    <a:pt x="56" y="287"/>
                  </a:cubicBezTo>
                  <a:cubicBezTo>
                    <a:pt x="44" y="287"/>
                    <a:pt x="44" y="287"/>
                    <a:pt x="44" y="287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56" y="294"/>
                    <a:pt x="56" y="294"/>
                    <a:pt x="56" y="294"/>
                  </a:cubicBezTo>
                  <a:cubicBezTo>
                    <a:pt x="56" y="368"/>
                    <a:pt x="56" y="368"/>
                    <a:pt x="56" y="368"/>
                  </a:cubicBezTo>
                  <a:cubicBezTo>
                    <a:pt x="66" y="346"/>
                    <a:pt x="66" y="346"/>
                    <a:pt x="66" y="346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3" y="286"/>
                    <a:pt x="73" y="286"/>
                    <a:pt x="73" y="286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65" y="275"/>
                    <a:pt x="65" y="275"/>
                    <a:pt x="65" y="275"/>
                  </a:cubicBezTo>
                  <a:cubicBezTo>
                    <a:pt x="72" y="273"/>
                    <a:pt x="80" y="269"/>
                    <a:pt x="86" y="262"/>
                  </a:cubicBezTo>
                  <a:cubicBezTo>
                    <a:pt x="100" y="248"/>
                    <a:pt x="107" y="226"/>
                    <a:pt x="105" y="218"/>
                  </a:cubicBezTo>
                  <a:cubicBezTo>
                    <a:pt x="104" y="216"/>
                    <a:pt x="103" y="215"/>
                    <a:pt x="102" y="214"/>
                  </a:cubicBezTo>
                  <a:close/>
                  <a:moveTo>
                    <a:pt x="44" y="31"/>
                  </a:moveTo>
                  <a:cubicBezTo>
                    <a:pt x="48" y="43"/>
                    <a:pt x="52" y="54"/>
                    <a:pt x="56" y="65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9" y="54"/>
                    <a:pt x="41" y="43"/>
                    <a:pt x="44" y="31"/>
                  </a:cubicBezTo>
                  <a:close/>
                  <a:moveTo>
                    <a:pt x="79" y="256"/>
                  </a:moveTo>
                  <a:cubicBezTo>
                    <a:pt x="75" y="261"/>
                    <a:pt x="70" y="264"/>
                    <a:pt x="65" y="266"/>
                  </a:cubicBezTo>
                  <a:cubicBezTo>
                    <a:pt x="65" y="265"/>
                    <a:pt x="65" y="265"/>
                    <a:pt x="65" y="265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4" y="140"/>
                    <a:pt x="54" y="140"/>
                    <a:pt x="54" y="140"/>
                  </a:cubicBezTo>
                  <a:cubicBezTo>
                    <a:pt x="56" y="266"/>
                    <a:pt x="56" y="266"/>
                    <a:pt x="56" y="266"/>
                  </a:cubicBezTo>
                  <a:cubicBezTo>
                    <a:pt x="56" y="268"/>
                    <a:pt x="56" y="268"/>
                    <a:pt x="56" y="268"/>
                  </a:cubicBezTo>
                  <a:cubicBezTo>
                    <a:pt x="55" y="268"/>
                    <a:pt x="54" y="268"/>
                    <a:pt x="53" y="268"/>
                  </a:cubicBezTo>
                  <a:cubicBezTo>
                    <a:pt x="44" y="268"/>
                    <a:pt x="37" y="264"/>
                    <a:pt x="32" y="256"/>
                  </a:cubicBezTo>
                  <a:cubicBezTo>
                    <a:pt x="22" y="242"/>
                    <a:pt x="21" y="222"/>
                    <a:pt x="22" y="217"/>
                  </a:cubicBezTo>
                  <a:cubicBezTo>
                    <a:pt x="42" y="202"/>
                    <a:pt x="42" y="202"/>
                    <a:pt x="42" y="202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16" y="186"/>
                    <a:pt x="23" y="132"/>
                    <a:pt x="35" y="72"/>
                  </a:cubicBezTo>
                  <a:cubicBezTo>
                    <a:pt x="49" y="85"/>
                    <a:pt x="49" y="85"/>
                    <a:pt x="49" y="85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80" y="134"/>
                    <a:pt x="98" y="190"/>
                    <a:pt x="98" y="201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96" y="221"/>
                    <a:pt x="96" y="221"/>
                    <a:pt x="96" y="221"/>
                  </a:cubicBezTo>
                  <a:cubicBezTo>
                    <a:pt x="96" y="226"/>
                    <a:pt x="91" y="244"/>
                    <a:pt x="79" y="2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29"/>
            <p:cNvSpPr>
              <a:spLocks noEditPoints="1"/>
            </p:cNvSpPr>
            <p:nvPr/>
          </p:nvSpPr>
          <p:spPr bwMode="auto">
            <a:xfrm>
              <a:off x="7426326" y="617538"/>
              <a:ext cx="241300" cy="771525"/>
            </a:xfrm>
            <a:custGeom>
              <a:avLst/>
              <a:gdLst>
                <a:gd name="T0" fmla="*/ 59 w 64"/>
                <a:gd name="T1" fmla="*/ 193 h 204"/>
                <a:gd name="T2" fmla="*/ 60 w 64"/>
                <a:gd name="T3" fmla="*/ 12 h 204"/>
                <a:gd name="T4" fmla="*/ 52 w 64"/>
                <a:gd name="T5" fmla="*/ 12 h 204"/>
                <a:gd name="T6" fmla="*/ 52 w 64"/>
                <a:gd name="T7" fmla="*/ 0 h 204"/>
                <a:gd name="T8" fmla="*/ 31 w 64"/>
                <a:gd name="T9" fmla="*/ 0 h 204"/>
                <a:gd name="T10" fmla="*/ 31 w 64"/>
                <a:gd name="T11" fmla="*/ 12 h 204"/>
                <a:gd name="T12" fmla="*/ 24 w 64"/>
                <a:gd name="T13" fmla="*/ 12 h 204"/>
                <a:gd name="T14" fmla="*/ 24 w 64"/>
                <a:gd name="T15" fmla="*/ 12 h 204"/>
                <a:gd name="T16" fmla="*/ 8 w 64"/>
                <a:gd name="T17" fmla="*/ 12 h 204"/>
                <a:gd name="T18" fmla="*/ 0 w 64"/>
                <a:gd name="T19" fmla="*/ 12 h 204"/>
                <a:gd name="T20" fmla="*/ 7 w 64"/>
                <a:gd name="T21" fmla="*/ 115 h 204"/>
                <a:gd name="T22" fmla="*/ 13 w 64"/>
                <a:gd name="T23" fmla="*/ 115 h 204"/>
                <a:gd name="T24" fmla="*/ 11 w 64"/>
                <a:gd name="T25" fmla="*/ 26 h 204"/>
                <a:gd name="T26" fmla="*/ 22 w 64"/>
                <a:gd name="T27" fmla="*/ 26 h 204"/>
                <a:gd name="T28" fmla="*/ 22 w 64"/>
                <a:gd name="T29" fmla="*/ 193 h 204"/>
                <a:gd name="T30" fmla="*/ 17 w 64"/>
                <a:gd name="T31" fmla="*/ 198 h 204"/>
                <a:gd name="T32" fmla="*/ 22 w 64"/>
                <a:gd name="T33" fmla="*/ 204 h 204"/>
                <a:gd name="T34" fmla="*/ 22 w 64"/>
                <a:gd name="T35" fmla="*/ 204 h 204"/>
                <a:gd name="T36" fmla="*/ 46 w 64"/>
                <a:gd name="T37" fmla="*/ 204 h 204"/>
                <a:gd name="T38" fmla="*/ 58 w 64"/>
                <a:gd name="T39" fmla="*/ 204 h 204"/>
                <a:gd name="T40" fmla="*/ 58 w 64"/>
                <a:gd name="T41" fmla="*/ 204 h 204"/>
                <a:gd name="T42" fmla="*/ 59 w 64"/>
                <a:gd name="T43" fmla="*/ 204 h 204"/>
                <a:gd name="T44" fmla="*/ 59 w 64"/>
                <a:gd name="T45" fmla="*/ 204 h 204"/>
                <a:gd name="T46" fmla="*/ 64 w 64"/>
                <a:gd name="T47" fmla="*/ 198 h 204"/>
                <a:gd name="T48" fmla="*/ 59 w 64"/>
                <a:gd name="T49" fmla="*/ 193 h 204"/>
                <a:gd name="T50" fmla="*/ 53 w 64"/>
                <a:gd name="T51" fmla="*/ 193 h 204"/>
                <a:gd name="T52" fmla="*/ 28 w 64"/>
                <a:gd name="T53" fmla="*/ 192 h 204"/>
                <a:gd name="T54" fmla="*/ 29 w 64"/>
                <a:gd name="T55" fmla="*/ 19 h 204"/>
                <a:gd name="T56" fmla="*/ 53 w 64"/>
                <a:gd name="T57" fmla="*/ 19 h 204"/>
                <a:gd name="T58" fmla="*/ 53 w 64"/>
                <a:gd name="T59" fmla="*/ 19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" h="204">
                  <a:moveTo>
                    <a:pt x="59" y="193"/>
                  </a:moveTo>
                  <a:cubicBezTo>
                    <a:pt x="60" y="12"/>
                    <a:pt x="60" y="12"/>
                    <a:pt x="60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19" y="193"/>
                    <a:pt x="17" y="195"/>
                    <a:pt x="17" y="198"/>
                  </a:cubicBezTo>
                  <a:cubicBezTo>
                    <a:pt x="17" y="201"/>
                    <a:pt x="19" y="203"/>
                    <a:pt x="22" y="204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62" y="203"/>
                    <a:pt x="64" y="201"/>
                    <a:pt x="64" y="198"/>
                  </a:cubicBezTo>
                  <a:cubicBezTo>
                    <a:pt x="64" y="196"/>
                    <a:pt x="62" y="194"/>
                    <a:pt x="59" y="193"/>
                  </a:cubicBezTo>
                  <a:close/>
                  <a:moveTo>
                    <a:pt x="53" y="193"/>
                  </a:moveTo>
                  <a:cubicBezTo>
                    <a:pt x="28" y="192"/>
                    <a:pt x="28" y="192"/>
                    <a:pt x="28" y="192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53" y="19"/>
                    <a:pt x="53" y="19"/>
                    <a:pt x="53" y="19"/>
                  </a:cubicBezTo>
                  <a:lnTo>
                    <a:pt x="53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30"/>
            <p:cNvSpPr>
              <a:spLocks noChangeArrowheads="1"/>
            </p:cNvSpPr>
            <p:nvPr/>
          </p:nvSpPr>
          <p:spPr bwMode="auto">
            <a:xfrm>
              <a:off x="7550151" y="738188"/>
              <a:ext cx="46038" cy="231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31"/>
            <p:cNvSpPr>
              <a:spLocks noEditPoints="1"/>
            </p:cNvSpPr>
            <p:nvPr/>
          </p:nvSpPr>
          <p:spPr bwMode="auto">
            <a:xfrm>
              <a:off x="7508876" y="1408113"/>
              <a:ext cx="139700" cy="347662"/>
            </a:xfrm>
            <a:custGeom>
              <a:avLst/>
              <a:gdLst>
                <a:gd name="T0" fmla="*/ 17 w 88"/>
                <a:gd name="T1" fmla="*/ 155 h 219"/>
                <a:gd name="T2" fmla="*/ 22 w 88"/>
                <a:gd name="T3" fmla="*/ 157 h 219"/>
                <a:gd name="T4" fmla="*/ 29 w 88"/>
                <a:gd name="T5" fmla="*/ 181 h 219"/>
                <a:gd name="T6" fmla="*/ 36 w 88"/>
                <a:gd name="T7" fmla="*/ 181 h 219"/>
                <a:gd name="T8" fmla="*/ 40 w 88"/>
                <a:gd name="T9" fmla="*/ 219 h 219"/>
                <a:gd name="T10" fmla="*/ 50 w 88"/>
                <a:gd name="T11" fmla="*/ 219 h 219"/>
                <a:gd name="T12" fmla="*/ 52 w 88"/>
                <a:gd name="T13" fmla="*/ 181 h 219"/>
                <a:gd name="T14" fmla="*/ 59 w 88"/>
                <a:gd name="T15" fmla="*/ 181 h 219"/>
                <a:gd name="T16" fmla="*/ 64 w 88"/>
                <a:gd name="T17" fmla="*/ 160 h 219"/>
                <a:gd name="T18" fmla="*/ 71 w 88"/>
                <a:gd name="T19" fmla="*/ 160 h 219"/>
                <a:gd name="T20" fmla="*/ 88 w 88"/>
                <a:gd name="T21" fmla="*/ 0 h 219"/>
                <a:gd name="T22" fmla="*/ 0 w 88"/>
                <a:gd name="T23" fmla="*/ 0 h 219"/>
                <a:gd name="T24" fmla="*/ 17 w 88"/>
                <a:gd name="T25" fmla="*/ 155 h 219"/>
                <a:gd name="T26" fmla="*/ 59 w 88"/>
                <a:gd name="T27" fmla="*/ 143 h 219"/>
                <a:gd name="T28" fmla="*/ 31 w 88"/>
                <a:gd name="T29" fmla="*/ 141 h 219"/>
                <a:gd name="T30" fmla="*/ 17 w 88"/>
                <a:gd name="T31" fmla="*/ 17 h 219"/>
                <a:gd name="T32" fmla="*/ 71 w 88"/>
                <a:gd name="T33" fmla="*/ 17 h 219"/>
                <a:gd name="T34" fmla="*/ 59 w 88"/>
                <a:gd name="T35" fmla="*/ 14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219">
                  <a:moveTo>
                    <a:pt x="17" y="155"/>
                  </a:moveTo>
                  <a:lnTo>
                    <a:pt x="22" y="157"/>
                  </a:lnTo>
                  <a:lnTo>
                    <a:pt x="29" y="181"/>
                  </a:lnTo>
                  <a:lnTo>
                    <a:pt x="36" y="181"/>
                  </a:lnTo>
                  <a:lnTo>
                    <a:pt x="40" y="219"/>
                  </a:lnTo>
                  <a:lnTo>
                    <a:pt x="50" y="219"/>
                  </a:lnTo>
                  <a:lnTo>
                    <a:pt x="52" y="181"/>
                  </a:lnTo>
                  <a:lnTo>
                    <a:pt x="59" y="181"/>
                  </a:lnTo>
                  <a:lnTo>
                    <a:pt x="64" y="160"/>
                  </a:lnTo>
                  <a:lnTo>
                    <a:pt x="71" y="160"/>
                  </a:lnTo>
                  <a:lnTo>
                    <a:pt x="88" y="0"/>
                  </a:lnTo>
                  <a:lnTo>
                    <a:pt x="0" y="0"/>
                  </a:lnTo>
                  <a:lnTo>
                    <a:pt x="17" y="155"/>
                  </a:lnTo>
                  <a:close/>
                  <a:moveTo>
                    <a:pt x="59" y="143"/>
                  </a:moveTo>
                  <a:lnTo>
                    <a:pt x="31" y="141"/>
                  </a:lnTo>
                  <a:lnTo>
                    <a:pt x="17" y="17"/>
                  </a:lnTo>
                  <a:lnTo>
                    <a:pt x="71" y="17"/>
                  </a:lnTo>
                  <a:lnTo>
                    <a:pt x="59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 155"/>
          <p:cNvGrpSpPr/>
          <p:nvPr/>
        </p:nvGrpSpPr>
        <p:grpSpPr>
          <a:xfrm>
            <a:off x="7115625" y="2344265"/>
            <a:ext cx="772945" cy="902299"/>
            <a:chOff x="4333876" y="4913313"/>
            <a:chExt cx="1157288" cy="1350963"/>
          </a:xfrm>
          <a:blipFill>
            <a:blip r:embed="rId2"/>
            <a:stretch>
              <a:fillRect/>
            </a:stretch>
          </a:blipFill>
        </p:grpSpPr>
        <p:sp>
          <p:nvSpPr>
            <p:cNvPr id="19" name="Freeform 102"/>
            <p:cNvSpPr>
              <a:spLocks noEditPoints="1"/>
            </p:cNvSpPr>
            <p:nvPr/>
          </p:nvSpPr>
          <p:spPr bwMode="auto">
            <a:xfrm>
              <a:off x="4333876" y="4913313"/>
              <a:ext cx="1157288" cy="1350963"/>
            </a:xfrm>
            <a:custGeom>
              <a:avLst/>
              <a:gdLst>
                <a:gd name="T0" fmla="*/ 59 w 729"/>
                <a:gd name="T1" fmla="*/ 69 h 851"/>
                <a:gd name="T2" fmla="*/ 78 w 729"/>
                <a:gd name="T3" fmla="*/ 91 h 851"/>
                <a:gd name="T4" fmla="*/ 729 w 729"/>
                <a:gd name="T5" fmla="*/ 110 h 851"/>
                <a:gd name="T6" fmla="*/ 699 w 729"/>
                <a:gd name="T7" fmla="*/ 763 h 851"/>
                <a:gd name="T8" fmla="*/ 682 w 729"/>
                <a:gd name="T9" fmla="*/ 701 h 851"/>
                <a:gd name="T10" fmla="*/ 649 w 729"/>
                <a:gd name="T11" fmla="*/ 706 h 851"/>
                <a:gd name="T12" fmla="*/ 670 w 729"/>
                <a:gd name="T13" fmla="*/ 655 h 851"/>
                <a:gd name="T14" fmla="*/ 620 w 729"/>
                <a:gd name="T15" fmla="*/ 672 h 851"/>
                <a:gd name="T16" fmla="*/ 635 w 729"/>
                <a:gd name="T17" fmla="*/ 636 h 851"/>
                <a:gd name="T18" fmla="*/ 597 w 729"/>
                <a:gd name="T19" fmla="*/ 646 h 851"/>
                <a:gd name="T20" fmla="*/ 616 w 729"/>
                <a:gd name="T21" fmla="*/ 594 h 851"/>
                <a:gd name="T22" fmla="*/ 568 w 729"/>
                <a:gd name="T23" fmla="*/ 613 h 851"/>
                <a:gd name="T24" fmla="*/ 580 w 729"/>
                <a:gd name="T25" fmla="*/ 574 h 851"/>
                <a:gd name="T26" fmla="*/ 545 w 729"/>
                <a:gd name="T27" fmla="*/ 584 h 851"/>
                <a:gd name="T28" fmla="*/ 566 w 729"/>
                <a:gd name="T29" fmla="*/ 534 h 851"/>
                <a:gd name="T30" fmla="*/ 516 w 729"/>
                <a:gd name="T31" fmla="*/ 551 h 851"/>
                <a:gd name="T32" fmla="*/ 528 w 729"/>
                <a:gd name="T33" fmla="*/ 515 h 851"/>
                <a:gd name="T34" fmla="*/ 493 w 729"/>
                <a:gd name="T35" fmla="*/ 524 h 851"/>
                <a:gd name="T36" fmla="*/ 512 w 729"/>
                <a:gd name="T37" fmla="*/ 472 h 851"/>
                <a:gd name="T38" fmla="*/ 464 w 729"/>
                <a:gd name="T39" fmla="*/ 489 h 851"/>
                <a:gd name="T40" fmla="*/ 476 w 729"/>
                <a:gd name="T41" fmla="*/ 453 h 851"/>
                <a:gd name="T42" fmla="*/ 438 w 729"/>
                <a:gd name="T43" fmla="*/ 462 h 851"/>
                <a:gd name="T44" fmla="*/ 424 w 729"/>
                <a:gd name="T45" fmla="*/ 443 h 851"/>
                <a:gd name="T46" fmla="*/ 443 w 729"/>
                <a:gd name="T47" fmla="*/ 410 h 851"/>
                <a:gd name="T48" fmla="*/ 403 w 729"/>
                <a:gd name="T49" fmla="*/ 422 h 851"/>
                <a:gd name="T50" fmla="*/ 407 w 729"/>
                <a:gd name="T51" fmla="*/ 391 h 851"/>
                <a:gd name="T52" fmla="*/ 379 w 729"/>
                <a:gd name="T53" fmla="*/ 393 h 851"/>
                <a:gd name="T54" fmla="*/ 391 w 729"/>
                <a:gd name="T55" fmla="*/ 348 h 851"/>
                <a:gd name="T56" fmla="*/ 351 w 729"/>
                <a:gd name="T57" fmla="*/ 360 h 851"/>
                <a:gd name="T58" fmla="*/ 355 w 729"/>
                <a:gd name="T59" fmla="*/ 329 h 851"/>
                <a:gd name="T60" fmla="*/ 324 w 729"/>
                <a:gd name="T61" fmla="*/ 331 h 851"/>
                <a:gd name="T62" fmla="*/ 341 w 729"/>
                <a:gd name="T63" fmla="*/ 284 h 851"/>
                <a:gd name="T64" fmla="*/ 296 w 729"/>
                <a:gd name="T65" fmla="*/ 298 h 851"/>
                <a:gd name="T66" fmla="*/ 306 w 729"/>
                <a:gd name="T67" fmla="*/ 265 h 851"/>
                <a:gd name="T68" fmla="*/ 272 w 729"/>
                <a:gd name="T69" fmla="*/ 269 h 851"/>
                <a:gd name="T70" fmla="*/ 287 w 729"/>
                <a:gd name="T71" fmla="*/ 222 h 851"/>
                <a:gd name="T72" fmla="*/ 244 w 729"/>
                <a:gd name="T73" fmla="*/ 236 h 851"/>
                <a:gd name="T74" fmla="*/ 251 w 729"/>
                <a:gd name="T75" fmla="*/ 203 h 851"/>
                <a:gd name="T76" fmla="*/ 220 w 729"/>
                <a:gd name="T77" fmla="*/ 207 h 851"/>
                <a:gd name="T78" fmla="*/ 237 w 729"/>
                <a:gd name="T79" fmla="*/ 162 h 851"/>
                <a:gd name="T80" fmla="*/ 192 w 729"/>
                <a:gd name="T81" fmla="*/ 176 h 851"/>
                <a:gd name="T82" fmla="*/ 199 w 729"/>
                <a:gd name="T83" fmla="*/ 143 h 851"/>
                <a:gd name="T84" fmla="*/ 168 w 729"/>
                <a:gd name="T85" fmla="*/ 148 h 851"/>
                <a:gd name="T86" fmla="*/ 182 w 729"/>
                <a:gd name="T87" fmla="*/ 100 h 851"/>
                <a:gd name="T88" fmla="*/ 140 w 729"/>
                <a:gd name="T89" fmla="*/ 115 h 851"/>
                <a:gd name="T90" fmla="*/ 147 w 729"/>
                <a:gd name="T91" fmla="*/ 81 h 851"/>
                <a:gd name="T92" fmla="*/ 116 w 729"/>
                <a:gd name="T93" fmla="*/ 86 h 851"/>
                <a:gd name="T94" fmla="*/ 699 w 729"/>
                <a:gd name="T95" fmla="*/ 13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9" h="851">
                  <a:moveTo>
                    <a:pt x="0" y="0"/>
                  </a:moveTo>
                  <a:lnTo>
                    <a:pt x="59" y="69"/>
                  </a:lnTo>
                  <a:lnTo>
                    <a:pt x="59" y="69"/>
                  </a:lnTo>
                  <a:lnTo>
                    <a:pt x="78" y="91"/>
                  </a:lnTo>
                  <a:lnTo>
                    <a:pt x="729" y="851"/>
                  </a:lnTo>
                  <a:lnTo>
                    <a:pt x="729" y="110"/>
                  </a:lnTo>
                  <a:lnTo>
                    <a:pt x="0" y="0"/>
                  </a:lnTo>
                  <a:close/>
                  <a:moveTo>
                    <a:pt x="699" y="763"/>
                  </a:moveTo>
                  <a:lnTo>
                    <a:pt x="661" y="720"/>
                  </a:lnTo>
                  <a:lnTo>
                    <a:pt x="682" y="701"/>
                  </a:lnTo>
                  <a:lnTo>
                    <a:pt x="673" y="689"/>
                  </a:lnTo>
                  <a:lnTo>
                    <a:pt x="649" y="706"/>
                  </a:lnTo>
                  <a:lnTo>
                    <a:pt x="632" y="686"/>
                  </a:lnTo>
                  <a:lnTo>
                    <a:pt x="670" y="655"/>
                  </a:lnTo>
                  <a:lnTo>
                    <a:pt x="658" y="641"/>
                  </a:lnTo>
                  <a:lnTo>
                    <a:pt x="620" y="672"/>
                  </a:lnTo>
                  <a:lnTo>
                    <a:pt x="609" y="658"/>
                  </a:lnTo>
                  <a:lnTo>
                    <a:pt x="635" y="636"/>
                  </a:lnTo>
                  <a:lnTo>
                    <a:pt x="623" y="624"/>
                  </a:lnTo>
                  <a:lnTo>
                    <a:pt x="597" y="646"/>
                  </a:lnTo>
                  <a:lnTo>
                    <a:pt x="580" y="624"/>
                  </a:lnTo>
                  <a:lnTo>
                    <a:pt x="616" y="594"/>
                  </a:lnTo>
                  <a:lnTo>
                    <a:pt x="604" y="579"/>
                  </a:lnTo>
                  <a:lnTo>
                    <a:pt x="568" y="613"/>
                  </a:lnTo>
                  <a:lnTo>
                    <a:pt x="556" y="596"/>
                  </a:lnTo>
                  <a:lnTo>
                    <a:pt x="580" y="574"/>
                  </a:lnTo>
                  <a:lnTo>
                    <a:pt x="568" y="563"/>
                  </a:lnTo>
                  <a:lnTo>
                    <a:pt x="545" y="584"/>
                  </a:lnTo>
                  <a:lnTo>
                    <a:pt x="528" y="565"/>
                  </a:lnTo>
                  <a:lnTo>
                    <a:pt x="566" y="534"/>
                  </a:lnTo>
                  <a:lnTo>
                    <a:pt x="554" y="520"/>
                  </a:lnTo>
                  <a:lnTo>
                    <a:pt x="516" y="551"/>
                  </a:lnTo>
                  <a:lnTo>
                    <a:pt x="504" y="536"/>
                  </a:lnTo>
                  <a:lnTo>
                    <a:pt x="528" y="515"/>
                  </a:lnTo>
                  <a:lnTo>
                    <a:pt x="516" y="501"/>
                  </a:lnTo>
                  <a:lnTo>
                    <a:pt x="493" y="524"/>
                  </a:lnTo>
                  <a:lnTo>
                    <a:pt x="476" y="503"/>
                  </a:lnTo>
                  <a:lnTo>
                    <a:pt x="512" y="472"/>
                  </a:lnTo>
                  <a:lnTo>
                    <a:pt x="500" y="458"/>
                  </a:lnTo>
                  <a:lnTo>
                    <a:pt x="464" y="489"/>
                  </a:lnTo>
                  <a:lnTo>
                    <a:pt x="450" y="474"/>
                  </a:lnTo>
                  <a:lnTo>
                    <a:pt x="476" y="453"/>
                  </a:lnTo>
                  <a:lnTo>
                    <a:pt x="464" y="441"/>
                  </a:lnTo>
                  <a:lnTo>
                    <a:pt x="438" y="462"/>
                  </a:lnTo>
                  <a:lnTo>
                    <a:pt x="424" y="443"/>
                  </a:lnTo>
                  <a:lnTo>
                    <a:pt x="424" y="443"/>
                  </a:lnTo>
                  <a:lnTo>
                    <a:pt x="414" y="434"/>
                  </a:lnTo>
                  <a:lnTo>
                    <a:pt x="443" y="410"/>
                  </a:lnTo>
                  <a:lnTo>
                    <a:pt x="431" y="396"/>
                  </a:lnTo>
                  <a:lnTo>
                    <a:pt x="403" y="422"/>
                  </a:lnTo>
                  <a:lnTo>
                    <a:pt x="391" y="408"/>
                  </a:lnTo>
                  <a:lnTo>
                    <a:pt x="407" y="391"/>
                  </a:lnTo>
                  <a:lnTo>
                    <a:pt x="395" y="377"/>
                  </a:lnTo>
                  <a:lnTo>
                    <a:pt x="379" y="393"/>
                  </a:lnTo>
                  <a:lnTo>
                    <a:pt x="360" y="372"/>
                  </a:lnTo>
                  <a:lnTo>
                    <a:pt x="391" y="348"/>
                  </a:lnTo>
                  <a:lnTo>
                    <a:pt x="379" y="334"/>
                  </a:lnTo>
                  <a:lnTo>
                    <a:pt x="351" y="360"/>
                  </a:lnTo>
                  <a:lnTo>
                    <a:pt x="336" y="346"/>
                  </a:lnTo>
                  <a:lnTo>
                    <a:pt x="355" y="329"/>
                  </a:lnTo>
                  <a:lnTo>
                    <a:pt x="343" y="317"/>
                  </a:lnTo>
                  <a:lnTo>
                    <a:pt x="324" y="331"/>
                  </a:lnTo>
                  <a:lnTo>
                    <a:pt x="308" y="312"/>
                  </a:lnTo>
                  <a:lnTo>
                    <a:pt x="341" y="284"/>
                  </a:lnTo>
                  <a:lnTo>
                    <a:pt x="329" y="269"/>
                  </a:lnTo>
                  <a:lnTo>
                    <a:pt x="296" y="298"/>
                  </a:lnTo>
                  <a:lnTo>
                    <a:pt x="284" y="284"/>
                  </a:lnTo>
                  <a:lnTo>
                    <a:pt x="306" y="265"/>
                  </a:lnTo>
                  <a:lnTo>
                    <a:pt x="294" y="253"/>
                  </a:lnTo>
                  <a:lnTo>
                    <a:pt x="272" y="269"/>
                  </a:lnTo>
                  <a:lnTo>
                    <a:pt x="256" y="250"/>
                  </a:lnTo>
                  <a:lnTo>
                    <a:pt x="287" y="222"/>
                  </a:lnTo>
                  <a:lnTo>
                    <a:pt x="275" y="207"/>
                  </a:lnTo>
                  <a:lnTo>
                    <a:pt x="244" y="236"/>
                  </a:lnTo>
                  <a:lnTo>
                    <a:pt x="232" y="222"/>
                  </a:lnTo>
                  <a:lnTo>
                    <a:pt x="251" y="203"/>
                  </a:lnTo>
                  <a:lnTo>
                    <a:pt x="239" y="191"/>
                  </a:lnTo>
                  <a:lnTo>
                    <a:pt x="220" y="207"/>
                  </a:lnTo>
                  <a:lnTo>
                    <a:pt x="204" y="188"/>
                  </a:lnTo>
                  <a:lnTo>
                    <a:pt x="237" y="162"/>
                  </a:lnTo>
                  <a:lnTo>
                    <a:pt x="225" y="148"/>
                  </a:lnTo>
                  <a:lnTo>
                    <a:pt x="192" y="176"/>
                  </a:lnTo>
                  <a:lnTo>
                    <a:pt x="180" y="162"/>
                  </a:lnTo>
                  <a:lnTo>
                    <a:pt x="199" y="143"/>
                  </a:lnTo>
                  <a:lnTo>
                    <a:pt x="190" y="131"/>
                  </a:lnTo>
                  <a:lnTo>
                    <a:pt x="168" y="148"/>
                  </a:lnTo>
                  <a:lnTo>
                    <a:pt x="152" y="126"/>
                  </a:lnTo>
                  <a:lnTo>
                    <a:pt x="182" y="100"/>
                  </a:lnTo>
                  <a:lnTo>
                    <a:pt x="171" y="86"/>
                  </a:lnTo>
                  <a:lnTo>
                    <a:pt x="140" y="115"/>
                  </a:lnTo>
                  <a:lnTo>
                    <a:pt x="128" y="100"/>
                  </a:lnTo>
                  <a:lnTo>
                    <a:pt x="147" y="81"/>
                  </a:lnTo>
                  <a:lnTo>
                    <a:pt x="135" y="69"/>
                  </a:lnTo>
                  <a:lnTo>
                    <a:pt x="116" y="86"/>
                  </a:lnTo>
                  <a:lnTo>
                    <a:pt x="78" y="43"/>
                  </a:lnTo>
                  <a:lnTo>
                    <a:pt x="699" y="136"/>
                  </a:lnTo>
                  <a:lnTo>
                    <a:pt x="699" y="7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3"/>
            <p:cNvSpPr>
              <a:spLocks noEditPoints="1"/>
            </p:cNvSpPr>
            <p:nvPr/>
          </p:nvSpPr>
          <p:spPr bwMode="auto">
            <a:xfrm>
              <a:off x="4811713" y="5189538"/>
              <a:ext cx="492125" cy="571500"/>
            </a:xfrm>
            <a:custGeom>
              <a:avLst/>
              <a:gdLst>
                <a:gd name="T0" fmla="*/ 310 w 310"/>
                <a:gd name="T1" fmla="*/ 45 h 360"/>
                <a:gd name="T2" fmla="*/ 0 w 310"/>
                <a:gd name="T3" fmla="*/ 0 h 360"/>
                <a:gd name="T4" fmla="*/ 310 w 310"/>
                <a:gd name="T5" fmla="*/ 360 h 360"/>
                <a:gd name="T6" fmla="*/ 310 w 310"/>
                <a:gd name="T7" fmla="*/ 45 h 360"/>
                <a:gd name="T8" fmla="*/ 277 w 310"/>
                <a:gd name="T9" fmla="*/ 277 h 360"/>
                <a:gd name="T10" fmla="*/ 78 w 310"/>
                <a:gd name="T11" fmla="*/ 43 h 360"/>
                <a:gd name="T12" fmla="*/ 277 w 310"/>
                <a:gd name="T13" fmla="*/ 74 h 360"/>
                <a:gd name="T14" fmla="*/ 277 w 310"/>
                <a:gd name="T15" fmla="*/ 27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0" h="360">
                  <a:moveTo>
                    <a:pt x="310" y="45"/>
                  </a:moveTo>
                  <a:lnTo>
                    <a:pt x="0" y="0"/>
                  </a:lnTo>
                  <a:lnTo>
                    <a:pt x="310" y="360"/>
                  </a:lnTo>
                  <a:lnTo>
                    <a:pt x="310" y="45"/>
                  </a:lnTo>
                  <a:close/>
                  <a:moveTo>
                    <a:pt x="277" y="277"/>
                  </a:moveTo>
                  <a:lnTo>
                    <a:pt x="78" y="43"/>
                  </a:lnTo>
                  <a:lnTo>
                    <a:pt x="277" y="74"/>
                  </a:lnTo>
                  <a:lnTo>
                    <a:pt x="277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1405427" y="2340354"/>
            <a:ext cx="923443" cy="910120"/>
          </a:xfrm>
          <a:custGeom>
            <a:avLst/>
            <a:gdLst>
              <a:gd name="T0" fmla="*/ 901 w 901"/>
              <a:gd name="T1" fmla="*/ 833 h 888"/>
              <a:gd name="T2" fmla="*/ 811 w 901"/>
              <a:gd name="T3" fmla="*/ 776 h 888"/>
              <a:gd name="T4" fmla="*/ 811 w 901"/>
              <a:gd name="T5" fmla="*/ 814 h 888"/>
              <a:gd name="T6" fmla="*/ 792 w 901"/>
              <a:gd name="T7" fmla="*/ 814 h 888"/>
              <a:gd name="T8" fmla="*/ 792 w 901"/>
              <a:gd name="T9" fmla="*/ 483 h 888"/>
              <a:gd name="T10" fmla="*/ 636 w 901"/>
              <a:gd name="T11" fmla="*/ 483 h 888"/>
              <a:gd name="T12" fmla="*/ 636 w 901"/>
              <a:gd name="T13" fmla="*/ 814 h 888"/>
              <a:gd name="T14" fmla="*/ 615 w 901"/>
              <a:gd name="T15" fmla="*/ 814 h 888"/>
              <a:gd name="T16" fmla="*/ 615 w 901"/>
              <a:gd name="T17" fmla="*/ 383 h 888"/>
              <a:gd name="T18" fmla="*/ 456 w 901"/>
              <a:gd name="T19" fmla="*/ 383 h 888"/>
              <a:gd name="T20" fmla="*/ 456 w 901"/>
              <a:gd name="T21" fmla="*/ 814 h 888"/>
              <a:gd name="T22" fmla="*/ 437 w 901"/>
              <a:gd name="T23" fmla="*/ 814 h 888"/>
              <a:gd name="T24" fmla="*/ 437 w 901"/>
              <a:gd name="T25" fmla="*/ 181 h 888"/>
              <a:gd name="T26" fmla="*/ 279 w 901"/>
              <a:gd name="T27" fmla="*/ 181 h 888"/>
              <a:gd name="T28" fmla="*/ 279 w 901"/>
              <a:gd name="T29" fmla="*/ 814 h 888"/>
              <a:gd name="T30" fmla="*/ 258 w 901"/>
              <a:gd name="T31" fmla="*/ 814 h 888"/>
              <a:gd name="T32" fmla="*/ 258 w 901"/>
              <a:gd name="T33" fmla="*/ 359 h 888"/>
              <a:gd name="T34" fmla="*/ 102 w 901"/>
              <a:gd name="T35" fmla="*/ 359 h 888"/>
              <a:gd name="T36" fmla="*/ 102 w 901"/>
              <a:gd name="T37" fmla="*/ 814 h 888"/>
              <a:gd name="T38" fmla="*/ 73 w 901"/>
              <a:gd name="T39" fmla="*/ 814 h 888"/>
              <a:gd name="T40" fmla="*/ 73 w 901"/>
              <a:gd name="T41" fmla="*/ 90 h 888"/>
              <a:gd name="T42" fmla="*/ 111 w 901"/>
              <a:gd name="T43" fmla="*/ 90 h 888"/>
              <a:gd name="T44" fmla="*/ 54 w 901"/>
              <a:gd name="T45" fmla="*/ 0 h 888"/>
              <a:gd name="T46" fmla="*/ 0 w 901"/>
              <a:gd name="T47" fmla="*/ 90 h 888"/>
              <a:gd name="T48" fmla="*/ 38 w 901"/>
              <a:gd name="T49" fmla="*/ 90 h 888"/>
              <a:gd name="T50" fmla="*/ 38 w 901"/>
              <a:gd name="T51" fmla="*/ 850 h 888"/>
              <a:gd name="T52" fmla="*/ 811 w 901"/>
              <a:gd name="T53" fmla="*/ 850 h 888"/>
              <a:gd name="T54" fmla="*/ 811 w 901"/>
              <a:gd name="T55" fmla="*/ 888 h 888"/>
              <a:gd name="T56" fmla="*/ 901 w 901"/>
              <a:gd name="T57" fmla="*/ 833 h 888"/>
              <a:gd name="T58" fmla="*/ 653 w 901"/>
              <a:gd name="T59" fmla="*/ 502 h 888"/>
              <a:gd name="T60" fmla="*/ 773 w 901"/>
              <a:gd name="T61" fmla="*/ 502 h 888"/>
              <a:gd name="T62" fmla="*/ 773 w 901"/>
              <a:gd name="T63" fmla="*/ 590 h 888"/>
              <a:gd name="T64" fmla="*/ 653 w 901"/>
              <a:gd name="T65" fmla="*/ 590 h 888"/>
              <a:gd name="T66" fmla="*/ 653 w 901"/>
              <a:gd name="T67" fmla="*/ 502 h 888"/>
              <a:gd name="T68" fmla="*/ 475 w 901"/>
              <a:gd name="T69" fmla="*/ 402 h 888"/>
              <a:gd name="T70" fmla="*/ 596 w 901"/>
              <a:gd name="T71" fmla="*/ 402 h 888"/>
              <a:gd name="T72" fmla="*/ 596 w 901"/>
              <a:gd name="T73" fmla="*/ 631 h 888"/>
              <a:gd name="T74" fmla="*/ 475 w 901"/>
              <a:gd name="T75" fmla="*/ 631 h 888"/>
              <a:gd name="T76" fmla="*/ 475 w 901"/>
              <a:gd name="T77" fmla="*/ 402 h 888"/>
              <a:gd name="T78" fmla="*/ 298 w 901"/>
              <a:gd name="T79" fmla="*/ 198 h 888"/>
              <a:gd name="T80" fmla="*/ 418 w 901"/>
              <a:gd name="T81" fmla="*/ 198 h 888"/>
              <a:gd name="T82" fmla="*/ 418 w 901"/>
              <a:gd name="T83" fmla="*/ 293 h 888"/>
              <a:gd name="T84" fmla="*/ 298 w 901"/>
              <a:gd name="T85" fmla="*/ 293 h 888"/>
              <a:gd name="T86" fmla="*/ 298 w 901"/>
              <a:gd name="T87" fmla="*/ 198 h 888"/>
              <a:gd name="T88" fmla="*/ 118 w 901"/>
              <a:gd name="T89" fmla="*/ 376 h 888"/>
              <a:gd name="T90" fmla="*/ 241 w 901"/>
              <a:gd name="T91" fmla="*/ 376 h 888"/>
              <a:gd name="T92" fmla="*/ 241 w 901"/>
              <a:gd name="T93" fmla="*/ 559 h 888"/>
              <a:gd name="T94" fmla="*/ 118 w 901"/>
              <a:gd name="T95" fmla="*/ 559 h 888"/>
              <a:gd name="T96" fmla="*/ 118 w 901"/>
              <a:gd name="T97" fmla="*/ 376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1" h="888">
                <a:moveTo>
                  <a:pt x="901" y="833"/>
                </a:moveTo>
                <a:lnTo>
                  <a:pt x="811" y="776"/>
                </a:lnTo>
                <a:lnTo>
                  <a:pt x="811" y="814"/>
                </a:lnTo>
                <a:lnTo>
                  <a:pt x="792" y="814"/>
                </a:lnTo>
                <a:lnTo>
                  <a:pt x="792" y="483"/>
                </a:lnTo>
                <a:lnTo>
                  <a:pt x="636" y="483"/>
                </a:lnTo>
                <a:lnTo>
                  <a:pt x="636" y="814"/>
                </a:lnTo>
                <a:lnTo>
                  <a:pt x="615" y="814"/>
                </a:lnTo>
                <a:lnTo>
                  <a:pt x="615" y="383"/>
                </a:lnTo>
                <a:lnTo>
                  <a:pt x="456" y="383"/>
                </a:lnTo>
                <a:lnTo>
                  <a:pt x="456" y="814"/>
                </a:lnTo>
                <a:lnTo>
                  <a:pt x="437" y="814"/>
                </a:lnTo>
                <a:lnTo>
                  <a:pt x="437" y="181"/>
                </a:lnTo>
                <a:lnTo>
                  <a:pt x="279" y="181"/>
                </a:lnTo>
                <a:lnTo>
                  <a:pt x="279" y="814"/>
                </a:lnTo>
                <a:lnTo>
                  <a:pt x="258" y="814"/>
                </a:lnTo>
                <a:lnTo>
                  <a:pt x="258" y="359"/>
                </a:lnTo>
                <a:lnTo>
                  <a:pt x="102" y="359"/>
                </a:lnTo>
                <a:lnTo>
                  <a:pt x="102" y="814"/>
                </a:lnTo>
                <a:lnTo>
                  <a:pt x="73" y="814"/>
                </a:lnTo>
                <a:lnTo>
                  <a:pt x="73" y="90"/>
                </a:lnTo>
                <a:lnTo>
                  <a:pt x="111" y="90"/>
                </a:lnTo>
                <a:lnTo>
                  <a:pt x="54" y="0"/>
                </a:lnTo>
                <a:lnTo>
                  <a:pt x="0" y="90"/>
                </a:lnTo>
                <a:lnTo>
                  <a:pt x="38" y="90"/>
                </a:lnTo>
                <a:lnTo>
                  <a:pt x="38" y="850"/>
                </a:lnTo>
                <a:lnTo>
                  <a:pt x="811" y="850"/>
                </a:lnTo>
                <a:lnTo>
                  <a:pt x="811" y="888"/>
                </a:lnTo>
                <a:lnTo>
                  <a:pt x="901" y="833"/>
                </a:lnTo>
                <a:close/>
                <a:moveTo>
                  <a:pt x="653" y="502"/>
                </a:moveTo>
                <a:lnTo>
                  <a:pt x="773" y="502"/>
                </a:lnTo>
                <a:lnTo>
                  <a:pt x="773" y="590"/>
                </a:lnTo>
                <a:lnTo>
                  <a:pt x="653" y="590"/>
                </a:lnTo>
                <a:lnTo>
                  <a:pt x="653" y="502"/>
                </a:lnTo>
                <a:close/>
                <a:moveTo>
                  <a:pt x="475" y="402"/>
                </a:moveTo>
                <a:lnTo>
                  <a:pt x="596" y="402"/>
                </a:lnTo>
                <a:lnTo>
                  <a:pt x="596" y="631"/>
                </a:lnTo>
                <a:lnTo>
                  <a:pt x="475" y="631"/>
                </a:lnTo>
                <a:lnTo>
                  <a:pt x="475" y="402"/>
                </a:lnTo>
                <a:close/>
                <a:moveTo>
                  <a:pt x="298" y="198"/>
                </a:moveTo>
                <a:lnTo>
                  <a:pt x="418" y="198"/>
                </a:lnTo>
                <a:lnTo>
                  <a:pt x="418" y="293"/>
                </a:lnTo>
                <a:lnTo>
                  <a:pt x="298" y="293"/>
                </a:lnTo>
                <a:lnTo>
                  <a:pt x="298" y="198"/>
                </a:lnTo>
                <a:close/>
                <a:moveTo>
                  <a:pt x="118" y="376"/>
                </a:moveTo>
                <a:lnTo>
                  <a:pt x="241" y="376"/>
                </a:lnTo>
                <a:lnTo>
                  <a:pt x="241" y="559"/>
                </a:lnTo>
                <a:lnTo>
                  <a:pt x="118" y="559"/>
                </a:lnTo>
                <a:lnTo>
                  <a:pt x="118" y="376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2" name="组 141"/>
          <p:cNvGrpSpPr/>
          <p:nvPr/>
        </p:nvGrpSpPr>
        <p:grpSpPr>
          <a:xfrm>
            <a:off x="9818499" y="2353415"/>
            <a:ext cx="951137" cy="883999"/>
            <a:chOff x="1112838" y="4899025"/>
            <a:chExt cx="1484313" cy="1379538"/>
          </a:xfrm>
          <a:blipFill>
            <a:blip r:embed="rId2"/>
            <a:stretch>
              <a:fillRect/>
            </a:stretch>
          </a:blipFill>
        </p:grpSpPr>
        <p:sp>
          <p:nvSpPr>
            <p:cNvPr id="23" name="Freeform 89"/>
            <p:cNvSpPr>
              <a:spLocks noEditPoints="1"/>
            </p:cNvSpPr>
            <p:nvPr/>
          </p:nvSpPr>
          <p:spPr bwMode="auto">
            <a:xfrm>
              <a:off x="1973263" y="4899025"/>
              <a:ext cx="623888" cy="922338"/>
            </a:xfrm>
            <a:custGeom>
              <a:avLst/>
              <a:gdLst>
                <a:gd name="T0" fmla="*/ 157 w 166"/>
                <a:gd name="T1" fmla="*/ 8 h 244"/>
                <a:gd name="T2" fmla="*/ 51 w 166"/>
                <a:gd name="T3" fmla="*/ 118 h 244"/>
                <a:gd name="T4" fmla="*/ 51 w 166"/>
                <a:gd name="T5" fmla="*/ 119 h 244"/>
                <a:gd name="T6" fmla="*/ 55 w 166"/>
                <a:gd name="T7" fmla="*/ 124 h 244"/>
                <a:gd name="T8" fmla="*/ 49 w 166"/>
                <a:gd name="T9" fmla="*/ 124 h 244"/>
                <a:gd name="T10" fmla="*/ 48 w 166"/>
                <a:gd name="T11" fmla="*/ 124 h 244"/>
                <a:gd name="T12" fmla="*/ 31 w 166"/>
                <a:gd name="T13" fmla="*/ 152 h 244"/>
                <a:gd name="T14" fmla="*/ 41 w 166"/>
                <a:gd name="T15" fmla="*/ 184 h 244"/>
                <a:gd name="T16" fmla="*/ 43 w 166"/>
                <a:gd name="T17" fmla="*/ 186 h 244"/>
                <a:gd name="T18" fmla="*/ 38 w 166"/>
                <a:gd name="T19" fmla="*/ 192 h 244"/>
                <a:gd name="T20" fmla="*/ 30 w 166"/>
                <a:gd name="T21" fmla="*/ 187 h 244"/>
                <a:gd name="T22" fmla="*/ 27 w 166"/>
                <a:gd name="T23" fmla="*/ 191 h 244"/>
                <a:gd name="T24" fmla="*/ 35 w 166"/>
                <a:gd name="T25" fmla="*/ 196 h 244"/>
                <a:gd name="T26" fmla="*/ 0 w 166"/>
                <a:gd name="T27" fmla="*/ 244 h 244"/>
                <a:gd name="T28" fmla="*/ 16 w 166"/>
                <a:gd name="T29" fmla="*/ 235 h 244"/>
                <a:gd name="T30" fmla="*/ 41 w 166"/>
                <a:gd name="T31" fmla="*/ 201 h 244"/>
                <a:gd name="T32" fmla="*/ 46 w 166"/>
                <a:gd name="T33" fmla="*/ 204 h 244"/>
                <a:gd name="T34" fmla="*/ 50 w 166"/>
                <a:gd name="T35" fmla="*/ 200 h 244"/>
                <a:gd name="T36" fmla="*/ 44 w 166"/>
                <a:gd name="T37" fmla="*/ 196 h 244"/>
                <a:gd name="T38" fmla="*/ 49 w 166"/>
                <a:gd name="T39" fmla="*/ 189 h 244"/>
                <a:gd name="T40" fmla="*/ 69 w 166"/>
                <a:gd name="T41" fmla="*/ 190 h 244"/>
                <a:gd name="T42" fmla="*/ 102 w 166"/>
                <a:gd name="T43" fmla="*/ 171 h 244"/>
                <a:gd name="T44" fmla="*/ 102 w 166"/>
                <a:gd name="T45" fmla="*/ 167 h 244"/>
                <a:gd name="T46" fmla="*/ 101 w 166"/>
                <a:gd name="T47" fmla="*/ 163 h 244"/>
                <a:gd name="T48" fmla="*/ 105 w 166"/>
                <a:gd name="T49" fmla="*/ 164 h 244"/>
                <a:gd name="T50" fmla="*/ 107 w 166"/>
                <a:gd name="T51" fmla="*/ 164 h 244"/>
                <a:gd name="T52" fmla="*/ 140 w 166"/>
                <a:gd name="T53" fmla="*/ 86 h 244"/>
                <a:gd name="T54" fmla="*/ 163 w 166"/>
                <a:gd name="T55" fmla="*/ 12 h 244"/>
                <a:gd name="T56" fmla="*/ 166 w 166"/>
                <a:gd name="T57" fmla="*/ 0 h 244"/>
                <a:gd name="T58" fmla="*/ 157 w 166"/>
                <a:gd name="T59" fmla="*/ 8 h 244"/>
                <a:gd name="T60" fmla="*/ 106 w 166"/>
                <a:gd name="T61" fmla="*/ 157 h 244"/>
                <a:gd name="T62" fmla="*/ 91 w 166"/>
                <a:gd name="T63" fmla="*/ 152 h 244"/>
                <a:gd name="T64" fmla="*/ 95 w 166"/>
                <a:gd name="T65" fmla="*/ 169 h 244"/>
                <a:gd name="T66" fmla="*/ 68 w 166"/>
                <a:gd name="T67" fmla="*/ 183 h 244"/>
                <a:gd name="T68" fmla="*/ 54 w 166"/>
                <a:gd name="T69" fmla="*/ 183 h 244"/>
                <a:gd name="T70" fmla="*/ 54 w 166"/>
                <a:gd name="T71" fmla="*/ 182 h 244"/>
                <a:gd name="T72" fmla="*/ 109 w 166"/>
                <a:gd name="T73" fmla="*/ 97 h 244"/>
                <a:gd name="T74" fmla="*/ 107 w 166"/>
                <a:gd name="T75" fmla="*/ 97 h 244"/>
                <a:gd name="T76" fmla="*/ 48 w 166"/>
                <a:gd name="T77" fmla="*/ 178 h 244"/>
                <a:gd name="T78" fmla="*/ 47 w 166"/>
                <a:gd name="T79" fmla="*/ 180 h 244"/>
                <a:gd name="T80" fmla="*/ 45 w 166"/>
                <a:gd name="T81" fmla="*/ 179 h 244"/>
                <a:gd name="T82" fmla="*/ 37 w 166"/>
                <a:gd name="T83" fmla="*/ 161 h 244"/>
                <a:gd name="T84" fmla="*/ 50 w 166"/>
                <a:gd name="T85" fmla="*/ 131 h 244"/>
                <a:gd name="T86" fmla="*/ 69 w 166"/>
                <a:gd name="T87" fmla="*/ 131 h 244"/>
                <a:gd name="T88" fmla="*/ 59 w 166"/>
                <a:gd name="T89" fmla="*/ 116 h 244"/>
                <a:gd name="T90" fmla="*/ 128 w 166"/>
                <a:gd name="T91" fmla="*/ 44 h 244"/>
                <a:gd name="T92" fmla="*/ 130 w 166"/>
                <a:gd name="T93" fmla="*/ 58 h 244"/>
                <a:gd name="T94" fmla="*/ 142 w 166"/>
                <a:gd name="T95" fmla="*/ 55 h 244"/>
                <a:gd name="T96" fmla="*/ 106 w 166"/>
                <a:gd name="T97" fmla="*/ 157 h 244"/>
                <a:gd name="T98" fmla="*/ 144 w 166"/>
                <a:gd name="T99" fmla="*/ 49 h 244"/>
                <a:gd name="T100" fmla="*/ 134 w 166"/>
                <a:gd name="T101" fmla="*/ 52 h 244"/>
                <a:gd name="T102" fmla="*/ 132 w 166"/>
                <a:gd name="T103" fmla="*/ 40 h 244"/>
                <a:gd name="T104" fmla="*/ 152 w 166"/>
                <a:gd name="T105" fmla="*/ 22 h 244"/>
                <a:gd name="T106" fmla="*/ 144 w 166"/>
                <a:gd name="T107" fmla="*/ 49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6" h="244">
                  <a:moveTo>
                    <a:pt x="157" y="8"/>
                  </a:moveTo>
                  <a:cubicBezTo>
                    <a:pt x="132" y="30"/>
                    <a:pt x="50" y="102"/>
                    <a:pt x="51" y="118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43" y="125"/>
                    <a:pt x="34" y="139"/>
                    <a:pt x="31" y="152"/>
                  </a:cubicBezTo>
                  <a:cubicBezTo>
                    <a:pt x="28" y="166"/>
                    <a:pt x="31" y="177"/>
                    <a:pt x="41" y="184"/>
                  </a:cubicBezTo>
                  <a:cubicBezTo>
                    <a:pt x="42" y="185"/>
                    <a:pt x="42" y="185"/>
                    <a:pt x="43" y="186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6" y="235"/>
                    <a:pt x="16" y="235"/>
                    <a:pt x="16" y="235"/>
                  </a:cubicBezTo>
                  <a:cubicBezTo>
                    <a:pt x="41" y="201"/>
                    <a:pt x="41" y="201"/>
                    <a:pt x="41" y="201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44" y="196"/>
                    <a:pt x="44" y="196"/>
                    <a:pt x="44" y="196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5" y="191"/>
                    <a:pt x="62" y="192"/>
                    <a:pt x="69" y="190"/>
                  </a:cubicBezTo>
                  <a:cubicBezTo>
                    <a:pt x="85" y="188"/>
                    <a:pt x="100" y="177"/>
                    <a:pt x="102" y="171"/>
                  </a:cubicBezTo>
                  <a:cubicBezTo>
                    <a:pt x="103" y="169"/>
                    <a:pt x="103" y="168"/>
                    <a:pt x="102" y="167"/>
                  </a:cubicBezTo>
                  <a:cubicBezTo>
                    <a:pt x="101" y="163"/>
                    <a:pt x="101" y="163"/>
                    <a:pt x="101" y="163"/>
                  </a:cubicBezTo>
                  <a:cubicBezTo>
                    <a:pt x="105" y="164"/>
                    <a:pt x="105" y="164"/>
                    <a:pt x="105" y="164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11" y="164"/>
                    <a:pt x="115" y="163"/>
                    <a:pt x="140" y="86"/>
                  </a:cubicBezTo>
                  <a:cubicBezTo>
                    <a:pt x="152" y="49"/>
                    <a:pt x="163" y="12"/>
                    <a:pt x="163" y="12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157" y="8"/>
                  </a:lnTo>
                  <a:close/>
                  <a:moveTo>
                    <a:pt x="106" y="157"/>
                  </a:moveTo>
                  <a:cubicBezTo>
                    <a:pt x="91" y="152"/>
                    <a:pt x="91" y="152"/>
                    <a:pt x="91" y="152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72"/>
                    <a:pt x="81" y="181"/>
                    <a:pt x="68" y="183"/>
                  </a:cubicBezTo>
                  <a:cubicBezTo>
                    <a:pt x="63" y="184"/>
                    <a:pt x="58" y="184"/>
                    <a:pt x="54" y="183"/>
                  </a:cubicBezTo>
                  <a:cubicBezTo>
                    <a:pt x="54" y="182"/>
                    <a:pt x="54" y="182"/>
                    <a:pt x="54" y="182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79"/>
                    <a:pt x="46" y="179"/>
                    <a:pt x="45" y="179"/>
                  </a:cubicBezTo>
                  <a:cubicBezTo>
                    <a:pt x="40" y="174"/>
                    <a:pt x="37" y="168"/>
                    <a:pt x="37" y="161"/>
                  </a:cubicBezTo>
                  <a:cubicBezTo>
                    <a:pt x="38" y="147"/>
                    <a:pt x="47" y="134"/>
                    <a:pt x="50" y="131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0" y="108"/>
                    <a:pt x="91" y="77"/>
                    <a:pt x="128" y="44"/>
                  </a:cubicBezTo>
                  <a:cubicBezTo>
                    <a:pt x="130" y="58"/>
                    <a:pt x="130" y="58"/>
                    <a:pt x="130" y="58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27" y="105"/>
                    <a:pt x="112" y="150"/>
                    <a:pt x="106" y="157"/>
                  </a:cubicBezTo>
                  <a:close/>
                  <a:moveTo>
                    <a:pt x="144" y="49"/>
                  </a:moveTo>
                  <a:cubicBezTo>
                    <a:pt x="134" y="52"/>
                    <a:pt x="134" y="52"/>
                    <a:pt x="134" y="52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9" y="34"/>
                    <a:pt x="146" y="28"/>
                    <a:pt x="152" y="22"/>
                  </a:cubicBezTo>
                  <a:cubicBezTo>
                    <a:pt x="150" y="31"/>
                    <a:pt x="147" y="40"/>
                    <a:pt x="144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90"/>
            <p:cNvSpPr>
              <a:spLocks noEditPoints="1"/>
            </p:cNvSpPr>
            <p:nvPr/>
          </p:nvSpPr>
          <p:spPr bwMode="auto">
            <a:xfrm>
              <a:off x="1112838" y="5359400"/>
              <a:ext cx="1220788" cy="919163"/>
            </a:xfrm>
            <a:custGeom>
              <a:avLst/>
              <a:gdLst>
                <a:gd name="T0" fmla="*/ 302 w 325"/>
                <a:gd name="T1" fmla="*/ 207 h 243"/>
                <a:gd name="T2" fmla="*/ 257 w 325"/>
                <a:gd name="T3" fmla="*/ 199 h 243"/>
                <a:gd name="T4" fmla="*/ 165 w 325"/>
                <a:gd name="T5" fmla="*/ 220 h 243"/>
                <a:gd name="T6" fmla="*/ 165 w 325"/>
                <a:gd name="T7" fmla="*/ 145 h 243"/>
                <a:gd name="T8" fmla="*/ 171 w 325"/>
                <a:gd name="T9" fmla="*/ 151 h 243"/>
                <a:gd name="T10" fmla="*/ 171 w 325"/>
                <a:gd name="T11" fmla="*/ 38 h 243"/>
                <a:gd name="T12" fmla="*/ 252 w 325"/>
                <a:gd name="T13" fmla="*/ 10 h 243"/>
                <a:gd name="T14" fmla="*/ 260 w 325"/>
                <a:gd name="T15" fmla="*/ 10 h 243"/>
                <a:gd name="T16" fmla="*/ 266 w 325"/>
                <a:gd name="T17" fmla="*/ 1 h 243"/>
                <a:gd name="T18" fmla="*/ 252 w 325"/>
                <a:gd name="T19" fmla="*/ 0 h 243"/>
                <a:gd name="T20" fmla="*/ 164 w 325"/>
                <a:gd name="T21" fmla="*/ 31 h 243"/>
                <a:gd name="T22" fmla="*/ 76 w 325"/>
                <a:gd name="T23" fmla="*/ 0 h 243"/>
                <a:gd name="T24" fmla="*/ 19 w 325"/>
                <a:gd name="T25" fmla="*/ 10 h 243"/>
                <a:gd name="T26" fmla="*/ 16 w 325"/>
                <a:gd name="T27" fmla="*/ 11 h 243"/>
                <a:gd name="T28" fmla="*/ 16 w 325"/>
                <a:gd name="T29" fmla="*/ 30 h 243"/>
                <a:gd name="T30" fmla="*/ 0 w 325"/>
                <a:gd name="T31" fmla="*/ 40 h 243"/>
                <a:gd name="T32" fmla="*/ 0 w 325"/>
                <a:gd name="T33" fmla="*/ 235 h 243"/>
                <a:gd name="T34" fmla="*/ 144 w 325"/>
                <a:gd name="T35" fmla="*/ 235 h 243"/>
                <a:gd name="T36" fmla="*/ 164 w 325"/>
                <a:gd name="T37" fmla="*/ 243 h 243"/>
                <a:gd name="T38" fmla="*/ 185 w 325"/>
                <a:gd name="T39" fmla="*/ 235 h 243"/>
                <a:gd name="T40" fmla="*/ 325 w 325"/>
                <a:gd name="T41" fmla="*/ 235 h 243"/>
                <a:gd name="T42" fmla="*/ 325 w 325"/>
                <a:gd name="T43" fmla="*/ 68 h 243"/>
                <a:gd name="T44" fmla="*/ 302 w 325"/>
                <a:gd name="T45" fmla="*/ 77 h 243"/>
                <a:gd name="T46" fmla="*/ 302 w 325"/>
                <a:gd name="T47" fmla="*/ 207 h 243"/>
                <a:gd name="T48" fmla="*/ 302 w 325"/>
                <a:gd name="T49" fmla="*/ 207 h 243"/>
                <a:gd name="T50" fmla="*/ 162 w 325"/>
                <a:gd name="T51" fmla="*/ 220 h 243"/>
                <a:gd name="T52" fmla="*/ 68 w 325"/>
                <a:gd name="T53" fmla="*/ 199 h 243"/>
                <a:gd name="T54" fmla="*/ 25 w 325"/>
                <a:gd name="T55" fmla="*/ 207 h 243"/>
                <a:gd name="T56" fmla="*/ 25 w 325"/>
                <a:gd name="T57" fmla="*/ 18 h 243"/>
                <a:gd name="T58" fmla="*/ 76 w 325"/>
                <a:gd name="T59" fmla="*/ 10 h 243"/>
                <a:gd name="T60" fmla="*/ 157 w 325"/>
                <a:gd name="T61" fmla="*/ 38 h 243"/>
                <a:gd name="T62" fmla="*/ 157 w 325"/>
                <a:gd name="T63" fmla="*/ 151 h 243"/>
                <a:gd name="T64" fmla="*/ 162 w 325"/>
                <a:gd name="T65" fmla="*/ 145 h 243"/>
                <a:gd name="T66" fmla="*/ 162 w 325"/>
                <a:gd name="T67" fmla="*/ 22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5" h="243">
                  <a:moveTo>
                    <a:pt x="302" y="207"/>
                  </a:moveTo>
                  <a:cubicBezTo>
                    <a:pt x="289" y="202"/>
                    <a:pt x="274" y="199"/>
                    <a:pt x="257" y="199"/>
                  </a:cubicBezTo>
                  <a:cubicBezTo>
                    <a:pt x="216" y="199"/>
                    <a:pt x="177" y="215"/>
                    <a:pt x="165" y="220"/>
                  </a:cubicBezTo>
                  <a:cubicBezTo>
                    <a:pt x="165" y="145"/>
                    <a:pt x="165" y="145"/>
                    <a:pt x="165" y="145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93" y="19"/>
                    <a:pt x="220" y="10"/>
                    <a:pt x="252" y="10"/>
                  </a:cubicBezTo>
                  <a:cubicBezTo>
                    <a:pt x="255" y="10"/>
                    <a:pt x="257" y="10"/>
                    <a:pt x="260" y="10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1" y="1"/>
                    <a:pt x="257" y="0"/>
                    <a:pt x="252" y="0"/>
                  </a:cubicBezTo>
                  <a:cubicBezTo>
                    <a:pt x="217" y="0"/>
                    <a:pt x="188" y="11"/>
                    <a:pt x="164" y="31"/>
                  </a:cubicBezTo>
                  <a:cubicBezTo>
                    <a:pt x="140" y="11"/>
                    <a:pt x="110" y="0"/>
                    <a:pt x="76" y="0"/>
                  </a:cubicBezTo>
                  <a:cubicBezTo>
                    <a:pt x="44" y="0"/>
                    <a:pt x="20" y="10"/>
                    <a:pt x="19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6" y="32"/>
                    <a:pt x="0" y="35"/>
                    <a:pt x="0" y="40"/>
                  </a:cubicBezTo>
                  <a:cubicBezTo>
                    <a:pt x="0" y="68"/>
                    <a:pt x="0" y="235"/>
                    <a:pt x="0" y="235"/>
                  </a:cubicBezTo>
                  <a:cubicBezTo>
                    <a:pt x="144" y="235"/>
                    <a:pt x="144" y="235"/>
                    <a:pt x="144" y="235"/>
                  </a:cubicBezTo>
                  <a:cubicBezTo>
                    <a:pt x="149" y="240"/>
                    <a:pt x="156" y="243"/>
                    <a:pt x="164" y="243"/>
                  </a:cubicBezTo>
                  <a:cubicBezTo>
                    <a:pt x="172" y="243"/>
                    <a:pt x="180" y="240"/>
                    <a:pt x="185" y="235"/>
                  </a:cubicBezTo>
                  <a:cubicBezTo>
                    <a:pt x="325" y="235"/>
                    <a:pt x="325" y="235"/>
                    <a:pt x="325" y="235"/>
                  </a:cubicBezTo>
                  <a:cubicBezTo>
                    <a:pt x="325" y="235"/>
                    <a:pt x="325" y="66"/>
                    <a:pt x="325" y="68"/>
                  </a:cubicBezTo>
                  <a:cubicBezTo>
                    <a:pt x="317" y="74"/>
                    <a:pt x="302" y="77"/>
                    <a:pt x="302" y="7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lose/>
                  <a:moveTo>
                    <a:pt x="162" y="220"/>
                  </a:moveTo>
                  <a:cubicBezTo>
                    <a:pt x="150" y="215"/>
                    <a:pt x="109" y="199"/>
                    <a:pt x="68" y="199"/>
                  </a:cubicBezTo>
                  <a:cubicBezTo>
                    <a:pt x="52" y="199"/>
                    <a:pt x="38" y="202"/>
                    <a:pt x="25" y="20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5"/>
                    <a:pt x="52" y="10"/>
                    <a:pt x="76" y="10"/>
                  </a:cubicBezTo>
                  <a:cubicBezTo>
                    <a:pt x="108" y="10"/>
                    <a:pt x="135" y="19"/>
                    <a:pt x="157" y="38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62" y="145"/>
                    <a:pt x="162" y="145"/>
                    <a:pt x="162" y="145"/>
                  </a:cubicBezTo>
                  <a:cubicBezTo>
                    <a:pt x="162" y="220"/>
                    <a:pt x="162" y="220"/>
                    <a:pt x="162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91"/>
            <p:cNvSpPr/>
            <p:nvPr/>
          </p:nvSpPr>
          <p:spPr bwMode="auto">
            <a:xfrm>
              <a:off x="1263651" y="5484813"/>
              <a:ext cx="374650" cy="120650"/>
            </a:xfrm>
            <a:custGeom>
              <a:avLst/>
              <a:gdLst>
                <a:gd name="T0" fmla="*/ 0 w 100"/>
                <a:gd name="T1" fmla="*/ 14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6 h 32"/>
                <a:gd name="T8" fmla="*/ 0 w 10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5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92"/>
            <p:cNvSpPr/>
            <p:nvPr/>
          </p:nvSpPr>
          <p:spPr bwMode="auto">
            <a:xfrm>
              <a:off x="1811338" y="5526088"/>
              <a:ext cx="219075" cy="60325"/>
            </a:xfrm>
            <a:custGeom>
              <a:avLst/>
              <a:gdLst>
                <a:gd name="T0" fmla="*/ 55 w 58"/>
                <a:gd name="T1" fmla="*/ 4 h 16"/>
                <a:gd name="T2" fmla="*/ 0 w 58"/>
                <a:gd name="T3" fmla="*/ 9 h 16"/>
                <a:gd name="T4" fmla="*/ 2 w 58"/>
                <a:gd name="T5" fmla="*/ 16 h 16"/>
                <a:gd name="T6" fmla="*/ 54 w 58"/>
                <a:gd name="T7" fmla="*/ 12 h 16"/>
                <a:gd name="T8" fmla="*/ 58 w 58"/>
                <a:gd name="T9" fmla="*/ 12 h 16"/>
                <a:gd name="T10" fmla="*/ 58 w 58"/>
                <a:gd name="T11" fmla="*/ 4 h 16"/>
                <a:gd name="T12" fmla="*/ 55 w 5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6">
                  <a:moveTo>
                    <a:pt x="55" y="4"/>
                  </a:moveTo>
                  <a:cubicBezTo>
                    <a:pt x="46" y="3"/>
                    <a:pt x="26" y="0"/>
                    <a:pt x="0" y="9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6" y="8"/>
                    <a:pt x="45" y="10"/>
                    <a:pt x="54" y="12"/>
                  </a:cubicBezTo>
                  <a:cubicBezTo>
                    <a:pt x="56" y="12"/>
                    <a:pt x="57" y="12"/>
                    <a:pt x="58" y="12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6" y="4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93"/>
            <p:cNvSpPr/>
            <p:nvPr/>
          </p:nvSpPr>
          <p:spPr bwMode="auto">
            <a:xfrm>
              <a:off x="1811338" y="5602288"/>
              <a:ext cx="219075" cy="57150"/>
            </a:xfrm>
            <a:custGeom>
              <a:avLst/>
              <a:gdLst>
                <a:gd name="T0" fmla="*/ 58 w 58"/>
                <a:gd name="T1" fmla="*/ 12 h 15"/>
                <a:gd name="T2" fmla="*/ 58 w 58"/>
                <a:gd name="T3" fmla="*/ 4 h 15"/>
                <a:gd name="T4" fmla="*/ 55 w 58"/>
                <a:gd name="T5" fmla="*/ 4 h 15"/>
                <a:gd name="T6" fmla="*/ 0 w 58"/>
                <a:gd name="T7" fmla="*/ 8 h 15"/>
                <a:gd name="T8" fmla="*/ 2 w 58"/>
                <a:gd name="T9" fmla="*/ 15 h 15"/>
                <a:gd name="T10" fmla="*/ 54 w 58"/>
                <a:gd name="T11" fmla="*/ 11 h 15"/>
                <a:gd name="T12" fmla="*/ 58 w 58"/>
                <a:gd name="T1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5">
                  <a:moveTo>
                    <a:pt x="58" y="12"/>
                  </a:move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6" y="4"/>
                    <a:pt x="55" y="4"/>
                  </a:cubicBezTo>
                  <a:cubicBezTo>
                    <a:pt x="46" y="2"/>
                    <a:pt x="26" y="0"/>
                    <a:pt x="0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6" y="8"/>
                    <a:pt x="45" y="10"/>
                    <a:pt x="54" y="11"/>
                  </a:cubicBezTo>
                  <a:cubicBezTo>
                    <a:pt x="56" y="11"/>
                    <a:pt x="57" y="11"/>
                    <a:pt x="5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94"/>
            <p:cNvSpPr/>
            <p:nvPr/>
          </p:nvSpPr>
          <p:spPr bwMode="auto">
            <a:xfrm>
              <a:off x="1811338" y="5673725"/>
              <a:ext cx="195263" cy="57150"/>
            </a:xfrm>
            <a:custGeom>
              <a:avLst/>
              <a:gdLst>
                <a:gd name="T0" fmla="*/ 0 w 52"/>
                <a:gd name="T1" fmla="*/ 8 h 15"/>
                <a:gd name="T2" fmla="*/ 2 w 52"/>
                <a:gd name="T3" fmla="*/ 15 h 15"/>
                <a:gd name="T4" fmla="*/ 48 w 52"/>
                <a:gd name="T5" fmla="*/ 10 h 15"/>
                <a:gd name="T6" fmla="*/ 52 w 52"/>
                <a:gd name="T7" fmla="*/ 11 h 15"/>
                <a:gd name="T8" fmla="*/ 52 w 52"/>
                <a:gd name="T9" fmla="*/ 3 h 15"/>
                <a:gd name="T10" fmla="*/ 49 w 52"/>
                <a:gd name="T11" fmla="*/ 3 h 15"/>
                <a:gd name="T12" fmla="*/ 0 w 52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">
                  <a:moveTo>
                    <a:pt x="0" y="8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6" y="8"/>
                    <a:pt x="41" y="9"/>
                    <a:pt x="48" y="10"/>
                  </a:cubicBezTo>
                  <a:cubicBezTo>
                    <a:pt x="49" y="11"/>
                    <a:pt x="51" y="11"/>
                    <a:pt x="52" y="11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3"/>
                    <a:pt x="50" y="3"/>
                    <a:pt x="49" y="3"/>
                  </a:cubicBezTo>
                  <a:cubicBezTo>
                    <a:pt x="41" y="2"/>
                    <a:pt x="26" y="0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95"/>
            <p:cNvSpPr/>
            <p:nvPr/>
          </p:nvSpPr>
          <p:spPr bwMode="auto">
            <a:xfrm>
              <a:off x="1263651" y="5564188"/>
              <a:ext cx="374650" cy="125413"/>
            </a:xfrm>
            <a:custGeom>
              <a:avLst/>
              <a:gdLst>
                <a:gd name="T0" fmla="*/ 0 w 100"/>
                <a:gd name="T1" fmla="*/ 14 h 33"/>
                <a:gd name="T2" fmla="*/ 2 w 100"/>
                <a:gd name="T3" fmla="*/ 22 h 33"/>
                <a:gd name="T4" fmla="*/ 96 w 100"/>
                <a:gd name="T5" fmla="*/ 33 h 33"/>
                <a:gd name="T6" fmla="*/ 100 w 100"/>
                <a:gd name="T7" fmla="*/ 26 h 33"/>
                <a:gd name="T8" fmla="*/ 0 w 100"/>
                <a:gd name="T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3">
                  <a:moveTo>
                    <a:pt x="0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1" y="9"/>
                    <a:pt x="95" y="33"/>
                    <a:pt x="96" y="33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5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96"/>
            <p:cNvSpPr/>
            <p:nvPr/>
          </p:nvSpPr>
          <p:spPr bwMode="auto">
            <a:xfrm>
              <a:off x="1263651" y="5643563"/>
              <a:ext cx="374650" cy="120650"/>
            </a:xfrm>
            <a:custGeom>
              <a:avLst/>
              <a:gdLst>
                <a:gd name="T0" fmla="*/ 0 w 100"/>
                <a:gd name="T1" fmla="*/ 14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6 h 32"/>
                <a:gd name="T8" fmla="*/ 0 w 10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4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97"/>
            <p:cNvSpPr/>
            <p:nvPr/>
          </p:nvSpPr>
          <p:spPr bwMode="auto">
            <a:xfrm>
              <a:off x="1263651" y="5726113"/>
              <a:ext cx="374650" cy="122238"/>
            </a:xfrm>
            <a:custGeom>
              <a:avLst/>
              <a:gdLst>
                <a:gd name="T0" fmla="*/ 0 w 100"/>
                <a:gd name="T1" fmla="*/ 14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6 h 32"/>
                <a:gd name="T8" fmla="*/ 0 w 10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5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98"/>
            <p:cNvSpPr/>
            <p:nvPr/>
          </p:nvSpPr>
          <p:spPr bwMode="auto">
            <a:xfrm>
              <a:off x="1263651" y="5807075"/>
              <a:ext cx="374650" cy="120650"/>
            </a:xfrm>
            <a:custGeom>
              <a:avLst/>
              <a:gdLst>
                <a:gd name="T0" fmla="*/ 0 w 100"/>
                <a:gd name="T1" fmla="*/ 13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5 h 32"/>
                <a:gd name="T8" fmla="*/ 0 w 100"/>
                <a:gd name="T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3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8" y="24"/>
                    <a:pt x="52" y="0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99"/>
            <p:cNvSpPr/>
            <p:nvPr/>
          </p:nvSpPr>
          <p:spPr bwMode="auto">
            <a:xfrm>
              <a:off x="1263651" y="5886450"/>
              <a:ext cx="374650" cy="120650"/>
            </a:xfrm>
            <a:custGeom>
              <a:avLst/>
              <a:gdLst>
                <a:gd name="T0" fmla="*/ 0 w 100"/>
                <a:gd name="T1" fmla="*/ 14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6 h 32"/>
                <a:gd name="T8" fmla="*/ 0 w 10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5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100"/>
            <p:cNvSpPr/>
            <p:nvPr/>
          </p:nvSpPr>
          <p:spPr bwMode="auto">
            <a:xfrm>
              <a:off x="1263651" y="5965825"/>
              <a:ext cx="374650" cy="120650"/>
            </a:xfrm>
            <a:custGeom>
              <a:avLst/>
              <a:gdLst>
                <a:gd name="T0" fmla="*/ 0 w 100"/>
                <a:gd name="T1" fmla="*/ 14 h 32"/>
                <a:gd name="T2" fmla="*/ 2 w 100"/>
                <a:gd name="T3" fmla="*/ 21 h 32"/>
                <a:gd name="T4" fmla="*/ 96 w 100"/>
                <a:gd name="T5" fmla="*/ 32 h 32"/>
                <a:gd name="T6" fmla="*/ 100 w 100"/>
                <a:gd name="T7" fmla="*/ 26 h 32"/>
                <a:gd name="T8" fmla="*/ 0 w 10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0" y="1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51" y="8"/>
                    <a:pt x="95" y="32"/>
                    <a:pt x="96" y="32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8" y="25"/>
                    <a:pt x="52" y="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101"/>
            <p:cNvSpPr>
              <a:spLocks noEditPoints="1"/>
            </p:cNvSpPr>
            <p:nvPr/>
          </p:nvSpPr>
          <p:spPr bwMode="auto">
            <a:xfrm>
              <a:off x="1555751" y="4932363"/>
              <a:ext cx="395288" cy="390525"/>
            </a:xfrm>
            <a:custGeom>
              <a:avLst/>
              <a:gdLst>
                <a:gd name="T0" fmla="*/ 12 w 105"/>
                <a:gd name="T1" fmla="*/ 103 h 103"/>
                <a:gd name="T2" fmla="*/ 93 w 105"/>
                <a:gd name="T3" fmla="*/ 103 h 103"/>
                <a:gd name="T4" fmla="*/ 102 w 105"/>
                <a:gd name="T5" fmla="*/ 100 h 103"/>
                <a:gd name="T6" fmla="*/ 105 w 105"/>
                <a:gd name="T7" fmla="*/ 90 h 103"/>
                <a:gd name="T8" fmla="*/ 105 w 105"/>
                <a:gd name="T9" fmla="*/ 39 h 103"/>
                <a:gd name="T10" fmla="*/ 83 w 105"/>
                <a:gd name="T11" fmla="*/ 39 h 103"/>
                <a:gd name="T12" fmla="*/ 83 w 105"/>
                <a:gd name="T13" fmla="*/ 32 h 103"/>
                <a:gd name="T14" fmla="*/ 89 w 105"/>
                <a:gd name="T15" fmla="*/ 32 h 103"/>
                <a:gd name="T16" fmla="*/ 89 w 105"/>
                <a:gd name="T17" fmla="*/ 23 h 103"/>
                <a:gd name="T18" fmla="*/ 76 w 105"/>
                <a:gd name="T19" fmla="*/ 23 h 103"/>
                <a:gd name="T20" fmla="*/ 79 w 105"/>
                <a:gd name="T21" fmla="*/ 0 h 103"/>
                <a:gd name="T22" fmla="*/ 29 w 105"/>
                <a:gd name="T23" fmla="*/ 0 h 103"/>
                <a:gd name="T24" fmla="*/ 33 w 105"/>
                <a:gd name="T25" fmla="*/ 23 h 103"/>
                <a:gd name="T26" fmla="*/ 19 w 105"/>
                <a:gd name="T27" fmla="*/ 23 h 103"/>
                <a:gd name="T28" fmla="*/ 19 w 105"/>
                <a:gd name="T29" fmla="*/ 32 h 103"/>
                <a:gd name="T30" fmla="*/ 26 w 105"/>
                <a:gd name="T31" fmla="*/ 32 h 103"/>
                <a:gd name="T32" fmla="*/ 26 w 105"/>
                <a:gd name="T33" fmla="*/ 39 h 103"/>
                <a:gd name="T34" fmla="*/ 1 w 105"/>
                <a:gd name="T35" fmla="*/ 39 h 103"/>
                <a:gd name="T36" fmla="*/ 1 w 105"/>
                <a:gd name="T37" fmla="*/ 90 h 103"/>
                <a:gd name="T38" fmla="*/ 4 w 105"/>
                <a:gd name="T39" fmla="*/ 100 h 103"/>
                <a:gd name="T40" fmla="*/ 12 w 105"/>
                <a:gd name="T41" fmla="*/ 103 h 103"/>
                <a:gd name="T42" fmla="*/ 7 w 105"/>
                <a:gd name="T43" fmla="*/ 45 h 103"/>
                <a:gd name="T44" fmla="*/ 33 w 105"/>
                <a:gd name="T45" fmla="*/ 45 h 103"/>
                <a:gd name="T46" fmla="*/ 33 w 105"/>
                <a:gd name="T47" fmla="*/ 32 h 103"/>
                <a:gd name="T48" fmla="*/ 77 w 105"/>
                <a:gd name="T49" fmla="*/ 32 h 103"/>
                <a:gd name="T50" fmla="*/ 77 w 105"/>
                <a:gd name="T51" fmla="*/ 45 h 103"/>
                <a:gd name="T52" fmla="*/ 99 w 105"/>
                <a:gd name="T53" fmla="*/ 45 h 103"/>
                <a:gd name="T54" fmla="*/ 99 w 105"/>
                <a:gd name="T55" fmla="*/ 61 h 103"/>
                <a:gd name="T56" fmla="*/ 7 w 105"/>
                <a:gd name="T57" fmla="*/ 61 h 103"/>
                <a:gd name="T58" fmla="*/ 7 w 105"/>
                <a:gd name="T59" fmla="*/ 45 h 103"/>
                <a:gd name="T60" fmla="*/ 90 w 105"/>
                <a:gd name="T61" fmla="*/ 77 h 103"/>
                <a:gd name="T62" fmla="*/ 90 w 105"/>
                <a:gd name="T63" fmla="*/ 80 h 103"/>
                <a:gd name="T64" fmla="*/ 16 w 105"/>
                <a:gd name="T65" fmla="*/ 80 h 103"/>
                <a:gd name="T66" fmla="*/ 16 w 105"/>
                <a:gd name="T67" fmla="*/ 77 h 103"/>
                <a:gd name="T68" fmla="*/ 90 w 105"/>
                <a:gd name="T69" fmla="*/ 77 h 103"/>
                <a:gd name="T70" fmla="*/ 29 w 105"/>
                <a:gd name="T71" fmla="*/ 73 h 103"/>
                <a:gd name="T72" fmla="*/ 29 w 105"/>
                <a:gd name="T73" fmla="*/ 70 h 103"/>
                <a:gd name="T74" fmla="*/ 78 w 105"/>
                <a:gd name="T75" fmla="*/ 70 h 103"/>
                <a:gd name="T76" fmla="*/ 78 w 105"/>
                <a:gd name="T77" fmla="*/ 73 h 103"/>
                <a:gd name="T78" fmla="*/ 29 w 105"/>
                <a:gd name="T79" fmla="*/ 73 h 103"/>
                <a:gd name="T80" fmla="*/ 7 w 105"/>
                <a:gd name="T81" fmla="*/ 86 h 103"/>
                <a:gd name="T82" fmla="*/ 99 w 105"/>
                <a:gd name="T83" fmla="*/ 86 h 103"/>
                <a:gd name="T84" fmla="*/ 99 w 105"/>
                <a:gd name="T85" fmla="*/ 90 h 103"/>
                <a:gd name="T86" fmla="*/ 97 w 105"/>
                <a:gd name="T87" fmla="*/ 96 h 103"/>
                <a:gd name="T88" fmla="*/ 93 w 105"/>
                <a:gd name="T89" fmla="*/ 97 h 103"/>
                <a:gd name="T90" fmla="*/ 12 w 105"/>
                <a:gd name="T91" fmla="*/ 97 h 103"/>
                <a:gd name="T92" fmla="*/ 9 w 105"/>
                <a:gd name="T93" fmla="*/ 96 h 103"/>
                <a:gd name="T94" fmla="*/ 7 w 105"/>
                <a:gd name="T95" fmla="*/ 90 h 103"/>
                <a:gd name="T96" fmla="*/ 7 w 105"/>
                <a:gd name="T97" fmla="*/ 8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03">
                  <a:moveTo>
                    <a:pt x="12" y="103"/>
                  </a:moveTo>
                  <a:cubicBezTo>
                    <a:pt x="93" y="103"/>
                    <a:pt x="93" y="103"/>
                    <a:pt x="93" y="103"/>
                  </a:cubicBezTo>
                  <a:cubicBezTo>
                    <a:pt x="96" y="103"/>
                    <a:pt x="99" y="102"/>
                    <a:pt x="102" y="100"/>
                  </a:cubicBezTo>
                  <a:cubicBezTo>
                    <a:pt x="105" y="96"/>
                    <a:pt x="105" y="90"/>
                    <a:pt x="105" y="90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1"/>
                    <a:pt x="0" y="96"/>
                    <a:pt x="4" y="100"/>
                  </a:cubicBezTo>
                  <a:cubicBezTo>
                    <a:pt x="6" y="102"/>
                    <a:pt x="9" y="103"/>
                    <a:pt x="12" y="103"/>
                  </a:cubicBezTo>
                  <a:close/>
                  <a:moveTo>
                    <a:pt x="7" y="45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45"/>
                    <a:pt x="7" y="45"/>
                    <a:pt x="7" y="45"/>
                  </a:cubicBezTo>
                  <a:close/>
                  <a:moveTo>
                    <a:pt x="90" y="77"/>
                  </a:moveTo>
                  <a:cubicBezTo>
                    <a:pt x="90" y="80"/>
                    <a:pt x="90" y="80"/>
                    <a:pt x="9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77"/>
                    <a:pt x="16" y="77"/>
                    <a:pt x="16" y="77"/>
                  </a:cubicBezTo>
                  <a:lnTo>
                    <a:pt x="90" y="77"/>
                  </a:lnTo>
                  <a:close/>
                  <a:moveTo>
                    <a:pt x="29" y="73"/>
                  </a:moveTo>
                  <a:cubicBezTo>
                    <a:pt x="29" y="70"/>
                    <a:pt x="29" y="70"/>
                    <a:pt x="29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3"/>
                    <a:pt x="78" y="73"/>
                    <a:pt x="78" y="73"/>
                  </a:cubicBezTo>
                  <a:lnTo>
                    <a:pt x="29" y="73"/>
                  </a:lnTo>
                  <a:close/>
                  <a:moveTo>
                    <a:pt x="7" y="86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1"/>
                    <a:pt x="99" y="94"/>
                    <a:pt x="97" y="96"/>
                  </a:cubicBezTo>
                  <a:cubicBezTo>
                    <a:pt x="96" y="96"/>
                    <a:pt x="95" y="97"/>
                    <a:pt x="93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1" y="97"/>
                    <a:pt x="10" y="96"/>
                    <a:pt x="9" y="96"/>
                  </a:cubicBezTo>
                  <a:cubicBezTo>
                    <a:pt x="7" y="94"/>
                    <a:pt x="7" y="91"/>
                    <a:pt x="7" y="90"/>
                  </a:cubicBezTo>
                  <a:lnTo>
                    <a:pt x="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56251" y="3761089"/>
            <a:ext cx="2221794" cy="1782755"/>
            <a:chOff x="978606" y="3761089"/>
            <a:chExt cx="2221794" cy="1782755"/>
          </a:xfrm>
        </p:grpSpPr>
        <p:sp>
          <p:nvSpPr>
            <p:cNvPr id="37" name="文本框 36"/>
            <p:cNvSpPr txBox="1"/>
            <p:nvPr/>
          </p:nvSpPr>
          <p:spPr>
            <a:xfrm>
              <a:off x="1381617" y="37610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978606" y="4344964"/>
              <a:ext cx="2221794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536487" y="3761089"/>
            <a:ext cx="2221794" cy="1782755"/>
            <a:chOff x="3641534" y="3761089"/>
            <a:chExt cx="2221794" cy="1782755"/>
          </a:xfrm>
        </p:grpSpPr>
        <p:sp>
          <p:nvSpPr>
            <p:cNvPr id="40" name="文本框 39"/>
            <p:cNvSpPr txBox="1"/>
            <p:nvPr/>
          </p:nvSpPr>
          <p:spPr>
            <a:xfrm>
              <a:off x="4044544" y="37610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3641534" y="4344964"/>
              <a:ext cx="2221794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398928" y="3761089"/>
            <a:ext cx="2221794" cy="1782755"/>
            <a:chOff x="6304462" y="3761089"/>
            <a:chExt cx="2221794" cy="1782755"/>
          </a:xfrm>
        </p:grpSpPr>
        <p:sp>
          <p:nvSpPr>
            <p:cNvPr id="43" name="文本框 42"/>
            <p:cNvSpPr txBox="1"/>
            <p:nvPr/>
          </p:nvSpPr>
          <p:spPr>
            <a:xfrm>
              <a:off x="6707471" y="37610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6304462" y="4344964"/>
              <a:ext cx="2221794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155196" y="3761089"/>
            <a:ext cx="2221794" cy="1782755"/>
            <a:chOff x="8967389" y="3761089"/>
            <a:chExt cx="2221794" cy="1782755"/>
          </a:xfrm>
        </p:grpSpPr>
        <p:sp>
          <p:nvSpPr>
            <p:cNvPr id="46" name="文本框 45"/>
            <p:cNvSpPr txBox="1"/>
            <p:nvPr/>
          </p:nvSpPr>
          <p:spPr>
            <a:xfrm>
              <a:off x="9370399" y="37610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8967389" y="4344964"/>
              <a:ext cx="2221794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sp>
        <p:nvSpPr>
          <p:cNvPr id="48" name="矩形 47"/>
          <p:cNvSpPr/>
          <p:nvPr/>
        </p:nvSpPr>
        <p:spPr>
          <a:xfrm>
            <a:off x="680051" y="2028825"/>
            <a:ext cx="2374194" cy="35147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461176" y="2028825"/>
            <a:ext cx="2374194" cy="35147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324506" y="2028825"/>
            <a:ext cx="2374194" cy="35147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081665" y="2028825"/>
            <a:ext cx="2374194" cy="35147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0" y="2854760"/>
            <a:ext cx="12192000" cy="1756232"/>
            <a:chOff x="0" y="2854760"/>
            <a:chExt cx="12192000" cy="1756232"/>
          </a:xfrm>
        </p:grpSpPr>
        <p:sp>
          <p:nvSpPr>
            <p:cNvPr id="13" name="弧形 12"/>
            <p:cNvSpPr/>
            <p:nvPr/>
          </p:nvSpPr>
          <p:spPr>
            <a:xfrm>
              <a:off x="1726719" y="2854763"/>
              <a:ext cx="1756229" cy="1756229"/>
            </a:xfrm>
            <a:prstGeom prst="arc">
              <a:avLst>
                <a:gd name="adj1" fmla="val 10785708"/>
                <a:gd name="adj2" fmla="val 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弧形 13"/>
            <p:cNvSpPr/>
            <p:nvPr/>
          </p:nvSpPr>
          <p:spPr>
            <a:xfrm>
              <a:off x="5239177" y="2854762"/>
              <a:ext cx="1756229" cy="1756229"/>
            </a:xfrm>
            <a:prstGeom prst="arc">
              <a:avLst>
                <a:gd name="adj1" fmla="val 10785708"/>
                <a:gd name="adj2" fmla="val 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弧形 14"/>
            <p:cNvSpPr/>
            <p:nvPr/>
          </p:nvSpPr>
          <p:spPr>
            <a:xfrm rot="10800000">
              <a:off x="3482948" y="2854761"/>
              <a:ext cx="1756229" cy="1756229"/>
            </a:xfrm>
            <a:prstGeom prst="arc">
              <a:avLst>
                <a:gd name="adj1" fmla="val 10785708"/>
                <a:gd name="adj2" fmla="val 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弧形 15"/>
            <p:cNvSpPr/>
            <p:nvPr/>
          </p:nvSpPr>
          <p:spPr>
            <a:xfrm>
              <a:off x="8751635" y="2854761"/>
              <a:ext cx="1756229" cy="1756229"/>
            </a:xfrm>
            <a:prstGeom prst="arc">
              <a:avLst>
                <a:gd name="adj1" fmla="val 10785708"/>
                <a:gd name="adj2" fmla="val 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弧形 16"/>
            <p:cNvSpPr/>
            <p:nvPr/>
          </p:nvSpPr>
          <p:spPr>
            <a:xfrm rot="10800000">
              <a:off x="6995406" y="2854760"/>
              <a:ext cx="1756229" cy="1756229"/>
            </a:xfrm>
            <a:prstGeom prst="arc">
              <a:avLst>
                <a:gd name="adj1" fmla="val 10785708"/>
                <a:gd name="adj2" fmla="val 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8" name="直接连接符 17"/>
            <p:cNvCxnSpPr>
              <a:stCxn id="13" idx="0"/>
            </p:cNvCxnSpPr>
            <p:nvPr/>
          </p:nvCxnSpPr>
          <p:spPr>
            <a:xfrm flipH="1">
              <a:off x="0" y="3736528"/>
              <a:ext cx="172672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10507864" y="3723817"/>
              <a:ext cx="168413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500"/>
          <p:cNvGrpSpPr/>
          <p:nvPr/>
        </p:nvGrpSpPr>
        <p:grpSpPr>
          <a:xfrm>
            <a:off x="2350351" y="3335958"/>
            <a:ext cx="508964" cy="432818"/>
            <a:chOff x="1277938" y="5121275"/>
            <a:chExt cx="403225" cy="342900"/>
          </a:xfrm>
          <a:solidFill>
            <a:srgbClr val="FFFFFF"/>
          </a:solidFill>
        </p:grpSpPr>
        <p:sp>
          <p:nvSpPr>
            <p:cNvPr id="21" name="Freeform 66"/>
            <p:cNvSpPr>
              <a:spLocks noEditPoints="1"/>
            </p:cNvSpPr>
            <p:nvPr/>
          </p:nvSpPr>
          <p:spPr bwMode="auto">
            <a:xfrm>
              <a:off x="1411288" y="5130800"/>
              <a:ext cx="100013" cy="277813"/>
            </a:xfrm>
            <a:custGeom>
              <a:avLst/>
              <a:gdLst>
                <a:gd name="T0" fmla="*/ 41 w 47"/>
                <a:gd name="T1" fmla="*/ 0 h 131"/>
                <a:gd name="T2" fmla="*/ 7 w 47"/>
                <a:gd name="T3" fmla="*/ 0 h 131"/>
                <a:gd name="T4" fmla="*/ 0 w 47"/>
                <a:gd name="T5" fmla="*/ 6 h 131"/>
                <a:gd name="T6" fmla="*/ 0 w 47"/>
                <a:gd name="T7" fmla="*/ 124 h 131"/>
                <a:gd name="T8" fmla="*/ 7 w 47"/>
                <a:gd name="T9" fmla="*/ 131 h 131"/>
                <a:gd name="T10" fmla="*/ 41 w 47"/>
                <a:gd name="T11" fmla="*/ 131 h 131"/>
                <a:gd name="T12" fmla="*/ 47 w 47"/>
                <a:gd name="T13" fmla="*/ 124 h 131"/>
                <a:gd name="T14" fmla="*/ 47 w 47"/>
                <a:gd name="T15" fmla="*/ 6 h 131"/>
                <a:gd name="T16" fmla="*/ 41 w 47"/>
                <a:gd name="T17" fmla="*/ 0 h 131"/>
                <a:gd name="T18" fmla="*/ 24 w 47"/>
                <a:gd name="T19" fmla="*/ 121 h 131"/>
                <a:gd name="T20" fmla="*/ 11 w 47"/>
                <a:gd name="T21" fmla="*/ 107 h 131"/>
                <a:gd name="T22" fmla="*/ 24 w 47"/>
                <a:gd name="T23" fmla="*/ 94 h 131"/>
                <a:gd name="T24" fmla="*/ 37 w 47"/>
                <a:gd name="T25" fmla="*/ 107 h 131"/>
                <a:gd name="T26" fmla="*/ 24 w 47"/>
                <a:gd name="T27" fmla="*/ 121 h 131"/>
                <a:gd name="T28" fmla="*/ 41 w 47"/>
                <a:gd name="T29" fmla="*/ 63 h 131"/>
                <a:gd name="T30" fmla="*/ 37 w 47"/>
                <a:gd name="T31" fmla="*/ 68 h 131"/>
                <a:gd name="T32" fmla="*/ 11 w 47"/>
                <a:gd name="T33" fmla="*/ 68 h 131"/>
                <a:gd name="T34" fmla="*/ 7 w 47"/>
                <a:gd name="T35" fmla="*/ 63 h 131"/>
                <a:gd name="T36" fmla="*/ 7 w 47"/>
                <a:gd name="T37" fmla="*/ 16 h 131"/>
                <a:gd name="T38" fmla="*/ 11 w 47"/>
                <a:gd name="T39" fmla="*/ 11 h 131"/>
                <a:gd name="T40" fmla="*/ 37 w 47"/>
                <a:gd name="T41" fmla="*/ 11 h 131"/>
                <a:gd name="T42" fmla="*/ 41 w 47"/>
                <a:gd name="T43" fmla="*/ 16 h 131"/>
                <a:gd name="T44" fmla="*/ 41 w 47"/>
                <a:gd name="T45" fmla="*/ 6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131">
                  <a:moveTo>
                    <a:pt x="4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3" y="131"/>
                    <a:pt x="7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4" y="131"/>
                    <a:pt x="47" y="128"/>
                    <a:pt x="47" y="12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3"/>
                    <a:pt x="44" y="0"/>
                    <a:pt x="41" y="0"/>
                  </a:cubicBezTo>
                  <a:close/>
                  <a:moveTo>
                    <a:pt x="24" y="121"/>
                  </a:moveTo>
                  <a:cubicBezTo>
                    <a:pt x="17" y="121"/>
                    <a:pt x="11" y="115"/>
                    <a:pt x="11" y="107"/>
                  </a:cubicBezTo>
                  <a:cubicBezTo>
                    <a:pt x="11" y="100"/>
                    <a:pt x="17" y="94"/>
                    <a:pt x="24" y="94"/>
                  </a:cubicBezTo>
                  <a:cubicBezTo>
                    <a:pt x="31" y="94"/>
                    <a:pt x="37" y="100"/>
                    <a:pt x="37" y="107"/>
                  </a:cubicBezTo>
                  <a:cubicBezTo>
                    <a:pt x="37" y="115"/>
                    <a:pt x="31" y="121"/>
                    <a:pt x="24" y="121"/>
                  </a:cubicBezTo>
                  <a:close/>
                  <a:moveTo>
                    <a:pt x="41" y="63"/>
                  </a:moveTo>
                  <a:cubicBezTo>
                    <a:pt x="41" y="66"/>
                    <a:pt x="39" y="68"/>
                    <a:pt x="37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68"/>
                    <a:pt x="7" y="66"/>
                    <a:pt x="7" y="63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3"/>
                    <a:pt x="9" y="11"/>
                    <a:pt x="11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1"/>
                    <a:pt x="41" y="13"/>
                    <a:pt x="41" y="16"/>
                  </a:cubicBezTo>
                  <a:cubicBezTo>
                    <a:pt x="41" y="63"/>
                    <a:pt x="41" y="63"/>
                    <a:pt x="41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2" name="Freeform 67"/>
            <p:cNvSpPr/>
            <p:nvPr/>
          </p:nvSpPr>
          <p:spPr bwMode="auto">
            <a:xfrm>
              <a:off x="1433513" y="5175250"/>
              <a:ext cx="39688" cy="11113"/>
            </a:xfrm>
            <a:custGeom>
              <a:avLst/>
              <a:gdLst>
                <a:gd name="T0" fmla="*/ 17 w 19"/>
                <a:gd name="T1" fmla="*/ 5 h 5"/>
                <a:gd name="T2" fmla="*/ 2 w 19"/>
                <a:gd name="T3" fmla="*/ 5 h 5"/>
                <a:gd name="T4" fmla="*/ 0 w 19"/>
                <a:gd name="T5" fmla="*/ 2 h 5"/>
                <a:gd name="T6" fmla="*/ 2 w 19"/>
                <a:gd name="T7" fmla="*/ 0 h 5"/>
                <a:gd name="T8" fmla="*/ 17 w 19"/>
                <a:gd name="T9" fmla="*/ 0 h 5"/>
                <a:gd name="T10" fmla="*/ 19 w 19"/>
                <a:gd name="T11" fmla="*/ 2 h 5"/>
                <a:gd name="T12" fmla="*/ 17 w 1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">
                  <a:moveTo>
                    <a:pt x="1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3" name="Freeform 68"/>
            <p:cNvSpPr>
              <a:spLocks noEditPoints="1"/>
            </p:cNvSpPr>
            <p:nvPr/>
          </p:nvSpPr>
          <p:spPr bwMode="auto">
            <a:xfrm>
              <a:off x="1295401" y="5130800"/>
              <a:ext cx="100013" cy="277813"/>
            </a:xfrm>
            <a:custGeom>
              <a:avLst/>
              <a:gdLst>
                <a:gd name="T0" fmla="*/ 40 w 47"/>
                <a:gd name="T1" fmla="*/ 0 h 131"/>
                <a:gd name="T2" fmla="*/ 7 w 47"/>
                <a:gd name="T3" fmla="*/ 0 h 131"/>
                <a:gd name="T4" fmla="*/ 0 w 47"/>
                <a:gd name="T5" fmla="*/ 6 h 131"/>
                <a:gd name="T6" fmla="*/ 0 w 47"/>
                <a:gd name="T7" fmla="*/ 124 h 131"/>
                <a:gd name="T8" fmla="*/ 7 w 47"/>
                <a:gd name="T9" fmla="*/ 131 h 131"/>
                <a:gd name="T10" fmla="*/ 40 w 47"/>
                <a:gd name="T11" fmla="*/ 131 h 131"/>
                <a:gd name="T12" fmla="*/ 47 w 47"/>
                <a:gd name="T13" fmla="*/ 124 h 131"/>
                <a:gd name="T14" fmla="*/ 47 w 47"/>
                <a:gd name="T15" fmla="*/ 6 h 131"/>
                <a:gd name="T16" fmla="*/ 40 w 47"/>
                <a:gd name="T17" fmla="*/ 0 h 131"/>
                <a:gd name="T18" fmla="*/ 23 w 47"/>
                <a:gd name="T19" fmla="*/ 121 h 131"/>
                <a:gd name="T20" fmla="*/ 10 w 47"/>
                <a:gd name="T21" fmla="*/ 107 h 131"/>
                <a:gd name="T22" fmla="*/ 23 w 47"/>
                <a:gd name="T23" fmla="*/ 94 h 131"/>
                <a:gd name="T24" fmla="*/ 37 w 47"/>
                <a:gd name="T25" fmla="*/ 107 h 131"/>
                <a:gd name="T26" fmla="*/ 23 w 47"/>
                <a:gd name="T27" fmla="*/ 121 h 131"/>
                <a:gd name="T28" fmla="*/ 41 w 47"/>
                <a:gd name="T29" fmla="*/ 63 h 131"/>
                <a:gd name="T30" fmla="*/ 36 w 47"/>
                <a:gd name="T31" fmla="*/ 68 h 131"/>
                <a:gd name="T32" fmla="*/ 11 w 47"/>
                <a:gd name="T33" fmla="*/ 68 h 131"/>
                <a:gd name="T34" fmla="*/ 6 w 47"/>
                <a:gd name="T35" fmla="*/ 63 h 131"/>
                <a:gd name="T36" fmla="*/ 6 w 47"/>
                <a:gd name="T37" fmla="*/ 16 h 131"/>
                <a:gd name="T38" fmla="*/ 11 w 47"/>
                <a:gd name="T39" fmla="*/ 11 h 131"/>
                <a:gd name="T40" fmla="*/ 36 w 47"/>
                <a:gd name="T41" fmla="*/ 11 h 131"/>
                <a:gd name="T42" fmla="*/ 41 w 47"/>
                <a:gd name="T43" fmla="*/ 16 h 131"/>
                <a:gd name="T44" fmla="*/ 41 w 47"/>
                <a:gd name="T45" fmla="*/ 6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131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3" y="131"/>
                    <a:pt x="7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4" y="131"/>
                    <a:pt x="47" y="128"/>
                    <a:pt x="47" y="12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3"/>
                    <a:pt x="44" y="0"/>
                    <a:pt x="40" y="0"/>
                  </a:cubicBezTo>
                  <a:close/>
                  <a:moveTo>
                    <a:pt x="23" y="121"/>
                  </a:moveTo>
                  <a:cubicBezTo>
                    <a:pt x="16" y="121"/>
                    <a:pt x="10" y="115"/>
                    <a:pt x="10" y="107"/>
                  </a:cubicBezTo>
                  <a:cubicBezTo>
                    <a:pt x="10" y="100"/>
                    <a:pt x="16" y="94"/>
                    <a:pt x="23" y="94"/>
                  </a:cubicBezTo>
                  <a:cubicBezTo>
                    <a:pt x="31" y="94"/>
                    <a:pt x="37" y="100"/>
                    <a:pt x="37" y="107"/>
                  </a:cubicBezTo>
                  <a:cubicBezTo>
                    <a:pt x="37" y="115"/>
                    <a:pt x="31" y="121"/>
                    <a:pt x="23" y="121"/>
                  </a:cubicBezTo>
                  <a:close/>
                  <a:moveTo>
                    <a:pt x="41" y="63"/>
                  </a:moveTo>
                  <a:cubicBezTo>
                    <a:pt x="41" y="66"/>
                    <a:pt x="39" y="68"/>
                    <a:pt x="36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8" y="68"/>
                    <a:pt x="6" y="66"/>
                    <a:pt x="6" y="6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8" y="11"/>
                    <a:pt x="11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9" y="11"/>
                    <a:pt x="41" y="13"/>
                    <a:pt x="41" y="16"/>
                  </a:cubicBezTo>
                  <a:lnTo>
                    <a:pt x="41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4" name="Freeform 69"/>
            <p:cNvSpPr/>
            <p:nvPr/>
          </p:nvSpPr>
          <p:spPr bwMode="auto">
            <a:xfrm>
              <a:off x="1316038" y="5175250"/>
              <a:ext cx="38100" cy="11113"/>
            </a:xfrm>
            <a:custGeom>
              <a:avLst/>
              <a:gdLst>
                <a:gd name="T0" fmla="*/ 16 w 18"/>
                <a:gd name="T1" fmla="*/ 5 h 5"/>
                <a:gd name="T2" fmla="*/ 2 w 18"/>
                <a:gd name="T3" fmla="*/ 5 h 5"/>
                <a:gd name="T4" fmla="*/ 0 w 18"/>
                <a:gd name="T5" fmla="*/ 2 h 5"/>
                <a:gd name="T6" fmla="*/ 2 w 18"/>
                <a:gd name="T7" fmla="*/ 0 h 5"/>
                <a:gd name="T8" fmla="*/ 16 w 18"/>
                <a:gd name="T9" fmla="*/ 0 h 5"/>
                <a:gd name="T10" fmla="*/ 18 w 18"/>
                <a:gd name="T11" fmla="*/ 2 h 5"/>
                <a:gd name="T12" fmla="*/ 16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4"/>
                    <a:pt x="17" y="5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5" name="Freeform 70"/>
            <p:cNvSpPr/>
            <p:nvPr/>
          </p:nvSpPr>
          <p:spPr bwMode="auto">
            <a:xfrm>
              <a:off x="1316038" y="5199063"/>
              <a:ext cx="38100" cy="11113"/>
            </a:xfrm>
            <a:custGeom>
              <a:avLst/>
              <a:gdLst>
                <a:gd name="T0" fmla="*/ 16 w 18"/>
                <a:gd name="T1" fmla="*/ 5 h 5"/>
                <a:gd name="T2" fmla="*/ 2 w 18"/>
                <a:gd name="T3" fmla="*/ 5 h 5"/>
                <a:gd name="T4" fmla="*/ 0 w 18"/>
                <a:gd name="T5" fmla="*/ 2 h 5"/>
                <a:gd name="T6" fmla="*/ 2 w 18"/>
                <a:gd name="T7" fmla="*/ 0 h 5"/>
                <a:gd name="T8" fmla="*/ 16 w 18"/>
                <a:gd name="T9" fmla="*/ 0 h 5"/>
                <a:gd name="T10" fmla="*/ 18 w 18"/>
                <a:gd name="T11" fmla="*/ 2 h 5"/>
                <a:gd name="T12" fmla="*/ 16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4"/>
                    <a:pt x="17" y="5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6" name="Freeform 71"/>
            <p:cNvSpPr/>
            <p:nvPr/>
          </p:nvSpPr>
          <p:spPr bwMode="auto">
            <a:xfrm>
              <a:off x="1316038" y="5222875"/>
              <a:ext cx="38100" cy="7938"/>
            </a:xfrm>
            <a:custGeom>
              <a:avLst/>
              <a:gdLst>
                <a:gd name="T0" fmla="*/ 16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6 w 18"/>
                <a:gd name="T9" fmla="*/ 0 h 4"/>
                <a:gd name="T10" fmla="*/ 18 w 18"/>
                <a:gd name="T11" fmla="*/ 2 h 4"/>
                <a:gd name="T12" fmla="*/ 16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"/>
                    <a:pt x="17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7" name="Freeform 72"/>
            <p:cNvSpPr>
              <a:spLocks noEditPoints="1"/>
            </p:cNvSpPr>
            <p:nvPr/>
          </p:nvSpPr>
          <p:spPr bwMode="auto">
            <a:xfrm>
              <a:off x="1525588" y="5121275"/>
              <a:ext cx="139700" cy="290513"/>
            </a:xfrm>
            <a:custGeom>
              <a:avLst/>
              <a:gdLst>
                <a:gd name="T0" fmla="*/ 65 w 66"/>
                <a:gd name="T1" fmla="*/ 123 h 137"/>
                <a:gd name="T2" fmla="*/ 47 w 66"/>
                <a:gd name="T3" fmla="*/ 7 h 137"/>
                <a:gd name="T4" fmla="*/ 40 w 66"/>
                <a:gd name="T5" fmla="*/ 1 h 137"/>
                <a:gd name="T6" fmla="*/ 7 w 66"/>
                <a:gd name="T7" fmla="*/ 6 h 137"/>
                <a:gd name="T8" fmla="*/ 1 w 66"/>
                <a:gd name="T9" fmla="*/ 14 h 137"/>
                <a:gd name="T10" fmla="*/ 18 w 66"/>
                <a:gd name="T11" fmla="*/ 130 h 137"/>
                <a:gd name="T12" fmla="*/ 26 w 66"/>
                <a:gd name="T13" fmla="*/ 136 h 137"/>
                <a:gd name="T14" fmla="*/ 59 w 66"/>
                <a:gd name="T15" fmla="*/ 131 h 137"/>
                <a:gd name="T16" fmla="*/ 65 w 66"/>
                <a:gd name="T17" fmla="*/ 123 h 137"/>
                <a:gd name="T18" fmla="*/ 21 w 66"/>
                <a:gd name="T19" fmla="*/ 73 h 137"/>
                <a:gd name="T20" fmla="*/ 15 w 66"/>
                <a:gd name="T21" fmla="*/ 69 h 137"/>
                <a:gd name="T22" fmla="*/ 8 w 66"/>
                <a:gd name="T23" fmla="*/ 22 h 137"/>
                <a:gd name="T24" fmla="*/ 12 w 66"/>
                <a:gd name="T25" fmla="*/ 17 h 137"/>
                <a:gd name="T26" fmla="*/ 37 w 66"/>
                <a:gd name="T27" fmla="*/ 13 h 137"/>
                <a:gd name="T28" fmla="*/ 43 w 66"/>
                <a:gd name="T29" fmla="*/ 17 h 137"/>
                <a:gd name="T30" fmla="*/ 50 w 66"/>
                <a:gd name="T31" fmla="*/ 64 h 137"/>
                <a:gd name="T32" fmla="*/ 46 w 66"/>
                <a:gd name="T33" fmla="*/ 69 h 137"/>
                <a:gd name="T34" fmla="*/ 21 w 66"/>
                <a:gd name="T35" fmla="*/ 73 h 137"/>
                <a:gd name="T36" fmla="*/ 50 w 66"/>
                <a:gd name="T37" fmla="*/ 118 h 137"/>
                <a:gd name="T38" fmla="*/ 41 w 66"/>
                <a:gd name="T39" fmla="*/ 123 h 137"/>
                <a:gd name="T40" fmla="*/ 39 w 66"/>
                <a:gd name="T41" fmla="*/ 123 h 137"/>
                <a:gd name="T42" fmla="*/ 26 w 66"/>
                <a:gd name="T43" fmla="*/ 112 h 137"/>
                <a:gd name="T44" fmla="*/ 28 w 66"/>
                <a:gd name="T45" fmla="*/ 102 h 137"/>
                <a:gd name="T46" fmla="*/ 37 w 66"/>
                <a:gd name="T47" fmla="*/ 97 h 137"/>
                <a:gd name="T48" fmla="*/ 39 w 66"/>
                <a:gd name="T49" fmla="*/ 97 h 137"/>
                <a:gd name="T50" fmla="*/ 52 w 66"/>
                <a:gd name="T51" fmla="*/ 108 h 137"/>
                <a:gd name="T52" fmla="*/ 50 w 66"/>
                <a:gd name="T53" fmla="*/ 11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137">
                  <a:moveTo>
                    <a:pt x="65" y="123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40" y="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7"/>
                    <a:pt x="0" y="10"/>
                    <a:pt x="1" y="1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9" y="134"/>
                    <a:pt x="23" y="137"/>
                    <a:pt x="26" y="136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63" y="131"/>
                    <a:pt x="66" y="127"/>
                    <a:pt x="65" y="123"/>
                  </a:cubicBezTo>
                  <a:close/>
                  <a:moveTo>
                    <a:pt x="21" y="73"/>
                  </a:moveTo>
                  <a:cubicBezTo>
                    <a:pt x="18" y="73"/>
                    <a:pt x="16" y="71"/>
                    <a:pt x="15" y="69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0"/>
                    <a:pt x="10" y="17"/>
                    <a:pt x="12" y="17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0" y="13"/>
                    <a:pt x="42" y="15"/>
                    <a:pt x="43" y="1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6"/>
                    <a:pt x="48" y="69"/>
                    <a:pt x="46" y="69"/>
                  </a:cubicBezTo>
                  <a:lnTo>
                    <a:pt x="21" y="73"/>
                  </a:lnTo>
                  <a:close/>
                  <a:moveTo>
                    <a:pt x="50" y="118"/>
                  </a:moveTo>
                  <a:cubicBezTo>
                    <a:pt x="48" y="121"/>
                    <a:pt x="45" y="123"/>
                    <a:pt x="41" y="123"/>
                  </a:cubicBezTo>
                  <a:cubicBezTo>
                    <a:pt x="40" y="123"/>
                    <a:pt x="40" y="123"/>
                    <a:pt x="39" y="123"/>
                  </a:cubicBezTo>
                  <a:cubicBezTo>
                    <a:pt x="33" y="123"/>
                    <a:pt x="27" y="118"/>
                    <a:pt x="26" y="112"/>
                  </a:cubicBezTo>
                  <a:cubicBezTo>
                    <a:pt x="25" y="109"/>
                    <a:pt x="26" y="105"/>
                    <a:pt x="28" y="102"/>
                  </a:cubicBezTo>
                  <a:cubicBezTo>
                    <a:pt x="31" y="99"/>
                    <a:pt x="34" y="97"/>
                    <a:pt x="37" y="97"/>
                  </a:cubicBezTo>
                  <a:cubicBezTo>
                    <a:pt x="38" y="97"/>
                    <a:pt x="38" y="97"/>
                    <a:pt x="39" y="97"/>
                  </a:cubicBezTo>
                  <a:cubicBezTo>
                    <a:pt x="46" y="97"/>
                    <a:pt x="51" y="102"/>
                    <a:pt x="52" y="108"/>
                  </a:cubicBezTo>
                  <a:cubicBezTo>
                    <a:pt x="53" y="112"/>
                    <a:pt x="52" y="115"/>
                    <a:pt x="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8" name="Freeform 73"/>
            <p:cNvSpPr/>
            <p:nvPr/>
          </p:nvSpPr>
          <p:spPr bwMode="auto">
            <a:xfrm>
              <a:off x="1550988" y="5160963"/>
              <a:ext cx="41275" cy="14288"/>
            </a:xfrm>
            <a:custGeom>
              <a:avLst/>
              <a:gdLst>
                <a:gd name="T0" fmla="*/ 2 w 19"/>
                <a:gd name="T1" fmla="*/ 7 h 7"/>
                <a:gd name="T2" fmla="*/ 0 w 19"/>
                <a:gd name="T3" fmla="*/ 5 h 7"/>
                <a:gd name="T4" fmla="*/ 2 w 19"/>
                <a:gd name="T5" fmla="*/ 2 h 7"/>
                <a:gd name="T6" fmla="*/ 16 w 19"/>
                <a:gd name="T7" fmla="*/ 0 h 7"/>
                <a:gd name="T8" fmla="*/ 19 w 19"/>
                <a:gd name="T9" fmla="*/ 2 h 7"/>
                <a:gd name="T10" fmla="*/ 17 w 19"/>
                <a:gd name="T11" fmla="*/ 5 h 7"/>
                <a:gd name="T12" fmla="*/ 3 w 19"/>
                <a:gd name="T13" fmla="*/ 7 h 7"/>
                <a:gd name="T14" fmla="*/ 2 w 19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2" y="7"/>
                  </a:move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9" y="1"/>
                    <a:pt x="19" y="2"/>
                  </a:cubicBezTo>
                  <a:cubicBezTo>
                    <a:pt x="19" y="3"/>
                    <a:pt x="18" y="4"/>
                    <a:pt x="17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9" name="Freeform 74"/>
            <p:cNvSpPr/>
            <p:nvPr/>
          </p:nvSpPr>
          <p:spPr bwMode="auto">
            <a:xfrm>
              <a:off x="1555751" y="5180013"/>
              <a:ext cx="55563" cy="17463"/>
            </a:xfrm>
            <a:custGeom>
              <a:avLst/>
              <a:gdLst>
                <a:gd name="T0" fmla="*/ 2 w 26"/>
                <a:gd name="T1" fmla="*/ 8 h 8"/>
                <a:gd name="T2" fmla="*/ 0 w 26"/>
                <a:gd name="T3" fmla="*/ 6 h 8"/>
                <a:gd name="T4" fmla="*/ 2 w 26"/>
                <a:gd name="T5" fmla="*/ 4 h 8"/>
                <a:gd name="T6" fmla="*/ 24 w 26"/>
                <a:gd name="T7" fmla="*/ 0 h 8"/>
                <a:gd name="T8" fmla="*/ 26 w 26"/>
                <a:gd name="T9" fmla="*/ 2 h 8"/>
                <a:gd name="T10" fmla="*/ 24 w 26"/>
                <a:gd name="T11" fmla="*/ 5 h 8"/>
                <a:gd name="T12" fmla="*/ 2 w 26"/>
                <a:gd name="T13" fmla="*/ 8 h 8"/>
                <a:gd name="T14" fmla="*/ 2 w 26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0" y="4"/>
                    <a:pt x="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4"/>
                    <a:pt x="26" y="5"/>
                    <a:pt x="24" y="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0" name="Freeform 75"/>
            <p:cNvSpPr/>
            <p:nvPr/>
          </p:nvSpPr>
          <p:spPr bwMode="auto">
            <a:xfrm>
              <a:off x="1277938" y="5432425"/>
              <a:ext cx="403225" cy="31750"/>
            </a:xfrm>
            <a:custGeom>
              <a:avLst/>
              <a:gdLst>
                <a:gd name="T0" fmla="*/ 190 w 190"/>
                <a:gd name="T1" fmla="*/ 10 h 15"/>
                <a:gd name="T2" fmla="*/ 185 w 190"/>
                <a:gd name="T3" fmla="*/ 15 h 15"/>
                <a:gd name="T4" fmla="*/ 5 w 190"/>
                <a:gd name="T5" fmla="*/ 15 h 15"/>
                <a:gd name="T6" fmla="*/ 0 w 190"/>
                <a:gd name="T7" fmla="*/ 10 h 15"/>
                <a:gd name="T8" fmla="*/ 0 w 190"/>
                <a:gd name="T9" fmla="*/ 6 h 15"/>
                <a:gd name="T10" fmla="*/ 5 w 190"/>
                <a:gd name="T11" fmla="*/ 0 h 15"/>
                <a:gd name="T12" fmla="*/ 185 w 190"/>
                <a:gd name="T13" fmla="*/ 0 h 15"/>
                <a:gd name="T14" fmla="*/ 190 w 190"/>
                <a:gd name="T15" fmla="*/ 6 h 15"/>
                <a:gd name="T16" fmla="*/ 190 w 19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5">
                  <a:moveTo>
                    <a:pt x="190" y="10"/>
                  </a:moveTo>
                  <a:cubicBezTo>
                    <a:pt x="190" y="13"/>
                    <a:pt x="187" y="15"/>
                    <a:pt x="18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5"/>
                    <a:pt x="0" y="13"/>
                    <a:pt x="0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7" y="0"/>
                    <a:pt x="190" y="3"/>
                    <a:pt x="190" y="6"/>
                  </a:cubicBezTo>
                  <a:lnTo>
                    <a:pt x="19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1497"/>
          <p:cNvGrpSpPr/>
          <p:nvPr/>
        </p:nvGrpSpPr>
        <p:grpSpPr>
          <a:xfrm>
            <a:off x="4148842" y="3681406"/>
            <a:ext cx="424440" cy="495480"/>
            <a:chOff x="3497263" y="4408488"/>
            <a:chExt cx="369888" cy="431800"/>
          </a:xfrm>
          <a:solidFill>
            <a:srgbClr val="FFFFFF"/>
          </a:solidFill>
        </p:grpSpPr>
        <p:sp>
          <p:nvSpPr>
            <p:cNvPr id="32" name="Freeform 57"/>
            <p:cNvSpPr/>
            <p:nvPr/>
          </p:nvSpPr>
          <p:spPr bwMode="auto">
            <a:xfrm>
              <a:off x="3554413" y="4616450"/>
              <a:ext cx="74613" cy="182563"/>
            </a:xfrm>
            <a:custGeom>
              <a:avLst/>
              <a:gdLst>
                <a:gd name="T0" fmla="*/ 35 w 35"/>
                <a:gd name="T1" fmla="*/ 80 h 86"/>
                <a:gd name="T2" fmla="*/ 29 w 35"/>
                <a:gd name="T3" fmla="*/ 86 h 86"/>
                <a:gd name="T4" fmla="*/ 5 w 35"/>
                <a:gd name="T5" fmla="*/ 86 h 86"/>
                <a:gd name="T6" fmla="*/ 0 w 35"/>
                <a:gd name="T7" fmla="*/ 80 h 86"/>
                <a:gd name="T8" fmla="*/ 0 w 35"/>
                <a:gd name="T9" fmla="*/ 6 h 86"/>
                <a:gd name="T10" fmla="*/ 5 w 35"/>
                <a:gd name="T11" fmla="*/ 0 h 86"/>
                <a:gd name="T12" fmla="*/ 29 w 35"/>
                <a:gd name="T13" fmla="*/ 0 h 86"/>
                <a:gd name="T14" fmla="*/ 35 w 35"/>
                <a:gd name="T15" fmla="*/ 6 h 86"/>
                <a:gd name="T16" fmla="*/ 35 w 35"/>
                <a:gd name="T17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6">
                  <a:moveTo>
                    <a:pt x="35" y="80"/>
                  </a:moveTo>
                  <a:cubicBezTo>
                    <a:pt x="35" y="83"/>
                    <a:pt x="32" y="86"/>
                    <a:pt x="29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3"/>
                    <a:pt x="0" y="8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3" name="Freeform 58"/>
            <p:cNvSpPr/>
            <p:nvPr/>
          </p:nvSpPr>
          <p:spPr bwMode="auto">
            <a:xfrm>
              <a:off x="3736976" y="4651375"/>
              <a:ext cx="74613" cy="147638"/>
            </a:xfrm>
            <a:custGeom>
              <a:avLst/>
              <a:gdLst>
                <a:gd name="T0" fmla="*/ 35 w 35"/>
                <a:gd name="T1" fmla="*/ 63 h 69"/>
                <a:gd name="T2" fmla="*/ 29 w 35"/>
                <a:gd name="T3" fmla="*/ 69 h 69"/>
                <a:gd name="T4" fmla="*/ 5 w 35"/>
                <a:gd name="T5" fmla="*/ 69 h 69"/>
                <a:gd name="T6" fmla="*/ 0 w 35"/>
                <a:gd name="T7" fmla="*/ 63 h 69"/>
                <a:gd name="T8" fmla="*/ 0 w 35"/>
                <a:gd name="T9" fmla="*/ 6 h 69"/>
                <a:gd name="T10" fmla="*/ 5 w 35"/>
                <a:gd name="T11" fmla="*/ 0 h 69"/>
                <a:gd name="T12" fmla="*/ 29 w 35"/>
                <a:gd name="T13" fmla="*/ 0 h 69"/>
                <a:gd name="T14" fmla="*/ 35 w 35"/>
                <a:gd name="T15" fmla="*/ 6 h 69"/>
                <a:gd name="T16" fmla="*/ 35 w 35"/>
                <a:gd name="T17" fmla="*/ 6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69">
                  <a:moveTo>
                    <a:pt x="35" y="63"/>
                  </a:moveTo>
                  <a:cubicBezTo>
                    <a:pt x="35" y="66"/>
                    <a:pt x="32" y="69"/>
                    <a:pt x="29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69"/>
                    <a:pt x="0" y="66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4" name="Freeform 59"/>
            <p:cNvSpPr/>
            <p:nvPr/>
          </p:nvSpPr>
          <p:spPr bwMode="auto">
            <a:xfrm>
              <a:off x="3646488" y="4567238"/>
              <a:ext cx="73025" cy="231775"/>
            </a:xfrm>
            <a:custGeom>
              <a:avLst/>
              <a:gdLst>
                <a:gd name="T0" fmla="*/ 35 w 35"/>
                <a:gd name="T1" fmla="*/ 103 h 109"/>
                <a:gd name="T2" fmla="*/ 29 w 35"/>
                <a:gd name="T3" fmla="*/ 109 h 109"/>
                <a:gd name="T4" fmla="*/ 5 w 35"/>
                <a:gd name="T5" fmla="*/ 109 h 109"/>
                <a:gd name="T6" fmla="*/ 0 w 35"/>
                <a:gd name="T7" fmla="*/ 103 h 109"/>
                <a:gd name="T8" fmla="*/ 0 w 35"/>
                <a:gd name="T9" fmla="*/ 6 h 109"/>
                <a:gd name="T10" fmla="*/ 5 w 35"/>
                <a:gd name="T11" fmla="*/ 0 h 109"/>
                <a:gd name="T12" fmla="*/ 29 w 35"/>
                <a:gd name="T13" fmla="*/ 0 h 109"/>
                <a:gd name="T14" fmla="*/ 35 w 35"/>
                <a:gd name="T15" fmla="*/ 6 h 109"/>
                <a:gd name="T16" fmla="*/ 35 w 35"/>
                <a:gd name="T17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09">
                  <a:moveTo>
                    <a:pt x="35" y="103"/>
                  </a:moveTo>
                  <a:cubicBezTo>
                    <a:pt x="35" y="106"/>
                    <a:pt x="32" y="109"/>
                    <a:pt x="29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09"/>
                    <a:pt x="0" y="106"/>
                    <a:pt x="0" y="10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lnTo>
                    <a:pt x="35" y="1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5" name="Freeform 60"/>
            <p:cNvSpPr>
              <a:spLocks noEditPoints="1"/>
            </p:cNvSpPr>
            <p:nvPr/>
          </p:nvSpPr>
          <p:spPr bwMode="auto">
            <a:xfrm>
              <a:off x="3497263" y="4408488"/>
              <a:ext cx="369888" cy="431800"/>
            </a:xfrm>
            <a:custGeom>
              <a:avLst/>
              <a:gdLst>
                <a:gd name="T0" fmla="*/ 166 w 174"/>
                <a:gd name="T1" fmla="*/ 50 h 204"/>
                <a:gd name="T2" fmla="*/ 113 w 174"/>
                <a:gd name="T3" fmla="*/ 6 h 204"/>
                <a:gd name="T4" fmla="*/ 96 w 174"/>
                <a:gd name="T5" fmla="*/ 0 h 204"/>
                <a:gd name="T6" fmla="*/ 13 w 174"/>
                <a:gd name="T7" fmla="*/ 0 h 204"/>
                <a:gd name="T8" fmla="*/ 0 w 174"/>
                <a:gd name="T9" fmla="*/ 13 h 204"/>
                <a:gd name="T10" fmla="*/ 0 w 174"/>
                <a:gd name="T11" fmla="*/ 191 h 204"/>
                <a:gd name="T12" fmla="*/ 13 w 174"/>
                <a:gd name="T13" fmla="*/ 204 h 204"/>
                <a:gd name="T14" fmla="*/ 161 w 174"/>
                <a:gd name="T15" fmla="*/ 204 h 204"/>
                <a:gd name="T16" fmla="*/ 174 w 174"/>
                <a:gd name="T17" fmla="*/ 191 h 204"/>
                <a:gd name="T18" fmla="*/ 174 w 174"/>
                <a:gd name="T19" fmla="*/ 67 h 204"/>
                <a:gd name="T20" fmla="*/ 166 w 174"/>
                <a:gd name="T21" fmla="*/ 50 h 204"/>
                <a:gd name="T22" fmla="*/ 110 w 174"/>
                <a:gd name="T23" fmla="*/ 20 h 204"/>
                <a:gd name="T24" fmla="*/ 112 w 174"/>
                <a:gd name="T25" fmla="*/ 19 h 204"/>
                <a:gd name="T26" fmla="*/ 154 w 174"/>
                <a:gd name="T27" fmla="*/ 54 h 204"/>
                <a:gd name="T28" fmla="*/ 152 w 174"/>
                <a:gd name="T29" fmla="*/ 57 h 204"/>
                <a:gd name="T30" fmla="*/ 113 w 174"/>
                <a:gd name="T31" fmla="*/ 57 h 204"/>
                <a:gd name="T32" fmla="*/ 110 w 174"/>
                <a:gd name="T33" fmla="*/ 54 h 204"/>
                <a:gd name="T34" fmla="*/ 110 w 174"/>
                <a:gd name="T35" fmla="*/ 20 h 204"/>
                <a:gd name="T36" fmla="*/ 161 w 174"/>
                <a:gd name="T37" fmla="*/ 195 h 204"/>
                <a:gd name="T38" fmla="*/ 12 w 174"/>
                <a:gd name="T39" fmla="*/ 195 h 204"/>
                <a:gd name="T40" fmla="*/ 10 w 174"/>
                <a:gd name="T41" fmla="*/ 192 h 204"/>
                <a:gd name="T42" fmla="*/ 10 w 174"/>
                <a:gd name="T43" fmla="*/ 13 h 204"/>
                <a:gd name="T44" fmla="*/ 13 w 174"/>
                <a:gd name="T45" fmla="*/ 10 h 204"/>
                <a:gd name="T46" fmla="*/ 96 w 174"/>
                <a:gd name="T47" fmla="*/ 10 h 204"/>
                <a:gd name="T48" fmla="*/ 100 w 174"/>
                <a:gd name="T49" fmla="*/ 14 h 204"/>
                <a:gd name="T50" fmla="*/ 100 w 174"/>
                <a:gd name="T51" fmla="*/ 54 h 204"/>
                <a:gd name="T52" fmla="*/ 113 w 174"/>
                <a:gd name="T53" fmla="*/ 67 h 204"/>
                <a:gd name="T54" fmla="*/ 162 w 174"/>
                <a:gd name="T55" fmla="*/ 67 h 204"/>
                <a:gd name="T56" fmla="*/ 164 w 174"/>
                <a:gd name="T57" fmla="*/ 69 h 204"/>
                <a:gd name="T58" fmla="*/ 164 w 174"/>
                <a:gd name="T59" fmla="*/ 191 h 204"/>
                <a:gd name="T60" fmla="*/ 161 w 174"/>
                <a:gd name="T61" fmla="*/ 19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204">
                  <a:moveTo>
                    <a:pt x="166" y="50"/>
                  </a:moveTo>
                  <a:cubicBezTo>
                    <a:pt x="113" y="6"/>
                    <a:pt x="113" y="6"/>
                    <a:pt x="113" y="6"/>
                  </a:cubicBezTo>
                  <a:cubicBezTo>
                    <a:pt x="109" y="3"/>
                    <a:pt x="102" y="0"/>
                    <a:pt x="9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53"/>
                    <a:pt x="0" y="191"/>
                  </a:cubicBezTo>
                  <a:cubicBezTo>
                    <a:pt x="0" y="204"/>
                    <a:pt x="13" y="204"/>
                    <a:pt x="13" y="204"/>
                  </a:cubicBezTo>
                  <a:cubicBezTo>
                    <a:pt x="45" y="204"/>
                    <a:pt x="161" y="204"/>
                    <a:pt x="161" y="204"/>
                  </a:cubicBezTo>
                  <a:cubicBezTo>
                    <a:pt x="168" y="204"/>
                    <a:pt x="174" y="198"/>
                    <a:pt x="174" y="191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1"/>
                    <a:pt x="171" y="53"/>
                    <a:pt x="166" y="50"/>
                  </a:cubicBezTo>
                  <a:close/>
                  <a:moveTo>
                    <a:pt x="110" y="20"/>
                  </a:moveTo>
                  <a:cubicBezTo>
                    <a:pt x="110" y="16"/>
                    <a:pt x="112" y="19"/>
                    <a:pt x="112" y="19"/>
                  </a:cubicBezTo>
                  <a:cubicBezTo>
                    <a:pt x="154" y="54"/>
                    <a:pt x="154" y="54"/>
                    <a:pt x="154" y="54"/>
                  </a:cubicBezTo>
                  <a:cubicBezTo>
                    <a:pt x="154" y="54"/>
                    <a:pt x="157" y="57"/>
                    <a:pt x="152" y="57"/>
                  </a:cubicBezTo>
                  <a:cubicBezTo>
                    <a:pt x="142" y="57"/>
                    <a:pt x="113" y="57"/>
                    <a:pt x="113" y="57"/>
                  </a:cubicBezTo>
                  <a:cubicBezTo>
                    <a:pt x="111" y="57"/>
                    <a:pt x="110" y="56"/>
                    <a:pt x="110" y="54"/>
                  </a:cubicBezTo>
                  <a:cubicBezTo>
                    <a:pt x="110" y="54"/>
                    <a:pt x="110" y="28"/>
                    <a:pt x="110" y="20"/>
                  </a:cubicBezTo>
                  <a:close/>
                  <a:moveTo>
                    <a:pt x="161" y="195"/>
                  </a:moveTo>
                  <a:cubicBezTo>
                    <a:pt x="161" y="195"/>
                    <a:pt x="42" y="195"/>
                    <a:pt x="12" y="195"/>
                  </a:cubicBezTo>
                  <a:cubicBezTo>
                    <a:pt x="12" y="195"/>
                    <a:pt x="10" y="195"/>
                    <a:pt x="10" y="192"/>
                  </a:cubicBezTo>
                  <a:cubicBezTo>
                    <a:pt x="10" y="156"/>
                    <a:pt x="10" y="13"/>
                    <a:pt x="10" y="13"/>
                  </a:cubicBezTo>
                  <a:cubicBezTo>
                    <a:pt x="10" y="11"/>
                    <a:pt x="11" y="10"/>
                    <a:pt x="13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7" y="10"/>
                    <a:pt x="100" y="10"/>
                    <a:pt x="100" y="1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61"/>
                    <a:pt x="106" y="67"/>
                    <a:pt x="113" y="67"/>
                  </a:cubicBezTo>
                  <a:cubicBezTo>
                    <a:pt x="162" y="67"/>
                    <a:pt x="162" y="67"/>
                    <a:pt x="162" y="67"/>
                  </a:cubicBezTo>
                  <a:cubicBezTo>
                    <a:pt x="163" y="67"/>
                    <a:pt x="164" y="67"/>
                    <a:pt x="164" y="69"/>
                  </a:cubicBezTo>
                  <a:cubicBezTo>
                    <a:pt x="164" y="70"/>
                    <a:pt x="164" y="191"/>
                    <a:pt x="164" y="191"/>
                  </a:cubicBezTo>
                  <a:cubicBezTo>
                    <a:pt x="164" y="193"/>
                    <a:pt x="163" y="195"/>
                    <a:pt x="161" y="1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1495"/>
          <p:cNvGrpSpPr/>
          <p:nvPr/>
        </p:nvGrpSpPr>
        <p:grpSpPr>
          <a:xfrm>
            <a:off x="5865476" y="3346731"/>
            <a:ext cx="490930" cy="420798"/>
            <a:chOff x="2025651" y="4484688"/>
            <a:chExt cx="388938" cy="333375"/>
          </a:xfrm>
          <a:solidFill>
            <a:srgbClr val="FFFFFF"/>
          </a:solidFill>
        </p:grpSpPr>
        <p:sp>
          <p:nvSpPr>
            <p:cNvPr id="37" name="Freeform 48"/>
            <p:cNvSpPr/>
            <p:nvPr/>
          </p:nvSpPr>
          <p:spPr bwMode="auto">
            <a:xfrm>
              <a:off x="2157413" y="4484688"/>
              <a:ext cx="125413" cy="80963"/>
            </a:xfrm>
            <a:custGeom>
              <a:avLst/>
              <a:gdLst>
                <a:gd name="T0" fmla="*/ 56 w 59"/>
                <a:gd name="T1" fmla="*/ 15 h 38"/>
                <a:gd name="T2" fmla="*/ 46 w 59"/>
                <a:gd name="T3" fmla="*/ 15 h 38"/>
                <a:gd name="T4" fmla="*/ 45 w 59"/>
                <a:gd name="T5" fmla="*/ 13 h 38"/>
                <a:gd name="T6" fmla="*/ 29 w 59"/>
                <a:gd name="T7" fmla="*/ 0 h 38"/>
                <a:gd name="T8" fmla="*/ 13 w 59"/>
                <a:gd name="T9" fmla="*/ 13 h 38"/>
                <a:gd name="T10" fmla="*/ 12 w 59"/>
                <a:gd name="T11" fmla="*/ 15 h 38"/>
                <a:gd name="T12" fmla="*/ 2 w 59"/>
                <a:gd name="T13" fmla="*/ 15 h 38"/>
                <a:gd name="T14" fmla="*/ 0 w 59"/>
                <a:gd name="T15" fmla="*/ 18 h 38"/>
                <a:gd name="T16" fmla="*/ 2 w 59"/>
                <a:gd name="T17" fmla="*/ 36 h 38"/>
                <a:gd name="T18" fmla="*/ 6 w 59"/>
                <a:gd name="T19" fmla="*/ 38 h 38"/>
                <a:gd name="T20" fmla="*/ 53 w 59"/>
                <a:gd name="T21" fmla="*/ 38 h 38"/>
                <a:gd name="T22" fmla="*/ 56 w 59"/>
                <a:gd name="T23" fmla="*/ 36 h 38"/>
                <a:gd name="T24" fmla="*/ 58 w 59"/>
                <a:gd name="T25" fmla="*/ 18 h 38"/>
                <a:gd name="T26" fmla="*/ 56 w 59"/>
                <a:gd name="T27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38">
                  <a:moveTo>
                    <a:pt x="56" y="15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4"/>
                    <a:pt x="45" y="13"/>
                  </a:cubicBezTo>
                  <a:cubicBezTo>
                    <a:pt x="44" y="6"/>
                    <a:pt x="37" y="0"/>
                    <a:pt x="29" y="0"/>
                  </a:cubicBezTo>
                  <a:cubicBezTo>
                    <a:pt x="21" y="0"/>
                    <a:pt x="15" y="6"/>
                    <a:pt x="13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6"/>
                    <a:pt x="0" y="18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4" y="38"/>
                    <a:pt x="6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4" y="38"/>
                    <a:pt x="56" y="37"/>
                    <a:pt x="56" y="36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16"/>
                    <a:pt x="58" y="15"/>
                    <a:pt x="5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8" name="Freeform 49"/>
            <p:cNvSpPr/>
            <p:nvPr/>
          </p:nvSpPr>
          <p:spPr bwMode="auto">
            <a:xfrm>
              <a:off x="2243138" y="4624388"/>
              <a:ext cx="115888" cy="12700"/>
            </a:xfrm>
            <a:custGeom>
              <a:avLst/>
              <a:gdLst>
                <a:gd name="T0" fmla="*/ 52 w 55"/>
                <a:gd name="T1" fmla="*/ 6 h 6"/>
                <a:gd name="T2" fmla="*/ 3 w 55"/>
                <a:gd name="T3" fmla="*/ 6 h 6"/>
                <a:gd name="T4" fmla="*/ 0 w 55"/>
                <a:gd name="T5" fmla="*/ 3 h 6"/>
                <a:gd name="T6" fmla="*/ 3 w 55"/>
                <a:gd name="T7" fmla="*/ 0 h 6"/>
                <a:gd name="T8" fmla="*/ 52 w 55"/>
                <a:gd name="T9" fmla="*/ 0 h 6"/>
                <a:gd name="T10" fmla="*/ 55 w 55"/>
                <a:gd name="T11" fmla="*/ 3 h 6"/>
                <a:gd name="T12" fmla="*/ 52 w 5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5" y="5"/>
                    <a:pt x="53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9" name="Freeform 50"/>
            <p:cNvSpPr/>
            <p:nvPr/>
          </p:nvSpPr>
          <p:spPr bwMode="auto">
            <a:xfrm>
              <a:off x="2243138" y="4675188"/>
              <a:ext cx="115888" cy="12700"/>
            </a:xfrm>
            <a:custGeom>
              <a:avLst/>
              <a:gdLst>
                <a:gd name="T0" fmla="*/ 52 w 55"/>
                <a:gd name="T1" fmla="*/ 6 h 6"/>
                <a:gd name="T2" fmla="*/ 3 w 55"/>
                <a:gd name="T3" fmla="*/ 6 h 6"/>
                <a:gd name="T4" fmla="*/ 0 w 55"/>
                <a:gd name="T5" fmla="*/ 3 h 6"/>
                <a:gd name="T6" fmla="*/ 3 w 55"/>
                <a:gd name="T7" fmla="*/ 0 h 6"/>
                <a:gd name="T8" fmla="*/ 52 w 55"/>
                <a:gd name="T9" fmla="*/ 0 h 6"/>
                <a:gd name="T10" fmla="*/ 55 w 55"/>
                <a:gd name="T11" fmla="*/ 3 h 6"/>
                <a:gd name="T12" fmla="*/ 52 w 5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5" y="4"/>
                    <a:pt x="53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0" name="Freeform 51"/>
            <p:cNvSpPr/>
            <p:nvPr/>
          </p:nvSpPr>
          <p:spPr bwMode="auto">
            <a:xfrm>
              <a:off x="2243138" y="4724400"/>
              <a:ext cx="115888" cy="12700"/>
            </a:xfrm>
            <a:custGeom>
              <a:avLst/>
              <a:gdLst>
                <a:gd name="T0" fmla="*/ 52 w 55"/>
                <a:gd name="T1" fmla="*/ 6 h 6"/>
                <a:gd name="T2" fmla="*/ 3 w 55"/>
                <a:gd name="T3" fmla="*/ 6 h 6"/>
                <a:gd name="T4" fmla="*/ 0 w 55"/>
                <a:gd name="T5" fmla="*/ 3 h 6"/>
                <a:gd name="T6" fmla="*/ 3 w 55"/>
                <a:gd name="T7" fmla="*/ 0 h 6"/>
                <a:gd name="T8" fmla="*/ 52 w 55"/>
                <a:gd name="T9" fmla="*/ 0 h 6"/>
                <a:gd name="T10" fmla="*/ 55 w 55"/>
                <a:gd name="T11" fmla="*/ 3 h 6"/>
                <a:gd name="T12" fmla="*/ 52 w 5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5" y="2"/>
                    <a:pt x="55" y="3"/>
                  </a:cubicBezTo>
                  <a:cubicBezTo>
                    <a:pt x="55" y="5"/>
                    <a:pt x="53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1" name="Freeform 52"/>
            <p:cNvSpPr/>
            <p:nvPr/>
          </p:nvSpPr>
          <p:spPr bwMode="auto">
            <a:xfrm>
              <a:off x="2025651" y="4524375"/>
              <a:ext cx="388938" cy="293688"/>
            </a:xfrm>
            <a:custGeom>
              <a:avLst/>
              <a:gdLst>
                <a:gd name="T0" fmla="*/ 175 w 183"/>
                <a:gd name="T1" fmla="*/ 0 h 138"/>
                <a:gd name="T2" fmla="*/ 133 w 183"/>
                <a:gd name="T3" fmla="*/ 0 h 138"/>
                <a:gd name="T4" fmla="*/ 131 w 183"/>
                <a:gd name="T5" fmla="*/ 2 h 138"/>
                <a:gd name="T6" fmla="*/ 130 w 183"/>
                <a:gd name="T7" fmla="*/ 11 h 138"/>
                <a:gd name="T8" fmla="*/ 131 w 183"/>
                <a:gd name="T9" fmla="*/ 12 h 138"/>
                <a:gd name="T10" fmla="*/ 164 w 183"/>
                <a:gd name="T11" fmla="*/ 12 h 138"/>
                <a:gd name="T12" fmla="*/ 171 w 183"/>
                <a:gd name="T13" fmla="*/ 20 h 138"/>
                <a:gd name="T14" fmla="*/ 171 w 183"/>
                <a:gd name="T15" fmla="*/ 119 h 138"/>
                <a:gd name="T16" fmla="*/ 164 w 183"/>
                <a:gd name="T17" fmla="*/ 126 h 138"/>
                <a:gd name="T18" fmla="*/ 19 w 183"/>
                <a:gd name="T19" fmla="*/ 126 h 138"/>
                <a:gd name="T20" fmla="*/ 11 w 183"/>
                <a:gd name="T21" fmla="*/ 119 h 138"/>
                <a:gd name="T22" fmla="*/ 11 w 183"/>
                <a:gd name="T23" fmla="*/ 20 h 138"/>
                <a:gd name="T24" fmla="*/ 19 w 183"/>
                <a:gd name="T25" fmla="*/ 12 h 138"/>
                <a:gd name="T26" fmla="*/ 51 w 183"/>
                <a:gd name="T27" fmla="*/ 12 h 138"/>
                <a:gd name="T28" fmla="*/ 52 w 183"/>
                <a:gd name="T29" fmla="*/ 11 h 138"/>
                <a:gd name="T30" fmla="*/ 51 w 183"/>
                <a:gd name="T31" fmla="*/ 2 h 138"/>
                <a:gd name="T32" fmla="*/ 49 w 183"/>
                <a:gd name="T33" fmla="*/ 0 h 138"/>
                <a:gd name="T34" fmla="*/ 7 w 183"/>
                <a:gd name="T35" fmla="*/ 0 h 138"/>
                <a:gd name="T36" fmla="*/ 0 w 183"/>
                <a:gd name="T37" fmla="*/ 8 h 138"/>
                <a:gd name="T38" fmla="*/ 0 w 183"/>
                <a:gd name="T39" fmla="*/ 130 h 138"/>
                <a:gd name="T40" fmla="*/ 7 w 183"/>
                <a:gd name="T41" fmla="*/ 138 h 138"/>
                <a:gd name="T42" fmla="*/ 175 w 183"/>
                <a:gd name="T43" fmla="*/ 138 h 138"/>
                <a:gd name="T44" fmla="*/ 183 w 183"/>
                <a:gd name="T45" fmla="*/ 130 h 138"/>
                <a:gd name="T46" fmla="*/ 183 w 183"/>
                <a:gd name="T47" fmla="*/ 8 h 138"/>
                <a:gd name="T48" fmla="*/ 175 w 183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" h="138">
                  <a:moveTo>
                    <a:pt x="175" y="0"/>
                  </a:moveTo>
                  <a:cubicBezTo>
                    <a:pt x="175" y="0"/>
                    <a:pt x="145" y="0"/>
                    <a:pt x="133" y="0"/>
                  </a:cubicBezTo>
                  <a:cubicBezTo>
                    <a:pt x="131" y="0"/>
                    <a:pt x="131" y="2"/>
                    <a:pt x="131" y="2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30" y="11"/>
                    <a:pt x="130" y="12"/>
                    <a:pt x="131" y="12"/>
                  </a:cubicBezTo>
                  <a:cubicBezTo>
                    <a:pt x="140" y="12"/>
                    <a:pt x="164" y="12"/>
                    <a:pt x="164" y="12"/>
                  </a:cubicBezTo>
                  <a:cubicBezTo>
                    <a:pt x="168" y="12"/>
                    <a:pt x="171" y="15"/>
                    <a:pt x="171" y="20"/>
                  </a:cubicBezTo>
                  <a:cubicBezTo>
                    <a:pt x="171" y="119"/>
                    <a:pt x="171" y="119"/>
                    <a:pt x="171" y="119"/>
                  </a:cubicBezTo>
                  <a:cubicBezTo>
                    <a:pt x="171" y="123"/>
                    <a:pt x="168" y="126"/>
                    <a:pt x="164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5" y="126"/>
                    <a:pt x="11" y="123"/>
                    <a:pt x="11" y="1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5"/>
                    <a:pt x="15" y="12"/>
                    <a:pt x="19" y="12"/>
                  </a:cubicBezTo>
                  <a:cubicBezTo>
                    <a:pt x="19" y="12"/>
                    <a:pt x="42" y="12"/>
                    <a:pt x="51" y="12"/>
                  </a:cubicBezTo>
                  <a:cubicBezTo>
                    <a:pt x="52" y="12"/>
                    <a:pt x="52" y="11"/>
                    <a:pt x="52" y="11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0" y="0"/>
                    <a:pt x="49" y="0"/>
                  </a:cubicBezTo>
                  <a:cubicBezTo>
                    <a:pt x="3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5"/>
                    <a:pt x="3" y="138"/>
                    <a:pt x="7" y="138"/>
                  </a:cubicBezTo>
                  <a:cubicBezTo>
                    <a:pt x="175" y="138"/>
                    <a:pt x="175" y="138"/>
                    <a:pt x="175" y="138"/>
                  </a:cubicBezTo>
                  <a:cubicBezTo>
                    <a:pt x="179" y="138"/>
                    <a:pt x="183" y="135"/>
                    <a:pt x="183" y="130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4"/>
                    <a:pt x="179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2" name="Oval 53"/>
            <p:cNvSpPr>
              <a:spLocks noChangeArrowheads="1"/>
            </p:cNvSpPr>
            <p:nvPr/>
          </p:nvSpPr>
          <p:spPr bwMode="auto">
            <a:xfrm>
              <a:off x="2116138" y="4603750"/>
              <a:ext cx="63500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3" name="Freeform 54"/>
            <p:cNvSpPr/>
            <p:nvPr/>
          </p:nvSpPr>
          <p:spPr bwMode="auto">
            <a:xfrm>
              <a:off x="2085976" y="4675188"/>
              <a:ext cx="120650" cy="68263"/>
            </a:xfrm>
            <a:custGeom>
              <a:avLst/>
              <a:gdLst>
                <a:gd name="T0" fmla="*/ 57 w 57"/>
                <a:gd name="T1" fmla="*/ 31 h 32"/>
                <a:gd name="T2" fmla="*/ 47 w 57"/>
                <a:gd name="T3" fmla="*/ 5 h 32"/>
                <a:gd name="T4" fmla="*/ 41 w 57"/>
                <a:gd name="T5" fmla="*/ 0 h 32"/>
                <a:gd name="T6" fmla="*/ 40 w 57"/>
                <a:gd name="T7" fmla="*/ 0 h 32"/>
                <a:gd name="T8" fmla="*/ 37 w 57"/>
                <a:gd name="T9" fmla="*/ 0 h 32"/>
                <a:gd name="T10" fmla="*/ 20 w 57"/>
                <a:gd name="T11" fmla="*/ 0 h 32"/>
                <a:gd name="T12" fmla="*/ 18 w 57"/>
                <a:gd name="T13" fmla="*/ 0 h 32"/>
                <a:gd name="T14" fmla="*/ 17 w 57"/>
                <a:gd name="T15" fmla="*/ 0 h 32"/>
                <a:gd name="T16" fmla="*/ 11 w 57"/>
                <a:gd name="T17" fmla="*/ 5 h 32"/>
                <a:gd name="T18" fmla="*/ 1 w 57"/>
                <a:gd name="T19" fmla="*/ 31 h 32"/>
                <a:gd name="T20" fmla="*/ 2 w 57"/>
                <a:gd name="T21" fmla="*/ 32 h 32"/>
                <a:gd name="T22" fmla="*/ 56 w 57"/>
                <a:gd name="T23" fmla="*/ 32 h 32"/>
                <a:gd name="T24" fmla="*/ 57 w 57"/>
                <a:gd name="T2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32">
                  <a:moveTo>
                    <a:pt x="57" y="31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7" y="4"/>
                    <a:pt x="45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2" y="0"/>
                    <a:pt x="11" y="4"/>
                    <a:pt x="11" y="5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0" y="32"/>
                    <a:pt x="2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1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1493"/>
          <p:cNvGrpSpPr/>
          <p:nvPr/>
        </p:nvGrpSpPr>
        <p:grpSpPr>
          <a:xfrm>
            <a:off x="7585701" y="3673781"/>
            <a:ext cx="575638" cy="488196"/>
            <a:chOff x="2641601" y="3727450"/>
            <a:chExt cx="501650" cy="425450"/>
          </a:xfrm>
          <a:solidFill>
            <a:srgbClr val="FFFFFF"/>
          </a:solidFill>
        </p:grpSpPr>
        <p:sp>
          <p:nvSpPr>
            <p:cNvPr id="45" name="Freeform 37"/>
            <p:cNvSpPr/>
            <p:nvPr/>
          </p:nvSpPr>
          <p:spPr bwMode="auto">
            <a:xfrm>
              <a:off x="2765426" y="3929063"/>
              <a:ext cx="141288" cy="23813"/>
            </a:xfrm>
            <a:custGeom>
              <a:avLst/>
              <a:gdLst>
                <a:gd name="T0" fmla="*/ 66 w 66"/>
                <a:gd name="T1" fmla="*/ 9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9 h 11"/>
                <a:gd name="T8" fmla="*/ 0 w 66"/>
                <a:gd name="T9" fmla="*/ 3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3 h 11"/>
                <a:gd name="T16" fmla="*/ 66 w 66"/>
                <a:gd name="T1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9"/>
                  </a:moveTo>
                  <a:cubicBezTo>
                    <a:pt x="66" y="10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lnTo>
                    <a:pt x="66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6" name="Freeform 38"/>
            <p:cNvSpPr/>
            <p:nvPr/>
          </p:nvSpPr>
          <p:spPr bwMode="auto">
            <a:xfrm>
              <a:off x="2946401" y="3929063"/>
              <a:ext cx="139700" cy="23813"/>
            </a:xfrm>
            <a:custGeom>
              <a:avLst/>
              <a:gdLst>
                <a:gd name="T0" fmla="*/ 66 w 66"/>
                <a:gd name="T1" fmla="*/ 9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9 h 11"/>
                <a:gd name="T8" fmla="*/ 0 w 66"/>
                <a:gd name="T9" fmla="*/ 3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3 h 11"/>
                <a:gd name="T16" fmla="*/ 66 w 66"/>
                <a:gd name="T1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9"/>
                  </a:moveTo>
                  <a:cubicBezTo>
                    <a:pt x="66" y="10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10"/>
                    <a:pt x="0" y="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lnTo>
                    <a:pt x="66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7" name="Freeform 39"/>
            <p:cNvSpPr/>
            <p:nvPr/>
          </p:nvSpPr>
          <p:spPr bwMode="auto">
            <a:xfrm>
              <a:off x="2765426" y="3994150"/>
              <a:ext cx="141288" cy="23813"/>
            </a:xfrm>
            <a:custGeom>
              <a:avLst/>
              <a:gdLst>
                <a:gd name="T0" fmla="*/ 66 w 66"/>
                <a:gd name="T1" fmla="*/ 8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8 h 11"/>
                <a:gd name="T8" fmla="*/ 0 w 66"/>
                <a:gd name="T9" fmla="*/ 2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2 h 11"/>
                <a:gd name="T16" fmla="*/ 66 w 66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8"/>
                  </a:moveTo>
                  <a:cubicBezTo>
                    <a:pt x="66" y="9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2"/>
                  </a:cubicBezTo>
                  <a:lnTo>
                    <a:pt x="66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8" name="Freeform 40"/>
            <p:cNvSpPr/>
            <p:nvPr/>
          </p:nvSpPr>
          <p:spPr bwMode="auto">
            <a:xfrm>
              <a:off x="2946401" y="3994150"/>
              <a:ext cx="139700" cy="23813"/>
            </a:xfrm>
            <a:custGeom>
              <a:avLst/>
              <a:gdLst>
                <a:gd name="T0" fmla="*/ 66 w 66"/>
                <a:gd name="T1" fmla="*/ 8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8 h 11"/>
                <a:gd name="T8" fmla="*/ 0 w 66"/>
                <a:gd name="T9" fmla="*/ 2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2 h 11"/>
                <a:gd name="T16" fmla="*/ 66 w 66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8"/>
                  </a:moveTo>
                  <a:cubicBezTo>
                    <a:pt x="66" y="9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2"/>
                  </a:cubicBezTo>
                  <a:lnTo>
                    <a:pt x="66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49" name="Freeform 41"/>
            <p:cNvSpPr/>
            <p:nvPr/>
          </p:nvSpPr>
          <p:spPr bwMode="auto">
            <a:xfrm>
              <a:off x="2765426" y="4057650"/>
              <a:ext cx="141288" cy="23813"/>
            </a:xfrm>
            <a:custGeom>
              <a:avLst/>
              <a:gdLst>
                <a:gd name="T0" fmla="*/ 66 w 66"/>
                <a:gd name="T1" fmla="*/ 8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8 h 11"/>
                <a:gd name="T8" fmla="*/ 0 w 66"/>
                <a:gd name="T9" fmla="*/ 2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2 h 11"/>
                <a:gd name="T16" fmla="*/ 66 w 66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8"/>
                  </a:moveTo>
                  <a:cubicBezTo>
                    <a:pt x="66" y="9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2"/>
                  </a:cubicBezTo>
                  <a:lnTo>
                    <a:pt x="66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50" name="Freeform 42"/>
            <p:cNvSpPr/>
            <p:nvPr/>
          </p:nvSpPr>
          <p:spPr bwMode="auto">
            <a:xfrm>
              <a:off x="2946401" y="4057650"/>
              <a:ext cx="139700" cy="23813"/>
            </a:xfrm>
            <a:custGeom>
              <a:avLst/>
              <a:gdLst>
                <a:gd name="T0" fmla="*/ 66 w 66"/>
                <a:gd name="T1" fmla="*/ 8 h 11"/>
                <a:gd name="T2" fmla="*/ 63 w 66"/>
                <a:gd name="T3" fmla="*/ 11 h 11"/>
                <a:gd name="T4" fmla="*/ 3 w 66"/>
                <a:gd name="T5" fmla="*/ 11 h 11"/>
                <a:gd name="T6" fmla="*/ 0 w 66"/>
                <a:gd name="T7" fmla="*/ 8 h 11"/>
                <a:gd name="T8" fmla="*/ 0 w 66"/>
                <a:gd name="T9" fmla="*/ 2 h 11"/>
                <a:gd name="T10" fmla="*/ 3 w 66"/>
                <a:gd name="T11" fmla="*/ 0 h 11"/>
                <a:gd name="T12" fmla="*/ 63 w 66"/>
                <a:gd name="T13" fmla="*/ 0 h 11"/>
                <a:gd name="T14" fmla="*/ 66 w 66"/>
                <a:gd name="T15" fmla="*/ 2 h 11"/>
                <a:gd name="T16" fmla="*/ 66 w 66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1">
                  <a:moveTo>
                    <a:pt x="66" y="8"/>
                  </a:moveTo>
                  <a:cubicBezTo>
                    <a:pt x="66" y="9"/>
                    <a:pt x="65" y="11"/>
                    <a:pt x="6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1"/>
                    <a:pt x="66" y="2"/>
                  </a:cubicBezTo>
                  <a:lnTo>
                    <a:pt x="66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51" name="Freeform 43"/>
            <p:cNvSpPr>
              <a:spLocks noEditPoints="1"/>
            </p:cNvSpPr>
            <p:nvPr/>
          </p:nvSpPr>
          <p:spPr bwMode="auto">
            <a:xfrm>
              <a:off x="2641601" y="3727450"/>
              <a:ext cx="501650" cy="425450"/>
            </a:xfrm>
            <a:custGeom>
              <a:avLst/>
              <a:gdLst>
                <a:gd name="T0" fmla="*/ 1 w 237"/>
                <a:gd name="T1" fmla="*/ 50 h 201"/>
                <a:gd name="T2" fmla="*/ 32 w 237"/>
                <a:gd name="T3" fmla="*/ 189 h 201"/>
                <a:gd name="T4" fmla="*/ 36 w 237"/>
                <a:gd name="T5" fmla="*/ 195 h 201"/>
                <a:gd name="T6" fmla="*/ 47 w 237"/>
                <a:gd name="T7" fmla="*/ 201 h 201"/>
                <a:gd name="T8" fmla="*/ 223 w 237"/>
                <a:gd name="T9" fmla="*/ 201 h 201"/>
                <a:gd name="T10" fmla="*/ 237 w 237"/>
                <a:gd name="T11" fmla="*/ 187 h 201"/>
                <a:gd name="T12" fmla="*/ 237 w 237"/>
                <a:gd name="T13" fmla="*/ 14 h 201"/>
                <a:gd name="T14" fmla="*/ 223 w 237"/>
                <a:gd name="T15" fmla="*/ 0 h 201"/>
                <a:gd name="T16" fmla="*/ 47 w 237"/>
                <a:gd name="T17" fmla="*/ 0 h 201"/>
                <a:gd name="T18" fmla="*/ 33 w 237"/>
                <a:gd name="T19" fmla="*/ 14 h 201"/>
                <a:gd name="T20" fmla="*/ 33 w 237"/>
                <a:gd name="T21" fmla="*/ 132 h 201"/>
                <a:gd name="T22" fmla="*/ 32 w 237"/>
                <a:gd name="T23" fmla="*/ 138 h 201"/>
                <a:gd name="T24" fmla="*/ 11 w 237"/>
                <a:gd name="T25" fmla="*/ 48 h 201"/>
                <a:gd name="T26" fmla="*/ 11 w 237"/>
                <a:gd name="T27" fmla="*/ 47 h 201"/>
                <a:gd name="T28" fmla="*/ 12 w 237"/>
                <a:gd name="T29" fmla="*/ 46 h 201"/>
                <a:gd name="T30" fmla="*/ 20 w 237"/>
                <a:gd name="T31" fmla="*/ 46 h 201"/>
                <a:gd name="T32" fmla="*/ 23 w 237"/>
                <a:gd name="T33" fmla="*/ 44 h 201"/>
                <a:gd name="T34" fmla="*/ 23 w 237"/>
                <a:gd name="T35" fmla="*/ 38 h 201"/>
                <a:gd name="T36" fmla="*/ 20 w 237"/>
                <a:gd name="T37" fmla="*/ 36 h 201"/>
                <a:gd name="T38" fmla="*/ 12 w 237"/>
                <a:gd name="T39" fmla="*/ 36 h 201"/>
                <a:gd name="T40" fmla="*/ 3 w 237"/>
                <a:gd name="T41" fmla="*/ 40 h 201"/>
                <a:gd name="T42" fmla="*/ 1 w 237"/>
                <a:gd name="T43" fmla="*/ 50 h 201"/>
                <a:gd name="T44" fmla="*/ 43 w 237"/>
                <a:gd name="T45" fmla="*/ 14 h 201"/>
                <a:gd name="T46" fmla="*/ 47 w 237"/>
                <a:gd name="T47" fmla="*/ 10 h 201"/>
                <a:gd name="T48" fmla="*/ 223 w 237"/>
                <a:gd name="T49" fmla="*/ 10 h 201"/>
                <a:gd name="T50" fmla="*/ 227 w 237"/>
                <a:gd name="T51" fmla="*/ 14 h 201"/>
                <a:gd name="T52" fmla="*/ 227 w 237"/>
                <a:gd name="T53" fmla="*/ 187 h 201"/>
                <a:gd name="T54" fmla="*/ 223 w 237"/>
                <a:gd name="T55" fmla="*/ 191 h 201"/>
                <a:gd name="T56" fmla="*/ 47 w 237"/>
                <a:gd name="T57" fmla="*/ 191 h 201"/>
                <a:gd name="T58" fmla="*/ 43 w 237"/>
                <a:gd name="T59" fmla="*/ 187 h 201"/>
                <a:gd name="T60" fmla="*/ 43 w 237"/>
                <a:gd name="T61" fmla="*/ 1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201">
                  <a:moveTo>
                    <a:pt x="1" y="50"/>
                  </a:moveTo>
                  <a:cubicBezTo>
                    <a:pt x="32" y="189"/>
                    <a:pt x="32" y="189"/>
                    <a:pt x="32" y="189"/>
                  </a:cubicBezTo>
                  <a:cubicBezTo>
                    <a:pt x="33" y="192"/>
                    <a:pt x="34" y="194"/>
                    <a:pt x="36" y="195"/>
                  </a:cubicBezTo>
                  <a:cubicBezTo>
                    <a:pt x="38" y="199"/>
                    <a:pt x="42" y="201"/>
                    <a:pt x="47" y="201"/>
                  </a:cubicBezTo>
                  <a:cubicBezTo>
                    <a:pt x="223" y="201"/>
                    <a:pt x="223" y="201"/>
                    <a:pt x="223" y="201"/>
                  </a:cubicBezTo>
                  <a:cubicBezTo>
                    <a:pt x="231" y="201"/>
                    <a:pt x="237" y="195"/>
                    <a:pt x="237" y="187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7" y="6"/>
                    <a:pt x="231" y="0"/>
                    <a:pt x="223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9" y="0"/>
                    <a:pt x="33" y="6"/>
                    <a:pt x="33" y="14"/>
                  </a:cubicBezTo>
                  <a:cubicBezTo>
                    <a:pt x="33" y="14"/>
                    <a:pt x="31" y="102"/>
                    <a:pt x="33" y="132"/>
                  </a:cubicBezTo>
                  <a:cubicBezTo>
                    <a:pt x="34" y="136"/>
                    <a:pt x="32" y="138"/>
                    <a:pt x="32" y="138"/>
                  </a:cubicBezTo>
                  <a:cubicBezTo>
                    <a:pt x="27" y="117"/>
                    <a:pt x="11" y="48"/>
                    <a:pt x="11" y="48"/>
                  </a:cubicBezTo>
                  <a:cubicBezTo>
                    <a:pt x="10" y="48"/>
                    <a:pt x="11" y="47"/>
                    <a:pt x="11" y="47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3" y="46"/>
                    <a:pt x="23" y="44"/>
                  </a:cubicBezTo>
                  <a:cubicBezTo>
                    <a:pt x="23" y="42"/>
                    <a:pt x="23" y="40"/>
                    <a:pt x="23" y="38"/>
                  </a:cubicBezTo>
                  <a:cubicBezTo>
                    <a:pt x="23" y="36"/>
                    <a:pt x="20" y="36"/>
                    <a:pt x="2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9" y="36"/>
                    <a:pt x="5" y="38"/>
                    <a:pt x="3" y="40"/>
                  </a:cubicBezTo>
                  <a:cubicBezTo>
                    <a:pt x="1" y="43"/>
                    <a:pt x="0" y="47"/>
                    <a:pt x="1" y="50"/>
                  </a:cubicBezTo>
                  <a:close/>
                  <a:moveTo>
                    <a:pt x="43" y="14"/>
                  </a:moveTo>
                  <a:cubicBezTo>
                    <a:pt x="43" y="12"/>
                    <a:pt x="45" y="10"/>
                    <a:pt x="47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5" y="10"/>
                    <a:pt x="227" y="12"/>
                    <a:pt x="227" y="14"/>
                  </a:cubicBezTo>
                  <a:cubicBezTo>
                    <a:pt x="227" y="187"/>
                    <a:pt x="227" y="187"/>
                    <a:pt x="227" y="187"/>
                  </a:cubicBezTo>
                  <a:cubicBezTo>
                    <a:pt x="227" y="189"/>
                    <a:pt x="225" y="191"/>
                    <a:pt x="223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5" y="191"/>
                    <a:pt x="43" y="189"/>
                    <a:pt x="43" y="187"/>
                  </a:cubicBezTo>
                  <a:lnTo>
                    <a:pt x="43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2763838" y="3783013"/>
              <a:ext cx="327025" cy="109538"/>
            </a:xfrm>
            <a:custGeom>
              <a:avLst/>
              <a:gdLst>
                <a:gd name="T0" fmla="*/ 2 w 154"/>
                <a:gd name="T1" fmla="*/ 0 h 52"/>
                <a:gd name="T2" fmla="*/ 0 w 154"/>
                <a:gd name="T3" fmla="*/ 49 h 52"/>
                <a:gd name="T4" fmla="*/ 151 w 154"/>
                <a:gd name="T5" fmla="*/ 52 h 52"/>
                <a:gd name="T6" fmla="*/ 154 w 154"/>
                <a:gd name="T7" fmla="*/ 3 h 52"/>
                <a:gd name="T8" fmla="*/ 47 w 154"/>
                <a:gd name="T9" fmla="*/ 40 h 52"/>
                <a:gd name="T10" fmla="*/ 44 w 154"/>
                <a:gd name="T11" fmla="*/ 42 h 52"/>
                <a:gd name="T12" fmla="*/ 33 w 154"/>
                <a:gd name="T13" fmla="*/ 27 h 52"/>
                <a:gd name="T14" fmla="*/ 29 w 154"/>
                <a:gd name="T15" fmla="*/ 19 h 52"/>
                <a:gd name="T16" fmla="*/ 28 w 154"/>
                <a:gd name="T17" fmla="*/ 28 h 52"/>
                <a:gd name="T18" fmla="*/ 26 w 154"/>
                <a:gd name="T19" fmla="*/ 42 h 52"/>
                <a:gd name="T20" fmla="*/ 23 w 154"/>
                <a:gd name="T21" fmla="*/ 40 h 52"/>
                <a:gd name="T22" fmla="*/ 26 w 154"/>
                <a:gd name="T23" fmla="*/ 10 h 52"/>
                <a:gd name="T24" fmla="*/ 30 w 154"/>
                <a:gd name="T25" fmla="*/ 12 h 52"/>
                <a:gd name="T26" fmla="*/ 39 w 154"/>
                <a:gd name="T27" fmla="*/ 27 h 52"/>
                <a:gd name="T28" fmla="*/ 43 w 154"/>
                <a:gd name="T29" fmla="*/ 32 h 52"/>
                <a:gd name="T30" fmla="*/ 42 w 154"/>
                <a:gd name="T31" fmla="*/ 12 h 52"/>
                <a:gd name="T32" fmla="*/ 45 w 154"/>
                <a:gd name="T33" fmla="*/ 10 h 52"/>
                <a:gd name="T34" fmla="*/ 47 w 154"/>
                <a:gd name="T35" fmla="*/ 40 h 52"/>
                <a:gd name="T36" fmla="*/ 69 w 154"/>
                <a:gd name="T37" fmla="*/ 42 h 52"/>
                <a:gd name="T38" fmla="*/ 53 w 154"/>
                <a:gd name="T39" fmla="*/ 40 h 52"/>
                <a:gd name="T40" fmla="*/ 55 w 154"/>
                <a:gd name="T41" fmla="*/ 10 h 52"/>
                <a:gd name="T42" fmla="*/ 71 w 154"/>
                <a:gd name="T43" fmla="*/ 12 h 52"/>
                <a:gd name="T44" fmla="*/ 68 w 154"/>
                <a:gd name="T45" fmla="*/ 15 h 52"/>
                <a:gd name="T46" fmla="*/ 58 w 154"/>
                <a:gd name="T47" fmla="*/ 16 h 52"/>
                <a:gd name="T48" fmla="*/ 59 w 154"/>
                <a:gd name="T49" fmla="*/ 23 h 52"/>
                <a:gd name="T50" fmla="*/ 70 w 154"/>
                <a:gd name="T51" fmla="*/ 25 h 52"/>
                <a:gd name="T52" fmla="*/ 68 w 154"/>
                <a:gd name="T53" fmla="*/ 28 h 52"/>
                <a:gd name="T54" fmla="*/ 58 w 154"/>
                <a:gd name="T55" fmla="*/ 28 h 52"/>
                <a:gd name="T56" fmla="*/ 59 w 154"/>
                <a:gd name="T57" fmla="*/ 37 h 52"/>
                <a:gd name="T58" fmla="*/ 71 w 154"/>
                <a:gd name="T59" fmla="*/ 39 h 52"/>
                <a:gd name="T60" fmla="*/ 71 w 154"/>
                <a:gd name="T61" fmla="*/ 40 h 52"/>
                <a:gd name="T62" fmla="*/ 103 w 154"/>
                <a:gd name="T63" fmla="*/ 40 h 52"/>
                <a:gd name="T64" fmla="*/ 99 w 154"/>
                <a:gd name="T65" fmla="*/ 42 h 52"/>
                <a:gd name="T66" fmla="*/ 93 w 154"/>
                <a:gd name="T67" fmla="*/ 27 h 52"/>
                <a:gd name="T68" fmla="*/ 92 w 154"/>
                <a:gd name="T69" fmla="*/ 19 h 52"/>
                <a:gd name="T70" fmla="*/ 86 w 154"/>
                <a:gd name="T71" fmla="*/ 40 h 52"/>
                <a:gd name="T72" fmla="*/ 82 w 154"/>
                <a:gd name="T73" fmla="*/ 42 h 52"/>
                <a:gd name="T74" fmla="*/ 73 w 154"/>
                <a:gd name="T75" fmla="*/ 13 h 52"/>
                <a:gd name="T76" fmla="*/ 75 w 154"/>
                <a:gd name="T77" fmla="*/ 10 h 52"/>
                <a:gd name="T78" fmla="*/ 78 w 154"/>
                <a:gd name="T79" fmla="*/ 12 h 52"/>
                <a:gd name="T80" fmla="*/ 82 w 154"/>
                <a:gd name="T81" fmla="*/ 27 h 52"/>
                <a:gd name="T82" fmla="*/ 84 w 154"/>
                <a:gd name="T83" fmla="*/ 32 h 52"/>
                <a:gd name="T84" fmla="*/ 89 w 154"/>
                <a:gd name="T85" fmla="*/ 12 h 52"/>
                <a:gd name="T86" fmla="*/ 92 w 154"/>
                <a:gd name="T87" fmla="*/ 10 h 52"/>
                <a:gd name="T88" fmla="*/ 98 w 154"/>
                <a:gd name="T89" fmla="*/ 25 h 52"/>
                <a:gd name="T90" fmla="*/ 100 w 154"/>
                <a:gd name="T91" fmla="*/ 32 h 52"/>
                <a:gd name="T92" fmla="*/ 101 w 154"/>
                <a:gd name="T93" fmla="*/ 26 h 52"/>
                <a:gd name="T94" fmla="*/ 108 w 154"/>
                <a:gd name="T95" fmla="*/ 10 h 52"/>
                <a:gd name="T96" fmla="*/ 110 w 154"/>
                <a:gd name="T97" fmla="*/ 11 h 52"/>
                <a:gd name="T98" fmla="*/ 120 w 154"/>
                <a:gd name="T99" fmla="*/ 42 h 52"/>
                <a:gd name="T100" fmla="*/ 112 w 154"/>
                <a:gd name="T101" fmla="*/ 38 h 52"/>
                <a:gd name="T102" fmla="*/ 113 w 154"/>
                <a:gd name="T103" fmla="*/ 35 h 52"/>
                <a:gd name="T104" fmla="*/ 120 w 154"/>
                <a:gd name="T105" fmla="*/ 38 h 52"/>
                <a:gd name="T106" fmla="*/ 121 w 154"/>
                <a:gd name="T107" fmla="*/ 28 h 52"/>
                <a:gd name="T108" fmla="*/ 123 w 154"/>
                <a:gd name="T109" fmla="*/ 10 h 52"/>
                <a:gd name="T110" fmla="*/ 130 w 154"/>
                <a:gd name="T111" fmla="*/ 11 h 52"/>
                <a:gd name="T112" fmla="*/ 130 w 154"/>
                <a:gd name="T113" fmla="*/ 14 h 52"/>
                <a:gd name="T114" fmla="*/ 127 w 154"/>
                <a:gd name="T115" fmla="*/ 15 h 52"/>
                <a:gd name="T116" fmla="*/ 118 w 154"/>
                <a:gd name="T117" fmla="*/ 18 h 52"/>
                <a:gd name="T118" fmla="*/ 131 w 154"/>
                <a:gd name="T119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52">
                  <a:moveTo>
                    <a:pt x="15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151" y="52"/>
                    <a:pt x="151" y="52"/>
                    <a:pt x="151" y="52"/>
                  </a:cubicBezTo>
                  <a:cubicBezTo>
                    <a:pt x="153" y="52"/>
                    <a:pt x="154" y="51"/>
                    <a:pt x="154" y="49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1"/>
                    <a:pt x="153" y="0"/>
                    <a:pt x="151" y="0"/>
                  </a:cubicBezTo>
                  <a:close/>
                  <a:moveTo>
                    <a:pt x="47" y="40"/>
                  </a:moveTo>
                  <a:cubicBezTo>
                    <a:pt x="47" y="41"/>
                    <a:pt x="46" y="42"/>
                    <a:pt x="45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2" y="41"/>
                    <a:pt x="41" y="4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2" y="25"/>
                    <a:pt x="30" y="22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22"/>
                    <a:pt x="28" y="25"/>
                    <a:pt x="28" y="2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1"/>
                    <a:pt x="27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4" y="42"/>
                    <a:pt x="23" y="41"/>
                    <a:pt x="23" y="4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4" y="10"/>
                    <a:pt x="2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1"/>
                    <a:pt x="30" y="12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5"/>
                    <a:pt x="39" y="26"/>
                    <a:pt x="39" y="27"/>
                  </a:cubicBezTo>
                  <a:cubicBezTo>
                    <a:pt x="39" y="27"/>
                    <a:pt x="41" y="30"/>
                    <a:pt x="42" y="32"/>
                  </a:cubicBezTo>
                  <a:cubicBezTo>
                    <a:pt x="42" y="32"/>
                    <a:pt x="43" y="33"/>
                    <a:pt x="43" y="32"/>
                  </a:cubicBezTo>
                  <a:cubicBezTo>
                    <a:pt x="42" y="30"/>
                    <a:pt x="42" y="27"/>
                    <a:pt x="42" y="2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1"/>
                    <a:pt x="43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6" y="10"/>
                    <a:pt x="47" y="11"/>
                    <a:pt x="47" y="12"/>
                  </a:cubicBezTo>
                  <a:cubicBezTo>
                    <a:pt x="47" y="40"/>
                    <a:pt x="47" y="40"/>
                    <a:pt x="47" y="40"/>
                  </a:cubicBezTo>
                  <a:close/>
                  <a:moveTo>
                    <a:pt x="71" y="40"/>
                  </a:moveTo>
                  <a:cubicBezTo>
                    <a:pt x="71" y="41"/>
                    <a:pt x="70" y="42"/>
                    <a:pt x="69" y="42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4" y="42"/>
                    <a:pt x="53" y="41"/>
                    <a:pt x="53" y="40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1"/>
                    <a:pt x="54" y="10"/>
                    <a:pt x="55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0" y="10"/>
                    <a:pt x="71" y="11"/>
                    <a:pt x="71" y="12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4"/>
                    <a:pt x="70" y="15"/>
                    <a:pt x="68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5"/>
                    <a:pt x="58" y="15"/>
                    <a:pt x="58" y="16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3"/>
                    <a:pt x="59" y="23"/>
                    <a:pt x="59" y="23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9" y="23"/>
                    <a:pt x="70" y="24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7"/>
                    <a:pt x="69" y="28"/>
                    <a:pt x="68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58" y="28"/>
                    <a:pt x="58" y="28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7"/>
                    <a:pt x="59" y="37"/>
                    <a:pt x="59" y="37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70" y="37"/>
                    <a:pt x="71" y="38"/>
                    <a:pt x="71" y="39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close/>
                  <a:moveTo>
                    <a:pt x="110" y="13"/>
                  </a:moveTo>
                  <a:cubicBezTo>
                    <a:pt x="103" y="40"/>
                    <a:pt x="103" y="40"/>
                    <a:pt x="103" y="40"/>
                  </a:cubicBezTo>
                  <a:cubicBezTo>
                    <a:pt x="102" y="41"/>
                    <a:pt x="101" y="42"/>
                    <a:pt x="100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8" y="42"/>
                    <a:pt x="97" y="41"/>
                    <a:pt x="96" y="4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6"/>
                    <a:pt x="93" y="25"/>
                    <a:pt x="93" y="24"/>
                  </a:cubicBezTo>
                  <a:cubicBezTo>
                    <a:pt x="93" y="24"/>
                    <a:pt x="92" y="22"/>
                    <a:pt x="92" y="19"/>
                  </a:cubicBezTo>
                  <a:cubicBezTo>
                    <a:pt x="91" y="21"/>
                    <a:pt x="91" y="23"/>
                    <a:pt x="90" y="26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41"/>
                    <a:pt x="85" y="42"/>
                    <a:pt x="83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2"/>
                    <a:pt x="80" y="41"/>
                    <a:pt x="80" y="40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2"/>
                    <a:pt x="73" y="11"/>
                    <a:pt x="73" y="11"/>
                  </a:cubicBezTo>
                  <a:cubicBezTo>
                    <a:pt x="74" y="10"/>
                    <a:pt x="74" y="10"/>
                    <a:pt x="75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7" y="10"/>
                    <a:pt x="78" y="11"/>
                    <a:pt x="78" y="12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2" y="25"/>
                    <a:pt x="82" y="27"/>
                    <a:pt x="82" y="27"/>
                  </a:cubicBezTo>
                  <a:cubicBezTo>
                    <a:pt x="82" y="28"/>
                    <a:pt x="82" y="29"/>
                    <a:pt x="83" y="32"/>
                  </a:cubicBezTo>
                  <a:cubicBezTo>
                    <a:pt x="83" y="33"/>
                    <a:pt x="83" y="32"/>
                    <a:pt x="84" y="32"/>
                  </a:cubicBezTo>
                  <a:cubicBezTo>
                    <a:pt x="84" y="30"/>
                    <a:pt x="85" y="28"/>
                    <a:pt x="85" y="26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1"/>
                    <a:pt x="90" y="10"/>
                    <a:pt x="91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4" y="10"/>
                    <a:pt x="95" y="11"/>
                    <a:pt x="95" y="12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7"/>
                    <a:pt x="99" y="28"/>
                  </a:cubicBezTo>
                  <a:cubicBezTo>
                    <a:pt x="99" y="28"/>
                    <a:pt x="99" y="30"/>
                    <a:pt x="100" y="32"/>
                  </a:cubicBezTo>
                  <a:cubicBezTo>
                    <a:pt x="100" y="32"/>
                    <a:pt x="100" y="33"/>
                    <a:pt x="100" y="32"/>
                  </a:cubicBezTo>
                  <a:cubicBezTo>
                    <a:pt x="100" y="31"/>
                    <a:pt x="101" y="28"/>
                    <a:pt x="101" y="26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1"/>
                    <a:pt x="106" y="10"/>
                    <a:pt x="108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9" y="10"/>
                    <a:pt x="110" y="10"/>
                    <a:pt x="110" y="11"/>
                  </a:cubicBezTo>
                  <a:cubicBezTo>
                    <a:pt x="110" y="11"/>
                    <a:pt x="111" y="12"/>
                    <a:pt x="110" y="13"/>
                  </a:cubicBezTo>
                  <a:close/>
                  <a:moveTo>
                    <a:pt x="120" y="42"/>
                  </a:moveTo>
                  <a:cubicBezTo>
                    <a:pt x="117" y="42"/>
                    <a:pt x="114" y="41"/>
                    <a:pt x="113" y="41"/>
                  </a:cubicBezTo>
                  <a:cubicBezTo>
                    <a:pt x="112" y="40"/>
                    <a:pt x="112" y="39"/>
                    <a:pt x="112" y="38"/>
                  </a:cubicBezTo>
                  <a:cubicBezTo>
                    <a:pt x="112" y="38"/>
                    <a:pt x="113" y="36"/>
                    <a:pt x="113" y="36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6" y="37"/>
                    <a:pt x="118" y="38"/>
                    <a:pt x="120" y="38"/>
                  </a:cubicBezTo>
                  <a:cubicBezTo>
                    <a:pt x="124" y="38"/>
                    <a:pt x="126" y="36"/>
                    <a:pt x="126" y="33"/>
                  </a:cubicBezTo>
                  <a:cubicBezTo>
                    <a:pt x="126" y="31"/>
                    <a:pt x="125" y="30"/>
                    <a:pt x="121" y="28"/>
                  </a:cubicBezTo>
                  <a:cubicBezTo>
                    <a:pt x="115" y="26"/>
                    <a:pt x="112" y="23"/>
                    <a:pt x="112" y="19"/>
                  </a:cubicBezTo>
                  <a:cubicBezTo>
                    <a:pt x="112" y="13"/>
                    <a:pt x="117" y="10"/>
                    <a:pt x="123" y="10"/>
                  </a:cubicBezTo>
                  <a:cubicBezTo>
                    <a:pt x="126" y="10"/>
                    <a:pt x="129" y="11"/>
                    <a:pt x="130" y="11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30" y="11"/>
                    <a:pt x="130" y="12"/>
                    <a:pt x="130" y="12"/>
                  </a:cubicBezTo>
                  <a:cubicBezTo>
                    <a:pt x="130" y="12"/>
                    <a:pt x="130" y="14"/>
                    <a:pt x="130" y="14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5" y="14"/>
                    <a:pt x="123" y="14"/>
                  </a:cubicBezTo>
                  <a:cubicBezTo>
                    <a:pt x="119" y="14"/>
                    <a:pt x="118" y="16"/>
                    <a:pt x="118" y="18"/>
                  </a:cubicBezTo>
                  <a:cubicBezTo>
                    <a:pt x="118" y="20"/>
                    <a:pt x="119" y="22"/>
                    <a:pt x="123" y="23"/>
                  </a:cubicBezTo>
                  <a:cubicBezTo>
                    <a:pt x="129" y="25"/>
                    <a:pt x="131" y="28"/>
                    <a:pt x="131" y="33"/>
                  </a:cubicBezTo>
                  <a:cubicBezTo>
                    <a:pt x="131" y="37"/>
                    <a:pt x="128" y="42"/>
                    <a:pt x="120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53" name="Freeform 76"/>
          <p:cNvSpPr>
            <a:spLocks noEditPoints="1"/>
          </p:cNvSpPr>
          <p:nvPr/>
        </p:nvSpPr>
        <p:spPr bwMode="auto">
          <a:xfrm>
            <a:off x="9367269" y="3387152"/>
            <a:ext cx="524962" cy="390822"/>
          </a:xfrm>
          <a:custGeom>
            <a:avLst/>
            <a:gdLst>
              <a:gd name="T0" fmla="*/ 228 w 237"/>
              <a:gd name="T1" fmla="*/ 42 h 177"/>
              <a:gd name="T2" fmla="*/ 215 w 237"/>
              <a:gd name="T3" fmla="*/ 42 h 177"/>
              <a:gd name="T4" fmla="*/ 214 w 237"/>
              <a:gd name="T5" fmla="*/ 40 h 177"/>
              <a:gd name="T6" fmla="*/ 214 w 237"/>
              <a:gd name="T7" fmla="*/ 33 h 177"/>
              <a:gd name="T8" fmla="*/ 198 w 237"/>
              <a:gd name="T9" fmla="*/ 18 h 177"/>
              <a:gd name="T10" fmla="*/ 93 w 237"/>
              <a:gd name="T11" fmla="*/ 18 h 177"/>
              <a:gd name="T12" fmla="*/ 90 w 237"/>
              <a:gd name="T13" fmla="*/ 13 h 177"/>
              <a:gd name="T14" fmla="*/ 89 w 237"/>
              <a:gd name="T15" fmla="*/ 12 h 177"/>
              <a:gd name="T16" fmla="*/ 72 w 237"/>
              <a:gd name="T17" fmla="*/ 0 h 177"/>
              <a:gd name="T18" fmla="*/ 44 w 237"/>
              <a:gd name="T19" fmla="*/ 0 h 177"/>
              <a:gd name="T20" fmla="*/ 28 w 237"/>
              <a:gd name="T21" fmla="*/ 12 h 177"/>
              <a:gd name="T22" fmla="*/ 27 w 237"/>
              <a:gd name="T23" fmla="*/ 13 h 177"/>
              <a:gd name="T24" fmla="*/ 24 w 237"/>
              <a:gd name="T25" fmla="*/ 18 h 177"/>
              <a:gd name="T26" fmla="*/ 16 w 237"/>
              <a:gd name="T27" fmla="*/ 18 h 177"/>
              <a:gd name="T28" fmla="*/ 0 w 237"/>
              <a:gd name="T29" fmla="*/ 33 h 177"/>
              <a:gd name="T30" fmla="*/ 0 w 237"/>
              <a:gd name="T31" fmla="*/ 162 h 177"/>
              <a:gd name="T32" fmla="*/ 13 w 237"/>
              <a:gd name="T33" fmla="*/ 177 h 177"/>
              <a:gd name="T34" fmla="*/ 16 w 237"/>
              <a:gd name="T35" fmla="*/ 177 h 177"/>
              <a:gd name="T36" fmla="*/ 204 w 237"/>
              <a:gd name="T37" fmla="*/ 177 h 177"/>
              <a:gd name="T38" fmla="*/ 215 w 237"/>
              <a:gd name="T39" fmla="*/ 168 h 177"/>
              <a:gd name="T40" fmla="*/ 236 w 237"/>
              <a:gd name="T41" fmla="*/ 51 h 177"/>
              <a:gd name="T42" fmla="*/ 228 w 237"/>
              <a:gd name="T43" fmla="*/ 42 h 177"/>
              <a:gd name="T44" fmla="*/ 16 w 237"/>
              <a:gd name="T45" fmla="*/ 30 h 177"/>
              <a:gd name="T46" fmla="*/ 24 w 237"/>
              <a:gd name="T47" fmla="*/ 30 h 177"/>
              <a:gd name="T48" fmla="*/ 38 w 237"/>
              <a:gd name="T49" fmla="*/ 19 h 177"/>
              <a:gd name="T50" fmla="*/ 39 w 237"/>
              <a:gd name="T51" fmla="*/ 18 h 177"/>
              <a:gd name="T52" fmla="*/ 46 w 237"/>
              <a:gd name="T53" fmla="*/ 12 h 177"/>
              <a:gd name="T54" fmla="*/ 72 w 237"/>
              <a:gd name="T55" fmla="*/ 12 h 177"/>
              <a:gd name="T56" fmla="*/ 78 w 237"/>
              <a:gd name="T57" fmla="*/ 18 h 177"/>
              <a:gd name="T58" fmla="*/ 79 w 237"/>
              <a:gd name="T59" fmla="*/ 19 h 177"/>
              <a:gd name="T60" fmla="*/ 93 w 237"/>
              <a:gd name="T61" fmla="*/ 30 h 177"/>
              <a:gd name="T62" fmla="*/ 198 w 237"/>
              <a:gd name="T63" fmla="*/ 30 h 177"/>
              <a:gd name="T64" fmla="*/ 202 w 237"/>
              <a:gd name="T65" fmla="*/ 33 h 177"/>
              <a:gd name="T66" fmla="*/ 202 w 237"/>
              <a:gd name="T67" fmla="*/ 39 h 177"/>
              <a:gd name="T68" fmla="*/ 200 w 237"/>
              <a:gd name="T69" fmla="*/ 42 h 177"/>
              <a:gd name="T70" fmla="*/ 40 w 237"/>
              <a:gd name="T71" fmla="*/ 42 h 177"/>
              <a:gd name="T72" fmla="*/ 29 w 237"/>
              <a:gd name="T73" fmla="*/ 51 h 177"/>
              <a:gd name="T74" fmla="*/ 13 w 237"/>
              <a:gd name="T75" fmla="*/ 138 h 177"/>
              <a:gd name="T76" fmla="*/ 13 w 237"/>
              <a:gd name="T77" fmla="*/ 136 h 177"/>
              <a:gd name="T78" fmla="*/ 13 w 237"/>
              <a:gd name="T79" fmla="*/ 33 h 177"/>
              <a:gd name="T80" fmla="*/ 16 w 237"/>
              <a:gd name="T81" fmla="*/ 3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7" h="177">
                <a:moveTo>
                  <a:pt x="228" y="42"/>
                </a:moveTo>
                <a:cubicBezTo>
                  <a:pt x="228" y="42"/>
                  <a:pt x="218" y="42"/>
                  <a:pt x="215" y="42"/>
                </a:cubicBezTo>
                <a:cubicBezTo>
                  <a:pt x="214" y="42"/>
                  <a:pt x="214" y="40"/>
                  <a:pt x="214" y="40"/>
                </a:cubicBezTo>
                <a:cubicBezTo>
                  <a:pt x="214" y="33"/>
                  <a:pt x="214" y="33"/>
                  <a:pt x="214" y="33"/>
                </a:cubicBezTo>
                <a:cubicBezTo>
                  <a:pt x="214" y="25"/>
                  <a:pt x="207" y="18"/>
                  <a:pt x="198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2" y="18"/>
                  <a:pt x="91" y="16"/>
                  <a:pt x="90" y="13"/>
                </a:cubicBezTo>
                <a:cubicBezTo>
                  <a:pt x="89" y="13"/>
                  <a:pt x="89" y="12"/>
                  <a:pt x="89" y="12"/>
                </a:cubicBezTo>
                <a:cubicBezTo>
                  <a:pt x="84" y="2"/>
                  <a:pt x="77" y="0"/>
                  <a:pt x="7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7" y="0"/>
                  <a:pt x="33" y="4"/>
                  <a:pt x="28" y="12"/>
                </a:cubicBezTo>
                <a:cubicBezTo>
                  <a:pt x="28" y="12"/>
                  <a:pt x="28" y="13"/>
                  <a:pt x="27" y="13"/>
                </a:cubicBezTo>
                <a:cubicBezTo>
                  <a:pt x="26" y="16"/>
                  <a:pt x="25" y="18"/>
                  <a:pt x="24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7" y="18"/>
                  <a:pt x="0" y="25"/>
                  <a:pt x="0" y="33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69"/>
                  <a:pt x="6" y="175"/>
                  <a:pt x="13" y="177"/>
                </a:cubicBezTo>
                <a:cubicBezTo>
                  <a:pt x="14" y="177"/>
                  <a:pt x="15" y="177"/>
                  <a:pt x="16" y="177"/>
                </a:cubicBezTo>
                <a:cubicBezTo>
                  <a:pt x="204" y="177"/>
                  <a:pt x="204" y="177"/>
                  <a:pt x="204" y="177"/>
                </a:cubicBezTo>
                <a:cubicBezTo>
                  <a:pt x="209" y="177"/>
                  <a:pt x="214" y="173"/>
                  <a:pt x="215" y="168"/>
                </a:cubicBezTo>
                <a:cubicBezTo>
                  <a:pt x="236" y="51"/>
                  <a:pt x="236" y="51"/>
                  <a:pt x="236" y="51"/>
                </a:cubicBezTo>
                <a:cubicBezTo>
                  <a:pt x="237" y="46"/>
                  <a:pt x="233" y="42"/>
                  <a:pt x="228" y="42"/>
                </a:cubicBezTo>
                <a:close/>
                <a:moveTo>
                  <a:pt x="16" y="30"/>
                </a:moveTo>
                <a:cubicBezTo>
                  <a:pt x="24" y="30"/>
                  <a:pt x="24" y="30"/>
                  <a:pt x="24" y="30"/>
                </a:cubicBezTo>
                <a:cubicBezTo>
                  <a:pt x="32" y="30"/>
                  <a:pt x="35" y="24"/>
                  <a:pt x="38" y="19"/>
                </a:cubicBezTo>
                <a:cubicBezTo>
                  <a:pt x="38" y="19"/>
                  <a:pt x="39" y="19"/>
                  <a:pt x="39" y="18"/>
                </a:cubicBezTo>
                <a:cubicBezTo>
                  <a:pt x="41" y="14"/>
                  <a:pt x="43" y="12"/>
                  <a:pt x="46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3" y="12"/>
                  <a:pt x="75" y="12"/>
                  <a:pt x="78" y="18"/>
                </a:cubicBezTo>
                <a:cubicBezTo>
                  <a:pt x="78" y="18"/>
                  <a:pt x="79" y="19"/>
                  <a:pt x="79" y="19"/>
                </a:cubicBezTo>
                <a:cubicBezTo>
                  <a:pt x="81" y="23"/>
                  <a:pt x="84" y="30"/>
                  <a:pt x="93" y="30"/>
                </a:cubicBezTo>
                <a:cubicBezTo>
                  <a:pt x="198" y="30"/>
                  <a:pt x="198" y="30"/>
                  <a:pt x="198" y="30"/>
                </a:cubicBezTo>
                <a:cubicBezTo>
                  <a:pt x="200" y="30"/>
                  <a:pt x="202" y="31"/>
                  <a:pt x="202" y="33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39"/>
                  <a:pt x="202" y="42"/>
                  <a:pt x="200" y="42"/>
                </a:cubicBezTo>
                <a:cubicBezTo>
                  <a:pt x="160" y="42"/>
                  <a:pt x="40" y="42"/>
                  <a:pt x="40" y="42"/>
                </a:cubicBezTo>
                <a:cubicBezTo>
                  <a:pt x="35" y="42"/>
                  <a:pt x="30" y="46"/>
                  <a:pt x="29" y="51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38"/>
                  <a:pt x="13" y="141"/>
                  <a:pt x="13" y="136"/>
                </a:cubicBezTo>
                <a:cubicBezTo>
                  <a:pt x="13" y="110"/>
                  <a:pt x="13" y="33"/>
                  <a:pt x="13" y="33"/>
                </a:cubicBezTo>
                <a:cubicBezTo>
                  <a:pt x="13" y="31"/>
                  <a:pt x="14" y="30"/>
                  <a:pt x="16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>
              <a:solidFill>
                <a:schemeClr val="bg1"/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2604833" y="3929146"/>
            <a:ext cx="0" cy="681843"/>
          </a:xfrm>
          <a:prstGeom prst="line">
            <a:avLst/>
          </a:prstGeom>
          <a:ln>
            <a:solidFill>
              <a:srgbClr val="FFFFFF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6100684" y="3929146"/>
            <a:ext cx="0" cy="681843"/>
          </a:xfrm>
          <a:prstGeom prst="line">
            <a:avLst/>
          </a:prstGeom>
          <a:ln>
            <a:solidFill>
              <a:srgbClr val="FFFFFF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9596535" y="3929146"/>
            <a:ext cx="0" cy="681843"/>
          </a:xfrm>
          <a:prstGeom prst="line">
            <a:avLst/>
          </a:prstGeom>
          <a:ln>
            <a:solidFill>
              <a:srgbClr val="FFFFFF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4358970" y="2797032"/>
            <a:ext cx="0" cy="681843"/>
          </a:xfrm>
          <a:prstGeom prst="line">
            <a:avLst/>
          </a:prstGeom>
          <a:ln>
            <a:solidFill>
              <a:srgbClr val="FFFFFF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889915" y="2797032"/>
            <a:ext cx="0" cy="681843"/>
          </a:xfrm>
          <a:prstGeom prst="line">
            <a:avLst/>
          </a:prstGeom>
          <a:ln>
            <a:solidFill>
              <a:srgbClr val="FFFFFF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1481754" y="5028375"/>
            <a:ext cx="2259934" cy="1288392"/>
            <a:chOff x="5416928" y="2615701"/>
            <a:chExt cx="2259934" cy="1288392"/>
          </a:xfrm>
        </p:grpSpPr>
        <p:sp>
          <p:nvSpPr>
            <p:cNvPr id="60" name="矩形 59"/>
            <p:cNvSpPr/>
            <p:nvPr/>
          </p:nvSpPr>
          <p:spPr>
            <a:xfrm>
              <a:off x="5416928" y="2982073"/>
              <a:ext cx="2259934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889504" y="2615701"/>
              <a:ext cx="1314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980973" y="5025413"/>
            <a:ext cx="2259934" cy="1291354"/>
            <a:chOff x="5416928" y="2612739"/>
            <a:chExt cx="2259934" cy="1291354"/>
          </a:xfrm>
        </p:grpSpPr>
        <p:sp>
          <p:nvSpPr>
            <p:cNvPr id="63" name="矩形 62"/>
            <p:cNvSpPr/>
            <p:nvPr/>
          </p:nvSpPr>
          <p:spPr>
            <a:xfrm>
              <a:off x="5416928" y="2982073"/>
              <a:ext cx="2259934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889504" y="2612739"/>
              <a:ext cx="1314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499782" y="5025413"/>
            <a:ext cx="2259934" cy="1291354"/>
            <a:chOff x="5416928" y="2612739"/>
            <a:chExt cx="2259934" cy="1291354"/>
          </a:xfrm>
        </p:grpSpPr>
        <p:sp>
          <p:nvSpPr>
            <p:cNvPr id="66" name="矩形 65"/>
            <p:cNvSpPr/>
            <p:nvPr/>
          </p:nvSpPr>
          <p:spPr>
            <a:xfrm>
              <a:off x="5416928" y="2982073"/>
              <a:ext cx="2259934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889504" y="2612739"/>
              <a:ext cx="1314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229003" y="1537752"/>
            <a:ext cx="2259934" cy="1268690"/>
            <a:chOff x="5416928" y="2635403"/>
            <a:chExt cx="2259934" cy="1268690"/>
          </a:xfrm>
        </p:grpSpPr>
        <p:sp>
          <p:nvSpPr>
            <p:cNvPr id="69" name="矩形 68"/>
            <p:cNvSpPr/>
            <p:nvPr/>
          </p:nvSpPr>
          <p:spPr>
            <a:xfrm>
              <a:off x="5416928" y="2982073"/>
              <a:ext cx="2259934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5889504" y="2635403"/>
              <a:ext cx="1314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783629" y="1537752"/>
            <a:ext cx="2259934" cy="1268690"/>
            <a:chOff x="5416928" y="2635403"/>
            <a:chExt cx="2259934" cy="1268690"/>
          </a:xfrm>
        </p:grpSpPr>
        <p:sp>
          <p:nvSpPr>
            <p:cNvPr id="72" name="矩形 71"/>
            <p:cNvSpPr/>
            <p:nvPr/>
          </p:nvSpPr>
          <p:spPr>
            <a:xfrm>
              <a:off x="5416928" y="2982073"/>
              <a:ext cx="2259934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5889504" y="2635403"/>
              <a:ext cx="1314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619709" y="3522467"/>
            <a:ext cx="868362" cy="960438"/>
            <a:chOff x="2952751" y="246062"/>
            <a:chExt cx="868362" cy="960438"/>
          </a:xfrm>
          <a:solidFill>
            <a:srgbClr val="FFFFFF"/>
          </a:solidFill>
        </p:grpSpPr>
        <p:sp>
          <p:nvSpPr>
            <p:cNvPr id="13" name="Freeform 106"/>
            <p:cNvSpPr/>
            <p:nvPr/>
          </p:nvSpPr>
          <p:spPr bwMode="auto">
            <a:xfrm>
              <a:off x="3535363" y="974725"/>
              <a:ext cx="285750" cy="206375"/>
            </a:xfrm>
            <a:custGeom>
              <a:avLst/>
              <a:gdLst>
                <a:gd name="T0" fmla="*/ 80 w 164"/>
                <a:gd name="T1" fmla="*/ 69 h 118"/>
                <a:gd name="T2" fmla="*/ 52 w 164"/>
                <a:gd name="T3" fmla="*/ 77 h 118"/>
                <a:gd name="T4" fmla="*/ 26 w 164"/>
                <a:gd name="T5" fmla="*/ 82 h 118"/>
                <a:gd name="T6" fmla="*/ 7 w 164"/>
                <a:gd name="T7" fmla="*/ 85 h 118"/>
                <a:gd name="T8" fmla="*/ 0 w 164"/>
                <a:gd name="T9" fmla="*/ 86 h 118"/>
                <a:gd name="T10" fmla="*/ 5 w 164"/>
                <a:gd name="T11" fmla="*/ 118 h 118"/>
                <a:gd name="T12" fmla="*/ 12 w 164"/>
                <a:gd name="T13" fmla="*/ 116 h 118"/>
                <a:gd name="T14" fmla="*/ 32 w 164"/>
                <a:gd name="T15" fmla="*/ 113 h 118"/>
                <a:gd name="T16" fmla="*/ 59 w 164"/>
                <a:gd name="T17" fmla="*/ 106 h 118"/>
                <a:gd name="T18" fmla="*/ 90 w 164"/>
                <a:gd name="T19" fmla="*/ 95 h 118"/>
                <a:gd name="T20" fmla="*/ 105 w 164"/>
                <a:gd name="T21" fmla="*/ 88 h 118"/>
                <a:gd name="T22" fmla="*/ 120 w 164"/>
                <a:gd name="T23" fmla="*/ 80 h 118"/>
                <a:gd name="T24" fmla="*/ 133 w 164"/>
                <a:gd name="T25" fmla="*/ 70 h 118"/>
                <a:gd name="T26" fmla="*/ 144 w 164"/>
                <a:gd name="T27" fmla="*/ 60 h 118"/>
                <a:gd name="T28" fmla="*/ 151 w 164"/>
                <a:gd name="T29" fmla="*/ 49 h 118"/>
                <a:gd name="T30" fmla="*/ 156 w 164"/>
                <a:gd name="T31" fmla="*/ 37 h 118"/>
                <a:gd name="T32" fmla="*/ 156 w 164"/>
                <a:gd name="T33" fmla="*/ 34 h 118"/>
                <a:gd name="T34" fmla="*/ 156 w 164"/>
                <a:gd name="T35" fmla="*/ 33 h 118"/>
                <a:gd name="T36" fmla="*/ 164 w 164"/>
                <a:gd name="T37" fmla="*/ 33 h 118"/>
                <a:gd name="T38" fmla="*/ 122 w 164"/>
                <a:gd name="T39" fmla="*/ 0 h 118"/>
                <a:gd name="T40" fmla="*/ 129 w 164"/>
                <a:gd name="T41" fmla="*/ 30 h 118"/>
                <a:gd name="T42" fmla="*/ 134 w 164"/>
                <a:gd name="T43" fmla="*/ 31 h 118"/>
                <a:gd name="T44" fmla="*/ 134 w 164"/>
                <a:gd name="T45" fmla="*/ 31 h 118"/>
                <a:gd name="T46" fmla="*/ 133 w 164"/>
                <a:gd name="T47" fmla="*/ 34 h 118"/>
                <a:gd name="T48" fmla="*/ 131 w 164"/>
                <a:gd name="T49" fmla="*/ 38 h 118"/>
                <a:gd name="T50" fmla="*/ 126 w 164"/>
                <a:gd name="T51" fmla="*/ 44 h 118"/>
                <a:gd name="T52" fmla="*/ 118 w 164"/>
                <a:gd name="T53" fmla="*/ 51 h 118"/>
                <a:gd name="T54" fmla="*/ 107 w 164"/>
                <a:gd name="T55" fmla="*/ 58 h 118"/>
                <a:gd name="T56" fmla="*/ 94 w 164"/>
                <a:gd name="T57" fmla="*/ 64 h 118"/>
                <a:gd name="T58" fmla="*/ 80 w 164"/>
                <a:gd name="T59" fmla="*/ 6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4" h="118">
                  <a:moveTo>
                    <a:pt x="80" y="69"/>
                  </a:moveTo>
                  <a:cubicBezTo>
                    <a:pt x="71" y="72"/>
                    <a:pt x="61" y="75"/>
                    <a:pt x="52" y="77"/>
                  </a:cubicBezTo>
                  <a:cubicBezTo>
                    <a:pt x="42" y="79"/>
                    <a:pt x="33" y="81"/>
                    <a:pt x="26" y="82"/>
                  </a:cubicBezTo>
                  <a:cubicBezTo>
                    <a:pt x="18" y="83"/>
                    <a:pt x="12" y="84"/>
                    <a:pt x="7" y="85"/>
                  </a:cubicBezTo>
                  <a:cubicBezTo>
                    <a:pt x="3" y="85"/>
                    <a:pt x="0" y="86"/>
                    <a:pt x="0" y="86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7" y="117"/>
                    <a:pt x="12" y="116"/>
                  </a:cubicBezTo>
                  <a:cubicBezTo>
                    <a:pt x="17" y="116"/>
                    <a:pt x="24" y="114"/>
                    <a:pt x="32" y="113"/>
                  </a:cubicBezTo>
                  <a:cubicBezTo>
                    <a:pt x="40" y="111"/>
                    <a:pt x="49" y="109"/>
                    <a:pt x="59" y="106"/>
                  </a:cubicBezTo>
                  <a:cubicBezTo>
                    <a:pt x="69" y="103"/>
                    <a:pt x="80" y="99"/>
                    <a:pt x="90" y="95"/>
                  </a:cubicBezTo>
                  <a:cubicBezTo>
                    <a:pt x="95" y="92"/>
                    <a:pt x="100" y="90"/>
                    <a:pt x="105" y="88"/>
                  </a:cubicBezTo>
                  <a:cubicBezTo>
                    <a:pt x="110" y="85"/>
                    <a:pt x="115" y="82"/>
                    <a:pt x="120" y="80"/>
                  </a:cubicBezTo>
                  <a:cubicBezTo>
                    <a:pt x="125" y="76"/>
                    <a:pt x="129" y="74"/>
                    <a:pt x="133" y="70"/>
                  </a:cubicBezTo>
                  <a:cubicBezTo>
                    <a:pt x="137" y="67"/>
                    <a:pt x="141" y="63"/>
                    <a:pt x="144" y="60"/>
                  </a:cubicBezTo>
                  <a:cubicBezTo>
                    <a:pt x="147" y="56"/>
                    <a:pt x="150" y="53"/>
                    <a:pt x="151" y="49"/>
                  </a:cubicBezTo>
                  <a:cubicBezTo>
                    <a:pt x="154" y="45"/>
                    <a:pt x="155" y="41"/>
                    <a:pt x="156" y="37"/>
                  </a:cubicBezTo>
                  <a:cubicBezTo>
                    <a:pt x="156" y="35"/>
                    <a:pt x="156" y="34"/>
                    <a:pt x="156" y="34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64" y="33"/>
                    <a:pt x="164" y="33"/>
                    <a:pt x="164" y="33"/>
                  </a:cubicBezTo>
                  <a:cubicBezTo>
                    <a:pt x="164" y="33"/>
                    <a:pt x="146" y="13"/>
                    <a:pt x="122" y="0"/>
                  </a:cubicBezTo>
                  <a:cubicBezTo>
                    <a:pt x="126" y="10"/>
                    <a:pt x="127" y="13"/>
                    <a:pt x="129" y="3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3"/>
                    <a:pt x="133" y="34"/>
                  </a:cubicBezTo>
                  <a:cubicBezTo>
                    <a:pt x="133" y="34"/>
                    <a:pt x="133" y="35"/>
                    <a:pt x="131" y="38"/>
                  </a:cubicBezTo>
                  <a:cubicBezTo>
                    <a:pt x="130" y="40"/>
                    <a:pt x="128" y="42"/>
                    <a:pt x="126" y="44"/>
                  </a:cubicBezTo>
                  <a:cubicBezTo>
                    <a:pt x="124" y="46"/>
                    <a:pt x="121" y="49"/>
                    <a:pt x="118" y="51"/>
                  </a:cubicBezTo>
                  <a:cubicBezTo>
                    <a:pt x="115" y="53"/>
                    <a:pt x="111" y="55"/>
                    <a:pt x="107" y="58"/>
                  </a:cubicBezTo>
                  <a:cubicBezTo>
                    <a:pt x="103" y="60"/>
                    <a:pt x="99" y="62"/>
                    <a:pt x="94" y="64"/>
                  </a:cubicBezTo>
                  <a:cubicBezTo>
                    <a:pt x="90" y="66"/>
                    <a:pt x="85" y="67"/>
                    <a:pt x="8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07"/>
            <p:cNvSpPr/>
            <p:nvPr/>
          </p:nvSpPr>
          <p:spPr bwMode="auto">
            <a:xfrm>
              <a:off x="3090863" y="1095375"/>
              <a:ext cx="374650" cy="111125"/>
            </a:xfrm>
            <a:custGeom>
              <a:avLst/>
              <a:gdLst>
                <a:gd name="T0" fmla="*/ 9 w 215"/>
                <a:gd name="T1" fmla="*/ 0 h 64"/>
                <a:gd name="T2" fmla="*/ 0 w 215"/>
                <a:gd name="T3" fmla="*/ 26 h 64"/>
                <a:gd name="T4" fmla="*/ 7 w 215"/>
                <a:gd name="T5" fmla="*/ 28 h 64"/>
                <a:gd name="T6" fmla="*/ 26 w 215"/>
                <a:gd name="T7" fmla="*/ 35 h 64"/>
                <a:gd name="T8" fmla="*/ 39 w 215"/>
                <a:gd name="T9" fmla="*/ 39 h 64"/>
                <a:gd name="T10" fmla="*/ 54 w 215"/>
                <a:gd name="T11" fmla="*/ 42 h 64"/>
                <a:gd name="T12" fmla="*/ 69 w 215"/>
                <a:gd name="T13" fmla="*/ 45 h 64"/>
                <a:gd name="T14" fmla="*/ 85 w 215"/>
                <a:gd name="T15" fmla="*/ 48 h 64"/>
                <a:gd name="T16" fmla="*/ 101 w 215"/>
                <a:gd name="T17" fmla="*/ 51 h 64"/>
                <a:gd name="T18" fmla="*/ 117 w 215"/>
                <a:gd name="T19" fmla="*/ 52 h 64"/>
                <a:gd name="T20" fmla="*/ 145 w 215"/>
                <a:gd name="T21" fmla="*/ 54 h 64"/>
                <a:gd name="T22" fmla="*/ 156 w 215"/>
                <a:gd name="T23" fmla="*/ 55 h 64"/>
                <a:gd name="T24" fmla="*/ 160 w 215"/>
                <a:gd name="T25" fmla="*/ 55 h 64"/>
                <a:gd name="T26" fmla="*/ 159 w 215"/>
                <a:gd name="T27" fmla="*/ 64 h 64"/>
                <a:gd name="T28" fmla="*/ 215 w 215"/>
                <a:gd name="T29" fmla="*/ 30 h 64"/>
                <a:gd name="T30" fmla="*/ 165 w 215"/>
                <a:gd name="T31" fmla="*/ 17 h 64"/>
                <a:gd name="T32" fmla="*/ 165 w 215"/>
                <a:gd name="T33" fmla="*/ 22 h 64"/>
                <a:gd name="T34" fmla="*/ 157 w 215"/>
                <a:gd name="T35" fmla="*/ 22 h 64"/>
                <a:gd name="T36" fmla="*/ 146 w 215"/>
                <a:gd name="T37" fmla="*/ 21 h 64"/>
                <a:gd name="T38" fmla="*/ 120 w 215"/>
                <a:gd name="T39" fmla="*/ 20 h 64"/>
                <a:gd name="T40" fmla="*/ 90 w 215"/>
                <a:gd name="T41" fmla="*/ 17 h 64"/>
                <a:gd name="T42" fmla="*/ 74 w 215"/>
                <a:gd name="T43" fmla="*/ 15 h 64"/>
                <a:gd name="T44" fmla="*/ 60 w 215"/>
                <a:gd name="T45" fmla="*/ 13 h 64"/>
                <a:gd name="T46" fmla="*/ 46 w 215"/>
                <a:gd name="T47" fmla="*/ 10 h 64"/>
                <a:gd name="T48" fmla="*/ 34 w 215"/>
                <a:gd name="T49" fmla="*/ 7 h 64"/>
                <a:gd name="T50" fmla="*/ 16 w 215"/>
                <a:gd name="T51" fmla="*/ 2 h 64"/>
                <a:gd name="T52" fmla="*/ 9 w 215"/>
                <a:gd name="T5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5" h="64">
                  <a:moveTo>
                    <a:pt x="9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" y="27"/>
                    <a:pt x="7" y="28"/>
                  </a:cubicBezTo>
                  <a:cubicBezTo>
                    <a:pt x="12" y="30"/>
                    <a:pt x="18" y="33"/>
                    <a:pt x="26" y="35"/>
                  </a:cubicBezTo>
                  <a:cubicBezTo>
                    <a:pt x="30" y="36"/>
                    <a:pt x="34" y="38"/>
                    <a:pt x="39" y="39"/>
                  </a:cubicBezTo>
                  <a:cubicBezTo>
                    <a:pt x="44" y="40"/>
                    <a:pt x="49" y="41"/>
                    <a:pt x="54" y="42"/>
                  </a:cubicBezTo>
                  <a:cubicBezTo>
                    <a:pt x="59" y="43"/>
                    <a:pt x="64" y="44"/>
                    <a:pt x="69" y="45"/>
                  </a:cubicBezTo>
                  <a:cubicBezTo>
                    <a:pt x="74" y="47"/>
                    <a:pt x="80" y="47"/>
                    <a:pt x="85" y="48"/>
                  </a:cubicBezTo>
                  <a:cubicBezTo>
                    <a:pt x="91" y="49"/>
                    <a:pt x="96" y="50"/>
                    <a:pt x="101" y="51"/>
                  </a:cubicBezTo>
                  <a:cubicBezTo>
                    <a:pt x="107" y="51"/>
                    <a:pt x="112" y="52"/>
                    <a:pt x="117" y="52"/>
                  </a:cubicBezTo>
                  <a:cubicBezTo>
                    <a:pt x="127" y="53"/>
                    <a:pt x="137" y="54"/>
                    <a:pt x="145" y="54"/>
                  </a:cubicBezTo>
                  <a:cubicBezTo>
                    <a:pt x="150" y="55"/>
                    <a:pt x="153" y="55"/>
                    <a:pt x="156" y="55"/>
                  </a:cubicBezTo>
                  <a:cubicBezTo>
                    <a:pt x="158" y="55"/>
                    <a:pt x="159" y="55"/>
                    <a:pt x="160" y="55"/>
                  </a:cubicBezTo>
                  <a:cubicBezTo>
                    <a:pt x="159" y="64"/>
                    <a:pt x="159" y="64"/>
                    <a:pt x="159" y="64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2" y="22"/>
                    <a:pt x="160" y="22"/>
                    <a:pt x="157" y="22"/>
                  </a:cubicBezTo>
                  <a:cubicBezTo>
                    <a:pt x="154" y="21"/>
                    <a:pt x="150" y="22"/>
                    <a:pt x="146" y="21"/>
                  </a:cubicBezTo>
                  <a:cubicBezTo>
                    <a:pt x="138" y="21"/>
                    <a:pt x="130" y="21"/>
                    <a:pt x="120" y="20"/>
                  </a:cubicBezTo>
                  <a:cubicBezTo>
                    <a:pt x="110" y="19"/>
                    <a:pt x="100" y="18"/>
                    <a:pt x="90" y="17"/>
                  </a:cubicBezTo>
                  <a:cubicBezTo>
                    <a:pt x="84" y="17"/>
                    <a:pt x="79" y="16"/>
                    <a:pt x="74" y="15"/>
                  </a:cubicBezTo>
                  <a:cubicBezTo>
                    <a:pt x="69" y="14"/>
                    <a:pt x="64" y="14"/>
                    <a:pt x="60" y="13"/>
                  </a:cubicBezTo>
                  <a:cubicBezTo>
                    <a:pt x="55" y="12"/>
                    <a:pt x="50" y="11"/>
                    <a:pt x="46" y="10"/>
                  </a:cubicBezTo>
                  <a:cubicBezTo>
                    <a:pt x="42" y="9"/>
                    <a:pt x="38" y="8"/>
                    <a:pt x="34" y="7"/>
                  </a:cubicBezTo>
                  <a:cubicBezTo>
                    <a:pt x="26" y="5"/>
                    <a:pt x="20" y="3"/>
                    <a:pt x="16" y="2"/>
                  </a:cubicBezTo>
                  <a:cubicBezTo>
                    <a:pt x="12" y="1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8"/>
            <p:cNvSpPr/>
            <p:nvPr/>
          </p:nvSpPr>
          <p:spPr bwMode="auto">
            <a:xfrm>
              <a:off x="3222626" y="884237"/>
              <a:ext cx="22225" cy="25400"/>
            </a:xfrm>
            <a:custGeom>
              <a:avLst/>
              <a:gdLst>
                <a:gd name="T0" fmla="*/ 2 w 12"/>
                <a:gd name="T1" fmla="*/ 1 h 15"/>
                <a:gd name="T2" fmla="*/ 0 w 12"/>
                <a:gd name="T3" fmla="*/ 15 h 15"/>
                <a:gd name="T4" fmla="*/ 5 w 12"/>
                <a:gd name="T5" fmla="*/ 14 h 15"/>
                <a:gd name="T6" fmla="*/ 12 w 12"/>
                <a:gd name="T7" fmla="*/ 13 h 15"/>
                <a:gd name="T8" fmla="*/ 11 w 12"/>
                <a:gd name="T9" fmla="*/ 0 h 15"/>
                <a:gd name="T10" fmla="*/ 3 w 12"/>
                <a:gd name="T11" fmla="*/ 1 h 15"/>
                <a:gd name="T12" fmla="*/ 2 w 12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2" y="1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4" y="14"/>
                    <a:pt x="5" y="14"/>
                  </a:cubicBezTo>
                  <a:cubicBezTo>
                    <a:pt x="10" y="13"/>
                    <a:pt x="12" y="13"/>
                    <a:pt x="12" y="1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8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9"/>
            <p:cNvSpPr/>
            <p:nvPr/>
          </p:nvSpPr>
          <p:spPr bwMode="auto">
            <a:xfrm>
              <a:off x="3649663" y="904875"/>
              <a:ext cx="39688" cy="38100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2 h 22"/>
                <a:gd name="T4" fmla="*/ 0 w 22"/>
                <a:gd name="T5" fmla="*/ 2 h 22"/>
                <a:gd name="T6" fmla="*/ 5 w 22"/>
                <a:gd name="T7" fmla="*/ 15 h 22"/>
                <a:gd name="T8" fmla="*/ 5 w 22"/>
                <a:gd name="T9" fmla="*/ 18 h 22"/>
                <a:gd name="T10" fmla="*/ 10 w 22"/>
                <a:gd name="T11" fmla="*/ 20 h 22"/>
                <a:gd name="T12" fmla="*/ 16 w 22"/>
                <a:gd name="T13" fmla="*/ 22 h 22"/>
                <a:gd name="T14" fmla="*/ 22 w 22"/>
                <a:gd name="T15" fmla="*/ 6 h 22"/>
                <a:gd name="T16" fmla="*/ 15 w 22"/>
                <a:gd name="T17" fmla="*/ 4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3" y="9"/>
                    <a:pt x="5" y="15"/>
                  </a:cubicBezTo>
                  <a:cubicBezTo>
                    <a:pt x="5" y="16"/>
                    <a:pt x="5" y="17"/>
                    <a:pt x="5" y="18"/>
                  </a:cubicBezTo>
                  <a:cubicBezTo>
                    <a:pt x="7" y="19"/>
                    <a:pt x="8" y="19"/>
                    <a:pt x="10" y="20"/>
                  </a:cubicBezTo>
                  <a:cubicBezTo>
                    <a:pt x="14" y="21"/>
                    <a:pt x="16" y="22"/>
                    <a:pt x="16" y="22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0" y="5"/>
                    <a:pt x="15" y="4"/>
                  </a:cubicBezTo>
                  <a:cubicBezTo>
                    <a:pt x="11" y="3"/>
                    <a:pt x="6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0"/>
            <p:cNvSpPr/>
            <p:nvPr/>
          </p:nvSpPr>
          <p:spPr bwMode="auto">
            <a:xfrm>
              <a:off x="3201988" y="444500"/>
              <a:ext cx="63500" cy="65088"/>
            </a:xfrm>
            <a:custGeom>
              <a:avLst/>
              <a:gdLst>
                <a:gd name="T0" fmla="*/ 35 w 36"/>
                <a:gd name="T1" fmla="*/ 13 h 37"/>
                <a:gd name="T2" fmla="*/ 8 w 36"/>
                <a:gd name="T3" fmla="*/ 2 h 37"/>
                <a:gd name="T4" fmla="*/ 5 w 36"/>
                <a:gd name="T5" fmla="*/ 4 h 37"/>
                <a:gd name="T6" fmla="*/ 4 w 36"/>
                <a:gd name="T7" fmla="*/ 7 h 37"/>
                <a:gd name="T8" fmla="*/ 0 w 36"/>
                <a:gd name="T9" fmla="*/ 37 h 37"/>
                <a:gd name="T10" fmla="*/ 36 w 36"/>
                <a:gd name="T11" fmla="*/ 14 h 37"/>
                <a:gd name="T12" fmla="*/ 35 w 36"/>
                <a:gd name="T13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35" y="13"/>
                  </a:moveTo>
                  <a:cubicBezTo>
                    <a:pt x="28" y="7"/>
                    <a:pt x="18" y="0"/>
                    <a:pt x="8" y="2"/>
                  </a:cubicBezTo>
                  <a:cubicBezTo>
                    <a:pt x="8" y="2"/>
                    <a:pt x="7" y="3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6" y="28"/>
                    <a:pt x="18" y="20"/>
                    <a:pt x="36" y="14"/>
                  </a:cubicBezTo>
                  <a:cubicBezTo>
                    <a:pt x="36" y="14"/>
                    <a:pt x="35" y="14"/>
                    <a:pt x="3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1"/>
            <p:cNvSpPr/>
            <p:nvPr/>
          </p:nvSpPr>
          <p:spPr bwMode="auto">
            <a:xfrm>
              <a:off x="3068638" y="447675"/>
              <a:ext cx="147638" cy="476250"/>
            </a:xfrm>
            <a:custGeom>
              <a:avLst/>
              <a:gdLst>
                <a:gd name="T0" fmla="*/ 4 w 85"/>
                <a:gd name="T1" fmla="*/ 140 h 273"/>
                <a:gd name="T2" fmla="*/ 20 w 85"/>
                <a:gd name="T3" fmla="*/ 144 h 273"/>
                <a:gd name="T4" fmla="*/ 20 w 85"/>
                <a:gd name="T5" fmla="*/ 138 h 273"/>
                <a:gd name="T6" fmla="*/ 18 w 85"/>
                <a:gd name="T7" fmla="*/ 48 h 273"/>
                <a:gd name="T8" fmla="*/ 20 w 85"/>
                <a:gd name="T9" fmla="*/ 50 h 273"/>
                <a:gd name="T10" fmla="*/ 20 w 85"/>
                <a:gd name="T11" fmla="*/ 50 h 273"/>
                <a:gd name="T12" fmla="*/ 22 w 85"/>
                <a:gd name="T13" fmla="*/ 101 h 273"/>
                <a:gd name="T14" fmla="*/ 25 w 85"/>
                <a:gd name="T15" fmla="*/ 140 h 273"/>
                <a:gd name="T16" fmla="*/ 26 w 85"/>
                <a:gd name="T17" fmla="*/ 152 h 273"/>
                <a:gd name="T18" fmla="*/ 26 w 85"/>
                <a:gd name="T19" fmla="*/ 153 h 273"/>
                <a:gd name="T20" fmla="*/ 30 w 85"/>
                <a:gd name="T21" fmla="*/ 163 h 273"/>
                <a:gd name="T22" fmla="*/ 31 w 85"/>
                <a:gd name="T23" fmla="*/ 171 h 273"/>
                <a:gd name="T24" fmla="*/ 34 w 85"/>
                <a:gd name="T25" fmla="*/ 184 h 273"/>
                <a:gd name="T26" fmla="*/ 36 w 85"/>
                <a:gd name="T27" fmla="*/ 197 h 273"/>
                <a:gd name="T28" fmla="*/ 41 w 85"/>
                <a:gd name="T29" fmla="*/ 199 h 273"/>
                <a:gd name="T30" fmla="*/ 49 w 85"/>
                <a:gd name="T31" fmla="*/ 258 h 273"/>
                <a:gd name="T32" fmla="*/ 51 w 85"/>
                <a:gd name="T33" fmla="*/ 273 h 273"/>
                <a:gd name="T34" fmla="*/ 57 w 85"/>
                <a:gd name="T35" fmla="*/ 270 h 273"/>
                <a:gd name="T36" fmla="*/ 60 w 85"/>
                <a:gd name="T37" fmla="*/ 262 h 273"/>
                <a:gd name="T38" fmla="*/ 61 w 85"/>
                <a:gd name="T39" fmla="*/ 251 h 273"/>
                <a:gd name="T40" fmla="*/ 64 w 85"/>
                <a:gd name="T41" fmla="*/ 226 h 273"/>
                <a:gd name="T42" fmla="*/ 66 w 85"/>
                <a:gd name="T43" fmla="*/ 253 h 273"/>
                <a:gd name="T44" fmla="*/ 67 w 85"/>
                <a:gd name="T45" fmla="*/ 262 h 273"/>
                <a:gd name="T46" fmla="*/ 70 w 85"/>
                <a:gd name="T47" fmla="*/ 270 h 273"/>
                <a:gd name="T48" fmla="*/ 73 w 85"/>
                <a:gd name="T49" fmla="*/ 272 h 273"/>
                <a:gd name="T50" fmla="*/ 76 w 85"/>
                <a:gd name="T51" fmla="*/ 273 h 273"/>
                <a:gd name="T52" fmla="*/ 78 w 85"/>
                <a:gd name="T53" fmla="*/ 258 h 273"/>
                <a:gd name="T54" fmla="*/ 85 w 85"/>
                <a:gd name="T55" fmla="*/ 207 h 273"/>
                <a:gd name="T56" fmla="*/ 76 w 85"/>
                <a:gd name="T57" fmla="*/ 194 h 273"/>
                <a:gd name="T58" fmla="*/ 76 w 85"/>
                <a:gd name="T59" fmla="*/ 193 h 273"/>
                <a:gd name="T60" fmla="*/ 67 w 85"/>
                <a:gd name="T61" fmla="*/ 59 h 273"/>
                <a:gd name="T62" fmla="*/ 71 w 85"/>
                <a:gd name="T63" fmla="*/ 44 h 273"/>
                <a:gd name="T64" fmla="*/ 68 w 85"/>
                <a:gd name="T65" fmla="*/ 17 h 273"/>
                <a:gd name="T66" fmla="*/ 70 w 85"/>
                <a:gd name="T67" fmla="*/ 13 h 273"/>
                <a:gd name="T68" fmla="*/ 68 w 85"/>
                <a:gd name="T69" fmla="*/ 10 h 273"/>
                <a:gd name="T70" fmla="*/ 67 w 85"/>
                <a:gd name="T71" fmla="*/ 7 h 273"/>
                <a:gd name="T72" fmla="*/ 62 w 85"/>
                <a:gd name="T73" fmla="*/ 7 h 273"/>
                <a:gd name="T74" fmla="*/ 61 w 85"/>
                <a:gd name="T75" fmla="*/ 10 h 273"/>
                <a:gd name="T76" fmla="*/ 60 w 85"/>
                <a:gd name="T77" fmla="*/ 13 h 273"/>
                <a:gd name="T78" fmla="*/ 61 w 85"/>
                <a:gd name="T79" fmla="*/ 17 h 273"/>
                <a:gd name="T80" fmla="*/ 57 w 85"/>
                <a:gd name="T81" fmla="*/ 57 h 273"/>
                <a:gd name="T82" fmla="*/ 57 w 85"/>
                <a:gd name="T83" fmla="*/ 60 h 273"/>
                <a:gd name="T84" fmla="*/ 46 w 85"/>
                <a:gd name="T85" fmla="*/ 7 h 273"/>
                <a:gd name="T86" fmla="*/ 45 w 85"/>
                <a:gd name="T87" fmla="*/ 0 h 273"/>
                <a:gd name="T88" fmla="*/ 43 w 85"/>
                <a:gd name="T89" fmla="*/ 0 h 273"/>
                <a:gd name="T90" fmla="*/ 17 w 85"/>
                <a:gd name="T91" fmla="*/ 11 h 273"/>
                <a:gd name="T92" fmla="*/ 1 w 85"/>
                <a:gd name="T93" fmla="*/ 39 h 273"/>
                <a:gd name="T94" fmla="*/ 4 w 85"/>
                <a:gd name="T95" fmla="*/ 135 h 273"/>
                <a:gd name="T96" fmla="*/ 4 w 85"/>
                <a:gd name="T97" fmla="*/ 14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273">
                  <a:moveTo>
                    <a:pt x="4" y="140"/>
                  </a:moveTo>
                  <a:cubicBezTo>
                    <a:pt x="10" y="145"/>
                    <a:pt x="17" y="144"/>
                    <a:pt x="20" y="144"/>
                  </a:cubicBezTo>
                  <a:cubicBezTo>
                    <a:pt x="20" y="143"/>
                    <a:pt x="20" y="141"/>
                    <a:pt x="20" y="138"/>
                  </a:cubicBezTo>
                  <a:cubicBezTo>
                    <a:pt x="19" y="114"/>
                    <a:pt x="16" y="46"/>
                    <a:pt x="18" y="48"/>
                  </a:cubicBezTo>
                  <a:cubicBezTo>
                    <a:pt x="18" y="49"/>
                    <a:pt x="19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17"/>
                    <a:pt x="24" y="131"/>
                    <a:pt x="25" y="140"/>
                  </a:cubicBezTo>
                  <a:cubicBezTo>
                    <a:pt x="25" y="148"/>
                    <a:pt x="26" y="152"/>
                    <a:pt x="26" y="152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7" y="157"/>
                    <a:pt x="28" y="160"/>
                    <a:pt x="30" y="163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6" y="197"/>
                    <a:pt x="36" y="197"/>
                    <a:pt x="36" y="197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9" y="258"/>
                    <a:pt x="49" y="258"/>
                    <a:pt x="49" y="258"/>
                  </a:cubicBezTo>
                  <a:cubicBezTo>
                    <a:pt x="51" y="273"/>
                    <a:pt x="51" y="273"/>
                    <a:pt x="51" y="273"/>
                  </a:cubicBezTo>
                  <a:cubicBezTo>
                    <a:pt x="51" y="273"/>
                    <a:pt x="54" y="272"/>
                    <a:pt x="57" y="270"/>
                  </a:cubicBezTo>
                  <a:cubicBezTo>
                    <a:pt x="59" y="268"/>
                    <a:pt x="60" y="262"/>
                    <a:pt x="60" y="26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6" y="253"/>
                    <a:pt x="66" y="253"/>
                    <a:pt x="66" y="253"/>
                  </a:cubicBezTo>
                  <a:cubicBezTo>
                    <a:pt x="67" y="262"/>
                    <a:pt x="67" y="262"/>
                    <a:pt x="67" y="262"/>
                  </a:cubicBezTo>
                  <a:cubicBezTo>
                    <a:pt x="67" y="262"/>
                    <a:pt x="68" y="268"/>
                    <a:pt x="70" y="270"/>
                  </a:cubicBezTo>
                  <a:cubicBezTo>
                    <a:pt x="71" y="271"/>
                    <a:pt x="72" y="271"/>
                    <a:pt x="73" y="272"/>
                  </a:cubicBezTo>
                  <a:cubicBezTo>
                    <a:pt x="74" y="273"/>
                    <a:pt x="76" y="273"/>
                    <a:pt x="76" y="273"/>
                  </a:cubicBezTo>
                  <a:cubicBezTo>
                    <a:pt x="78" y="258"/>
                    <a:pt x="78" y="258"/>
                    <a:pt x="78" y="258"/>
                  </a:cubicBezTo>
                  <a:cubicBezTo>
                    <a:pt x="85" y="207"/>
                    <a:pt x="85" y="207"/>
                    <a:pt x="85" y="207"/>
                  </a:cubicBezTo>
                  <a:cubicBezTo>
                    <a:pt x="80" y="204"/>
                    <a:pt x="77" y="199"/>
                    <a:pt x="76" y="19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2" y="175"/>
                    <a:pt x="65" y="81"/>
                    <a:pt x="67" y="59"/>
                  </a:cubicBezTo>
                  <a:cubicBezTo>
                    <a:pt x="67" y="54"/>
                    <a:pt x="68" y="49"/>
                    <a:pt x="71" y="4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4" y="2"/>
                    <a:pt x="25" y="5"/>
                    <a:pt x="17" y="11"/>
                  </a:cubicBezTo>
                  <a:cubicBezTo>
                    <a:pt x="8" y="18"/>
                    <a:pt x="2" y="27"/>
                    <a:pt x="1" y="39"/>
                  </a:cubicBezTo>
                  <a:cubicBezTo>
                    <a:pt x="0" y="47"/>
                    <a:pt x="1" y="111"/>
                    <a:pt x="4" y="135"/>
                  </a:cubicBezTo>
                  <a:cubicBezTo>
                    <a:pt x="4" y="137"/>
                    <a:pt x="4" y="139"/>
                    <a:pt x="4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2"/>
            <p:cNvSpPr/>
            <p:nvPr/>
          </p:nvSpPr>
          <p:spPr bwMode="auto">
            <a:xfrm>
              <a:off x="3078163" y="704850"/>
              <a:ext cx="26988" cy="36513"/>
            </a:xfrm>
            <a:custGeom>
              <a:avLst/>
              <a:gdLst>
                <a:gd name="T0" fmla="*/ 12 w 15"/>
                <a:gd name="T1" fmla="*/ 3 h 21"/>
                <a:gd name="T2" fmla="*/ 0 w 15"/>
                <a:gd name="T3" fmla="*/ 0 h 21"/>
                <a:gd name="T4" fmla="*/ 6 w 15"/>
                <a:gd name="T5" fmla="*/ 18 h 21"/>
                <a:gd name="T6" fmla="*/ 10 w 15"/>
                <a:gd name="T7" fmla="*/ 13 h 21"/>
                <a:gd name="T8" fmla="*/ 12 w 15"/>
                <a:gd name="T9" fmla="*/ 12 h 21"/>
                <a:gd name="T10" fmla="*/ 15 w 15"/>
                <a:gd name="T11" fmla="*/ 16 h 21"/>
                <a:gd name="T12" fmla="*/ 12 w 15"/>
                <a:gd name="T1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1">
                  <a:moveTo>
                    <a:pt x="12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8"/>
                    <a:pt x="6" y="18"/>
                  </a:cubicBezTo>
                  <a:cubicBezTo>
                    <a:pt x="9" y="19"/>
                    <a:pt x="10" y="16"/>
                    <a:pt x="10" y="13"/>
                  </a:cubicBezTo>
                  <a:cubicBezTo>
                    <a:pt x="10" y="9"/>
                    <a:pt x="12" y="9"/>
                    <a:pt x="12" y="12"/>
                  </a:cubicBezTo>
                  <a:cubicBezTo>
                    <a:pt x="12" y="14"/>
                    <a:pt x="15" y="21"/>
                    <a:pt x="15" y="16"/>
                  </a:cubicBezTo>
                  <a:cubicBezTo>
                    <a:pt x="15" y="11"/>
                    <a:pt x="14" y="3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13"/>
            <p:cNvSpPr/>
            <p:nvPr/>
          </p:nvSpPr>
          <p:spPr bwMode="auto">
            <a:xfrm>
              <a:off x="3094038" y="285750"/>
              <a:ext cx="176213" cy="171450"/>
            </a:xfrm>
            <a:custGeom>
              <a:avLst/>
              <a:gdLst>
                <a:gd name="T0" fmla="*/ 19 w 101"/>
                <a:gd name="T1" fmla="*/ 92 h 98"/>
                <a:gd name="T2" fmla="*/ 29 w 101"/>
                <a:gd name="T3" fmla="*/ 87 h 98"/>
                <a:gd name="T4" fmla="*/ 25 w 101"/>
                <a:gd name="T5" fmla="*/ 61 h 98"/>
                <a:gd name="T6" fmla="*/ 41 w 101"/>
                <a:gd name="T7" fmla="*/ 88 h 98"/>
                <a:gd name="T8" fmla="*/ 49 w 101"/>
                <a:gd name="T9" fmla="*/ 91 h 98"/>
                <a:gd name="T10" fmla="*/ 60 w 101"/>
                <a:gd name="T11" fmla="*/ 87 h 98"/>
                <a:gd name="T12" fmla="*/ 74 w 101"/>
                <a:gd name="T13" fmla="*/ 57 h 98"/>
                <a:gd name="T14" fmla="*/ 72 w 101"/>
                <a:gd name="T15" fmla="*/ 87 h 98"/>
                <a:gd name="T16" fmla="*/ 82 w 101"/>
                <a:gd name="T17" fmla="*/ 92 h 98"/>
                <a:gd name="T18" fmla="*/ 101 w 101"/>
                <a:gd name="T19" fmla="*/ 85 h 98"/>
                <a:gd name="T20" fmla="*/ 89 w 101"/>
                <a:gd name="T21" fmla="*/ 64 h 98"/>
                <a:gd name="T22" fmla="*/ 83 w 101"/>
                <a:gd name="T23" fmla="*/ 22 h 98"/>
                <a:gd name="T24" fmla="*/ 49 w 101"/>
                <a:gd name="T25" fmla="*/ 4 h 98"/>
                <a:gd name="T26" fmla="*/ 49 w 101"/>
                <a:gd name="T27" fmla="*/ 4 h 98"/>
                <a:gd name="T28" fmla="*/ 56 w 101"/>
                <a:gd name="T29" fmla="*/ 1 h 98"/>
                <a:gd name="T30" fmla="*/ 29 w 101"/>
                <a:gd name="T31" fmla="*/ 8 h 98"/>
                <a:gd name="T32" fmla="*/ 23 w 101"/>
                <a:gd name="T33" fmla="*/ 14 h 98"/>
                <a:gd name="T34" fmla="*/ 21 w 101"/>
                <a:gd name="T35" fmla="*/ 15 h 98"/>
                <a:gd name="T36" fmla="*/ 22 w 101"/>
                <a:gd name="T37" fmla="*/ 15 h 98"/>
                <a:gd name="T38" fmla="*/ 18 w 101"/>
                <a:gd name="T39" fmla="*/ 22 h 98"/>
                <a:gd name="T40" fmla="*/ 12 w 101"/>
                <a:gd name="T41" fmla="*/ 64 h 98"/>
                <a:gd name="T42" fmla="*/ 0 w 101"/>
                <a:gd name="T43" fmla="*/ 85 h 98"/>
                <a:gd name="T44" fmla="*/ 19 w 101"/>
                <a:gd name="T45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98">
                  <a:moveTo>
                    <a:pt x="19" y="92"/>
                  </a:moveTo>
                  <a:cubicBezTo>
                    <a:pt x="27" y="88"/>
                    <a:pt x="29" y="87"/>
                    <a:pt x="29" y="87"/>
                  </a:cubicBezTo>
                  <a:cubicBezTo>
                    <a:pt x="29" y="87"/>
                    <a:pt x="26" y="76"/>
                    <a:pt x="25" y="61"/>
                  </a:cubicBezTo>
                  <a:cubicBezTo>
                    <a:pt x="29" y="73"/>
                    <a:pt x="34" y="83"/>
                    <a:pt x="41" y="88"/>
                  </a:cubicBezTo>
                  <a:cubicBezTo>
                    <a:pt x="44" y="90"/>
                    <a:pt x="46" y="91"/>
                    <a:pt x="49" y="91"/>
                  </a:cubicBezTo>
                  <a:cubicBezTo>
                    <a:pt x="53" y="91"/>
                    <a:pt x="56" y="90"/>
                    <a:pt x="60" y="87"/>
                  </a:cubicBezTo>
                  <a:cubicBezTo>
                    <a:pt x="67" y="82"/>
                    <a:pt x="72" y="71"/>
                    <a:pt x="74" y="57"/>
                  </a:cubicBezTo>
                  <a:cubicBezTo>
                    <a:pt x="75" y="74"/>
                    <a:pt x="72" y="87"/>
                    <a:pt x="72" y="87"/>
                  </a:cubicBezTo>
                  <a:cubicBezTo>
                    <a:pt x="72" y="87"/>
                    <a:pt x="74" y="88"/>
                    <a:pt x="82" y="92"/>
                  </a:cubicBezTo>
                  <a:cubicBezTo>
                    <a:pt x="97" y="98"/>
                    <a:pt x="101" y="85"/>
                    <a:pt x="101" y="85"/>
                  </a:cubicBezTo>
                  <a:cubicBezTo>
                    <a:pt x="101" y="85"/>
                    <a:pt x="84" y="89"/>
                    <a:pt x="89" y="64"/>
                  </a:cubicBezTo>
                  <a:cubicBezTo>
                    <a:pt x="91" y="52"/>
                    <a:pt x="91" y="41"/>
                    <a:pt x="83" y="22"/>
                  </a:cubicBezTo>
                  <a:cubicBezTo>
                    <a:pt x="75" y="5"/>
                    <a:pt x="59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1" y="3"/>
                    <a:pt x="53" y="2"/>
                    <a:pt x="56" y="1"/>
                  </a:cubicBezTo>
                  <a:cubicBezTo>
                    <a:pt x="56" y="1"/>
                    <a:pt x="41" y="0"/>
                    <a:pt x="29" y="8"/>
                  </a:cubicBezTo>
                  <a:cubicBezTo>
                    <a:pt x="27" y="10"/>
                    <a:pt x="25" y="12"/>
                    <a:pt x="23" y="14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5"/>
                    <a:pt x="21" y="15"/>
                    <a:pt x="22" y="15"/>
                  </a:cubicBezTo>
                  <a:cubicBezTo>
                    <a:pt x="20" y="17"/>
                    <a:pt x="19" y="19"/>
                    <a:pt x="18" y="22"/>
                  </a:cubicBezTo>
                  <a:cubicBezTo>
                    <a:pt x="9" y="40"/>
                    <a:pt x="10" y="52"/>
                    <a:pt x="12" y="64"/>
                  </a:cubicBezTo>
                  <a:cubicBezTo>
                    <a:pt x="16" y="89"/>
                    <a:pt x="0" y="85"/>
                    <a:pt x="0" y="85"/>
                  </a:cubicBezTo>
                  <a:cubicBezTo>
                    <a:pt x="0" y="85"/>
                    <a:pt x="3" y="98"/>
                    <a:pt x="19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4"/>
            <p:cNvSpPr/>
            <p:nvPr/>
          </p:nvSpPr>
          <p:spPr bwMode="auto">
            <a:xfrm>
              <a:off x="3182938" y="906462"/>
              <a:ext cx="28575" cy="52388"/>
            </a:xfrm>
            <a:custGeom>
              <a:avLst/>
              <a:gdLst>
                <a:gd name="T0" fmla="*/ 5 w 16"/>
                <a:gd name="T1" fmla="*/ 19 h 30"/>
                <a:gd name="T2" fmla="*/ 8 w 16"/>
                <a:gd name="T3" fmla="*/ 26 h 30"/>
                <a:gd name="T4" fmla="*/ 15 w 16"/>
                <a:gd name="T5" fmla="*/ 25 h 30"/>
                <a:gd name="T6" fmla="*/ 11 w 16"/>
                <a:gd name="T7" fmla="*/ 15 h 30"/>
                <a:gd name="T8" fmla="*/ 7 w 16"/>
                <a:gd name="T9" fmla="*/ 11 h 30"/>
                <a:gd name="T10" fmla="*/ 1 w 16"/>
                <a:gd name="T11" fmla="*/ 0 h 30"/>
                <a:gd name="T12" fmla="*/ 2 w 16"/>
                <a:gd name="T13" fmla="*/ 18 h 30"/>
                <a:gd name="T14" fmla="*/ 3 w 16"/>
                <a:gd name="T15" fmla="*/ 23 h 30"/>
                <a:gd name="T16" fmla="*/ 5 w 16"/>
                <a:gd name="T17" fmla="*/ 17 h 30"/>
                <a:gd name="T18" fmla="*/ 5 w 16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0">
                  <a:moveTo>
                    <a:pt x="5" y="19"/>
                  </a:moveTo>
                  <a:cubicBezTo>
                    <a:pt x="6" y="21"/>
                    <a:pt x="7" y="26"/>
                    <a:pt x="8" y="26"/>
                  </a:cubicBezTo>
                  <a:cubicBezTo>
                    <a:pt x="9" y="27"/>
                    <a:pt x="16" y="30"/>
                    <a:pt x="15" y="25"/>
                  </a:cubicBezTo>
                  <a:cubicBezTo>
                    <a:pt x="14" y="21"/>
                    <a:pt x="11" y="15"/>
                    <a:pt x="11" y="15"/>
                  </a:cubicBezTo>
                  <a:cubicBezTo>
                    <a:pt x="11" y="15"/>
                    <a:pt x="9" y="14"/>
                    <a:pt x="7" y="11"/>
                  </a:cubicBezTo>
                  <a:cubicBezTo>
                    <a:pt x="5" y="9"/>
                    <a:pt x="2" y="6"/>
                    <a:pt x="1" y="0"/>
                  </a:cubicBezTo>
                  <a:cubicBezTo>
                    <a:pt x="1" y="0"/>
                    <a:pt x="0" y="9"/>
                    <a:pt x="2" y="18"/>
                  </a:cubicBezTo>
                  <a:cubicBezTo>
                    <a:pt x="4" y="27"/>
                    <a:pt x="3" y="23"/>
                    <a:pt x="3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8"/>
                    <a:pt x="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5"/>
            <p:cNvSpPr/>
            <p:nvPr/>
          </p:nvSpPr>
          <p:spPr bwMode="auto">
            <a:xfrm>
              <a:off x="3146426" y="906462"/>
              <a:ext cx="30163" cy="52388"/>
            </a:xfrm>
            <a:custGeom>
              <a:avLst/>
              <a:gdLst>
                <a:gd name="T0" fmla="*/ 14 w 17"/>
                <a:gd name="T1" fmla="*/ 18 h 30"/>
                <a:gd name="T2" fmla="*/ 15 w 17"/>
                <a:gd name="T3" fmla="*/ 0 h 30"/>
                <a:gd name="T4" fmla="*/ 5 w 17"/>
                <a:gd name="T5" fmla="*/ 15 h 30"/>
                <a:gd name="T6" fmla="*/ 1 w 17"/>
                <a:gd name="T7" fmla="*/ 25 h 30"/>
                <a:gd name="T8" fmla="*/ 8 w 17"/>
                <a:gd name="T9" fmla="*/ 26 h 30"/>
                <a:gd name="T10" fmla="*/ 11 w 17"/>
                <a:gd name="T11" fmla="*/ 17 h 30"/>
                <a:gd name="T12" fmla="*/ 13 w 17"/>
                <a:gd name="T13" fmla="*/ 23 h 30"/>
                <a:gd name="T14" fmla="*/ 14 w 17"/>
                <a:gd name="T15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0">
                  <a:moveTo>
                    <a:pt x="14" y="18"/>
                  </a:moveTo>
                  <a:cubicBezTo>
                    <a:pt x="17" y="9"/>
                    <a:pt x="15" y="0"/>
                    <a:pt x="15" y="0"/>
                  </a:cubicBezTo>
                  <a:cubicBezTo>
                    <a:pt x="12" y="12"/>
                    <a:pt x="5" y="15"/>
                    <a:pt x="5" y="15"/>
                  </a:cubicBezTo>
                  <a:cubicBezTo>
                    <a:pt x="5" y="15"/>
                    <a:pt x="2" y="21"/>
                    <a:pt x="1" y="25"/>
                  </a:cubicBezTo>
                  <a:cubicBezTo>
                    <a:pt x="0" y="30"/>
                    <a:pt x="7" y="27"/>
                    <a:pt x="8" y="26"/>
                  </a:cubicBezTo>
                  <a:cubicBezTo>
                    <a:pt x="9" y="26"/>
                    <a:pt x="11" y="17"/>
                    <a:pt x="11" y="17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2" y="27"/>
                    <a:pt x="1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16"/>
            <p:cNvSpPr/>
            <p:nvPr/>
          </p:nvSpPr>
          <p:spPr bwMode="auto">
            <a:xfrm>
              <a:off x="3514726" y="433387"/>
              <a:ext cx="73025" cy="73025"/>
            </a:xfrm>
            <a:custGeom>
              <a:avLst/>
              <a:gdLst>
                <a:gd name="T0" fmla="*/ 35 w 42"/>
                <a:gd name="T1" fmla="*/ 6 h 41"/>
                <a:gd name="T2" fmla="*/ 34 w 42"/>
                <a:gd name="T3" fmla="*/ 0 h 41"/>
                <a:gd name="T4" fmla="*/ 32 w 42"/>
                <a:gd name="T5" fmla="*/ 0 h 41"/>
                <a:gd name="T6" fmla="*/ 7 w 42"/>
                <a:gd name="T7" fmla="*/ 11 h 41"/>
                <a:gd name="T8" fmla="*/ 0 w 42"/>
                <a:gd name="T9" fmla="*/ 16 h 41"/>
                <a:gd name="T10" fmla="*/ 42 w 42"/>
                <a:gd name="T11" fmla="*/ 41 h 41"/>
                <a:gd name="T12" fmla="*/ 35 w 42"/>
                <a:gd name="T1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1">
                  <a:moveTo>
                    <a:pt x="35" y="6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3" y="0"/>
                    <a:pt x="32" y="0"/>
                  </a:cubicBezTo>
                  <a:cubicBezTo>
                    <a:pt x="23" y="1"/>
                    <a:pt x="14" y="5"/>
                    <a:pt x="7" y="11"/>
                  </a:cubicBezTo>
                  <a:cubicBezTo>
                    <a:pt x="4" y="12"/>
                    <a:pt x="2" y="14"/>
                    <a:pt x="0" y="16"/>
                  </a:cubicBezTo>
                  <a:cubicBezTo>
                    <a:pt x="17" y="22"/>
                    <a:pt x="33" y="32"/>
                    <a:pt x="42" y="41"/>
                  </a:cubicBezTo>
                  <a:lnTo>
                    <a:pt x="3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17"/>
            <p:cNvSpPr/>
            <p:nvPr/>
          </p:nvSpPr>
          <p:spPr bwMode="auto">
            <a:xfrm>
              <a:off x="3571876" y="430212"/>
              <a:ext cx="147638" cy="479425"/>
            </a:xfrm>
            <a:custGeom>
              <a:avLst/>
              <a:gdLst>
                <a:gd name="T0" fmla="*/ 41 w 85"/>
                <a:gd name="T1" fmla="*/ 2 h 275"/>
                <a:gd name="T2" fmla="*/ 39 w 85"/>
                <a:gd name="T3" fmla="*/ 4 h 275"/>
                <a:gd name="T4" fmla="*/ 38 w 85"/>
                <a:gd name="T5" fmla="*/ 7 h 275"/>
                <a:gd name="T6" fmla="*/ 29 w 85"/>
                <a:gd name="T7" fmla="*/ 62 h 275"/>
                <a:gd name="T8" fmla="*/ 25 w 85"/>
                <a:gd name="T9" fmla="*/ 19 h 275"/>
                <a:gd name="T10" fmla="*/ 26 w 85"/>
                <a:gd name="T11" fmla="*/ 14 h 275"/>
                <a:gd name="T12" fmla="*/ 25 w 85"/>
                <a:gd name="T13" fmla="*/ 11 h 275"/>
                <a:gd name="T14" fmla="*/ 24 w 85"/>
                <a:gd name="T15" fmla="*/ 9 h 275"/>
                <a:gd name="T16" fmla="*/ 19 w 85"/>
                <a:gd name="T17" fmla="*/ 9 h 275"/>
                <a:gd name="T18" fmla="*/ 18 w 85"/>
                <a:gd name="T19" fmla="*/ 11 h 275"/>
                <a:gd name="T20" fmla="*/ 16 w 85"/>
                <a:gd name="T21" fmla="*/ 14 h 275"/>
                <a:gd name="T22" fmla="*/ 17 w 85"/>
                <a:gd name="T23" fmla="*/ 18 h 275"/>
                <a:gd name="T24" fmla="*/ 14 w 85"/>
                <a:gd name="T25" fmla="*/ 49 h 275"/>
                <a:gd name="T26" fmla="*/ 19 w 85"/>
                <a:gd name="T27" fmla="*/ 57 h 275"/>
                <a:gd name="T28" fmla="*/ 20 w 85"/>
                <a:gd name="T29" fmla="*/ 59 h 275"/>
                <a:gd name="T30" fmla="*/ 9 w 85"/>
                <a:gd name="T31" fmla="*/ 195 h 275"/>
                <a:gd name="T32" fmla="*/ 8 w 85"/>
                <a:gd name="T33" fmla="*/ 203 h 275"/>
                <a:gd name="T34" fmla="*/ 0 w 85"/>
                <a:gd name="T35" fmla="*/ 216 h 275"/>
                <a:gd name="T36" fmla="*/ 6 w 85"/>
                <a:gd name="T37" fmla="*/ 260 h 275"/>
                <a:gd name="T38" fmla="*/ 8 w 85"/>
                <a:gd name="T39" fmla="*/ 275 h 275"/>
                <a:gd name="T40" fmla="*/ 13 w 85"/>
                <a:gd name="T41" fmla="*/ 271 h 275"/>
                <a:gd name="T42" fmla="*/ 17 w 85"/>
                <a:gd name="T43" fmla="*/ 263 h 275"/>
                <a:gd name="T44" fmla="*/ 18 w 85"/>
                <a:gd name="T45" fmla="*/ 253 h 275"/>
                <a:gd name="T46" fmla="*/ 20 w 85"/>
                <a:gd name="T47" fmla="*/ 228 h 275"/>
                <a:gd name="T48" fmla="*/ 22 w 85"/>
                <a:gd name="T49" fmla="*/ 254 h 275"/>
                <a:gd name="T50" fmla="*/ 23 w 85"/>
                <a:gd name="T51" fmla="*/ 263 h 275"/>
                <a:gd name="T52" fmla="*/ 27 w 85"/>
                <a:gd name="T53" fmla="*/ 271 h 275"/>
                <a:gd name="T54" fmla="*/ 29 w 85"/>
                <a:gd name="T55" fmla="*/ 273 h 275"/>
                <a:gd name="T56" fmla="*/ 32 w 85"/>
                <a:gd name="T57" fmla="*/ 275 h 275"/>
                <a:gd name="T58" fmla="*/ 34 w 85"/>
                <a:gd name="T59" fmla="*/ 260 h 275"/>
                <a:gd name="T60" fmla="*/ 42 w 85"/>
                <a:gd name="T61" fmla="*/ 200 h 275"/>
                <a:gd name="T62" fmla="*/ 46 w 85"/>
                <a:gd name="T63" fmla="*/ 199 h 275"/>
                <a:gd name="T64" fmla="*/ 48 w 85"/>
                <a:gd name="T65" fmla="*/ 185 h 275"/>
                <a:gd name="T66" fmla="*/ 51 w 85"/>
                <a:gd name="T67" fmla="*/ 165 h 275"/>
                <a:gd name="T68" fmla="*/ 51 w 85"/>
                <a:gd name="T69" fmla="*/ 163 h 275"/>
                <a:gd name="T70" fmla="*/ 56 w 85"/>
                <a:gd name="T71" fmla="*/ 155 h 275"/>
                <a:gd name="T72" fmla="*/ 56 w 85"/>
                <a:gd name="T73" fmla="*/ 154 h 275"/>
                <a:gd name="T74" fmla="*/ 58 w 85"/>
                <a:gd name="T75" fmla="*/ 135 h 275"/>
                <a:gd name="T76" fmla="*/ 59 w 85"/>
                <a:gd name="T77" fmla="*/ 120 h 275"/>
                <a:gd name="T78" fmla="*/ 62 w 85"/>
                <a:gd name="T79" fmla="*/ 54 h 275"/>
                <a:gd name="T80" fmla="*/ 62 w 85"/>
                <a:gd name="T81" fmla="*/ 53 h 275"/>
                <a:gd name="T82" fmla="*/ 64 w 85"/>
                <a:gd name="T83" fmla="*/ 49 h 275"/>
                <a:gd name="T84" fmla="*/ 64 w 85"/>
                <a:gd name="T85" fmla="*/ 133 h 275"/>
                <a:gd name="T86" fmla="*/ 64 w 85"/>
                <a:gd name="T87" fmla="*/ 139 h 275"/>
                <a:gd name="T88" fmla="*/ 77 w 85"/>
                <a:gd name="T89" fmla="*/ 136 h 275"/>
                <a:gd name="T90" fmla="*/ 78 w 85"/>
                <a:gd name="T91" fmla="*/ 130 h 275"/>
                <a:gd name="T92" fmla="*/ 80 w 85"/>
                <a:gd name="T93" fmla="*/ 28 h 275"/>
                <a:gd name="T94" fmla="*/ 69 w 85"/>
                <a:gd name="T95" fmla="*/ 13 h 275"/>
                <a:gd name="T96" fmla="*/ 41 w 85"/>
                <a:gd name="T97" fmla="*/ 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275">
                  <a:moveTo>
                    <a:pt x="41" y="2"/>
                  </a:moveTo>
                  <a:cubicBezTo>
                    <a:pt x="41" y="2"/>
                    <a:pt x="40" y="3"/>
                    <a:pt x="39" y="4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52"/>
                    <a:pt x="18" y="55"/>
                    <a:pt x="19" y="57"/>
                  </a:cubicBezTo>
                  <a:cubicBezTo>
                    <a:pt x="19" y="58"/>
                    <a:pt x="19" y="59"/>
                    <a:pt x="20" y="59"/>
                  </a:cubicBezTo>
                  <a:cubicBezTo>
                    <a:pt x="22" y="73"/>
                    <a:pt x="13" y="164"/>
                    <a:pt x="9" y="195"/>
                  </a:cubicBezTo>
                  <a:cubicBezTo>
                    <a:pt x="9" y="199"/>
                    <a:pt x="8" y="202"/>
                    <a:pt x="8" y="203"/>
                  </a:cubicBezTo>
                  <a:cubicBezTo>
                    <a:pt x="7" y="209"/>
                    <a:pt x="4" y="213"/>
                    <a:pt x="0" y="21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11" y="274"/>
                    <a:pt x="13" y="271"/>
                  </a:cubicBezTo>
                  <a:cubicBezTo>
                    <a:pt x="15" y="269"/>
                    <a:pt x="17" y="263"/>
                    <a:pt x="17" y="263"/>
                  </a:cubicBezTo>
                  <a:cubicBezTo>
                    <a:pt x="18" y="253"/>
                    <a:pt x="18" y="253"/>
                    <a:pt x="18" y="253"/>
                  </a:cubicBezTo>
                  <a:cubicBezTo>
                    <a:pt x="20" y="228"/>
                    <a:pt x="20" y="228"/>
                    <a:pt x="20" y="228"/>
                  </a:cubicBezTo>
                  <a:cubicBezTo>
                    <a:pt x="22" y="254"/>
                    <a:pt x="22" y="254"/>
                    <a:pt x="22" y="254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63"/>
                    <a:pt x="25" y="269"/>
                    <a:pt x="27" y="271"/>
                  </a:cubicBezTo>
                  <a:cubicBezTo>
                    <a:pt x="28" y="272"/>
                    <a:pt x="28" y="273"/>
                    <a:pt x="29" y="273"/>
                  </a:cubicBezTo>
                  <a:cubicBezTo>
                    <a:pt x="31" y="274"/>
                    <a:pt x="32" y="275"/>
                    <a:pt x="32" y="275"/>
                  </a:cubicBezTo>
                  <a:cubicBezTo>
                    <a:pt x="34" y="260"/>
                    <a:pt x="34" y="260"/>
                    <a:pt x="34" y="260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6" y="199"/>
                    <a:pt x="46" y="199"/>
                    <a:pt x="46" y="199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51" y="163"/>
                    <a:pt x="51" y="163"/>
                    <a:pt x="51" y="163"/>
                  </a:cubicBezTo>
                  <a:cubicBezTo>
                    <a:pt x="55" y="160"/>
                    <a:pt x="55" y="159"/>
                    <a:pt x="56" y="155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56" y="154"/>
                    <a:pt x="57" y="147"/>
                    <a:pt x="58" y="135"/>
                  </a:cubicBezTo>
                  <a:cubicBezTo>
                    <a:pt x="58" y="131"/>
                    <a:pt x="58" y="125"/>
                    <a:pt x="59" y="120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3" y="52"/>
                    <a:pt x="64" y="50"/>
                    <a:pt x="64" y="49"/>
                  </a:cubicBezTo>
                  <a:cubicBezTo>
                    <a:pt x="66" y="46"/>
                    <a:pt x="65" y="110"/>
                    <a:pt x="64" y="133"/>
                  </a:cubicBezTo>
                  <a:cubicBezTo>
                    <a:pt x="64" y="135"/>
                    <a:pt x="64" y="138"/>
                    <a:pt x="64" y="139"/>
                  </a:cubicBezTo>
                  <a:cubicBezTo>
                    <a:pt x="67" y="141"/>
                    <a:pt x="72" y="139"/>
                    <a:pt x="77" y="136"/>
                  </a:cubicBezTo>
                  <a:cubicBezTo>
                    <a:pt x="78" y="134"/>
                    <a:pt x="78" y="132"/>
                    <a:pt x="78" y="130"/>
                  </a:cubicBezTo>
                  <a:cubicBezTo>
                    <a:pt x="81" y="104"/>
                    <a:pt x="85" y="41"/>
                    <a:pt x="80" y="28"/>
                  </a:cubicBezTo>
                  <a:cubicBezTo>
                    <a:pt x="79" y="26"/>
                    <a:pt x="75" y="19"/>
                    <a:pt x="69" y="13"/>
                  </a:cubicBezTo>
                  <a:cubicBezTo>
                    <a:pt x="61" y="6"/>
                    <a:pt x="51" y="0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18"/>
            <p:cNvSpPr/>
            <p:nvPr/>
          </p:nvSpPr>
          <p:spPr bwMode="auto">
            <a:xfrm>
              <a:off x="3678238" y="677862"/>
              <a:ext cx="28575" cy="36513"/>
            </a:xfrm>
            <a:custGeom>
              <a:avLst/>
              <a:gdLst>
                <a:gd name="T0" fmla="*/ 4 w 16"/>
                <a:gd name="T1" fmla="*/ 12 h 21"/>
                <a:gd name="T2" fmla="*/ 5 w 16"/>
                <a:gd name="T3" fmla="*/ 13 h 21"/>
                <a:gd name="T4" fmla="*/ 10 w 16"/>
                <a:gd name="T5" fmla="*/ 18 h 21"/>
                <a:gd name="T6" fmla="*/ 16 w 16"/>
                <a:gd name="T7" fmla="*/ 0 h 21"/>
                <a:gd name="T8" fmla="*/ 4 w 16"/>
                <a:gd name="T9" fmla="*/ 3 h 21"/>
                <a:gd name="T10" fmla="*/ 1 w 16"/>
                <a:gd name="T11" fmla="*/ 16 h 21"/>
                <a:gd name="T12" fmla="*/ 4 w 16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">
                  <a:moveTo>
                    <a:pt x="4" y="12"/>
                  </a:moveTo>
                  <a:cubicBezTo>
                    <a:pt x="4" y="9"/>
                    <a:pt x="5" y="9"/>
                    <a:pt x="5" y="13"/>
                  </a:cubicBezTo>
                  <a:cubicBezTo>
                    <a:pt x="5" y="16"/>
                    <a:pt x="6" y="19"/>
                    <a:pt x="10" y="18"/>
                  </a:cubicBezTo>
                  <a:cubicBezTo>
                    <a:pt x="15" y="18"/>
                    <a:pt x="16" y="0"/>
                    <a:pt x="16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1" y="11"/>
                    <a:pt x="1" y="16"/>
                  </a:cubicBezTo>
                  <a:cubicBezTo>
                    <a:pt x="0" y="21"/>
                    <a:pt x="4" y="14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19"/>
            <p:cNvSpPr/>
            <p:nvPr/>
          </p:nvSpPr>
          <p:spPr bwMode="auto">
            <a:xfrm>
              <a:off x="3521076" y="271462"/>
              <a:ext cx="176213" cy="171450"/>
            </a:xfrm>
            <a:custGeom>
              <a:avLst/>
              <a:gdLst>
                <a:gd name="T0" fmla="*/ 19 w 101"/>
                <a:gd name="T1" fmla="*/ 91 h 98"/>
                <a:gd name="T2" fmla="*/ 29 w 101"/>
                <a:gd name="T3" fmla="*/ 87 h 98"/>
                <a:gd name="T4" fmla="*/ 26 w 101"/>
                <a:gd name="T5" fmla="*/ 61 h 98"/>
                <a:gd name="T6" fmla="*/ 42 w 101"/>
                <a:gd name="T7" fmla="*/ 87 h 98"/>
                <a:gd name="T8" fmla="*/ 50 w 101"/>
                <a:gd name="T9" fmla="*/ 90 h 98"/>
                <a:gd name="T10" fmla="*/ 60 w 101"/>
                <a:gd name="T11" fmla="*/ 87 h 98"/>
                <a:gd name="T12" fmla="*/ 74 w 101"/>
                <a:gd name="T13" fmla="*/ 57 h 98"/>
                <a:gd name="T14" fmla="*/ 72 w 101"/>
                <a:gd name="T15" fmla="*/ 87 h 98"/>
                <a:gd name="T16" fmla="*/ 82 w 101"/>
                <a:gd name="T17" fmla="*/ 91 h 98"/>
                <a:gd name="T18" fmla="*/ 101 w 101"/>
                <a:gd name="T19" fmla="*/ 85 h 98"/>
                <a:gd name="T20" fmla="*/ 89 w 101"/>
                <a:gd name="T21" fmla="*/ 63 h 98"/>
                <a:gd name="T22" fmla="*/ 83 w 101"/>
                <a:gd name="T23" fmla="*/ 22 h 98"/>
                <a:gd name="T24" fmla="*/ 50 w 101"/>
                <a:gd name="T25" fmla="*/ 4 h 98"/>
                <a:gd name="T26" fmla="*/ 49 w 101"/>
                <a:gd name="T27" fmla="*/ 4 h 98"/>
                <a:gd name="T28" fmla="*/ 56 w 101"/>
                <a:gd name="T29" fmla="*/ 1 h 98"/>
                <a:gd name="T30" fmla="*/ 30 w 101"/>
                <a:gd name="T31" fmla="*/ 8 h 98"/>
                <a:gd name="T32" fmla="*/ 23 w 101"/>
                <a:gd name="T33" fmla="*/ 14 h 98"/>
                <a:gd name="T34" fmla="*/ 21 w 101"/>
                <a:gd name="T35" fmla="*/ 15 h 98"/>
                <a:gd name="T36" fmla="*/ 22 w 101"/>
                <a:gd name="T37" fmla="*/ 15 h 98"/>
                <a:gd name="T38" fmla="*/ 18 w 101"/>
                <a:gd name="T39" fmla="*/ 22 h 98"/>
                <a:gd name="T40" fmla="*/ 12 w 101"/>
                <a:gd name="T41" fmla="*/ 63 h 98"/>
                <a:gd name="T42" fmla="*/ 0 w 101"/>
                <a:gd name="T43" fmla="*/ 85 h 98"/>
                <a:gd name="T44" fmla="*/ 19 w 101"/>
                <a:gd name="T45" fmla="*/ 9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98">
                  <a:moveTo>
                    <a:pt x="19" y="91"/>
                  </a:moveTo>
                  <a:cubicBezTo>
                    <a:pt x="27" y="88"/>
                    <a:pt x="29" y="87"/>
                    <a:pt x="29" y="87"/>
                  </a:cubicBezTo>
                  <a:cubicBezTo>
                    <a:pt x="29" y="87"/>
                    <a:pt x="27" y="75"/>
                    <a:pt x="26" y="61"/>
                  </a:cubicBezTo>
                  <a:cubicBezTo>
                    <a:pt x="29" y="72"/>
                    <a:pt x="35" y="83"/>
                    <a:pt x="42" y="87"/>
                  </a:cubicBezTo>
                  <a:cubicBezTo>
                    <a:pt x="44" y="89"/>
                    <a:pt x="47" y="90"/>
                    <a:pt x="50" y="90"/>
                  </a:cubicBezTo>
                  <a:cubicBezTo>
                    <a:pt x="53" y="91"/>
                    <a:pt x="57" y="89"/>
                    <a:pt x="60" y="87"/>
                  </a:cubicBezTo>
                  <a:cubicBezTo>
                    <a:pt x="67" y="82"/>
                    <a:pt x="72" y="70"/>
                    <a:pt x="74" y="57"/>
                  </a:cubicBezTo>
                  <a:cubicBezTo>
                    <a:pt x="75" y="73"/>
                    <a:pt x="72" y="87"/>
                    <a:pt x="72" y="87"/>
                  </a:cubicBezTo>
                  <a:cubicBezTo>
                    <a:pt x="72" y="87"/>
                    <a:pt x="74" y="88"/>
                    <a:pt x="82" y="91"/>
                  </a:cubicBezTo>
                  <a:cubicBezTo>
                    <a:pt x="98" y="98"/>
                    <a:pt x="101" y="85"/>
                    <a:pt x="101" y="85"/>
                  </a:cubicBezTo>
                  <a:cubicBezTo>
                    <a:pt x="101" y="85"/>
                    <a:pt x="85" y="88"/>
                    <a:pt x="89" y="63"/>
                  </a:cubicBezTo>
                  <a:cubicBezTo>
                    <a:pt x="91" y="52"/>
                    <a:pt x="92" y="40"/>
                    <a:pt x="83" y="22"/>
                  </a:cubicBezTo>
                  <a:cubicBezTo>
                    <a:pt x="76" y="5"/>
                    <a:pt x="60" y="3"/>
                    <a:pt x="50" y="4"/>
                  </a:cubicBezTo>
                  <a:cubicBezTo>
                    <a:pt x="50" y="4"/>
                    <a:pt x="50" y="4"/>
                    <a:pt x="49" y="4"/>
                  </a:cubicBezTo>
                  <a:cubicBezTo>
                    <a:pt x="52" y="3"/>
                    <a:pt x="54" y="1"/>
                    <a:pt x="56" y="1"/>
                  </a:cubicBezTo>
                  <a:cubicBezTo>
                    <a:pt x="56" y="1"/>
                    <a:pt x="42" y="0"/>
                    <a:pt x="30" y="8"/>
                  </a:cubicBezTo>
                  <a:cubicBezTo>
                    <a:pt x="28" y="9"/>
                    <a:pt x="25" y="11"/>
                    <a:pt x="23" y="14"/>
                  </a:cubicBezTo>
                  <a:cubicBezTo>
                    <a:pt x="23" y="14"/>
                    <a:pt x="22" y="15"/>
                    <a:pt x="21" y="15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1" y="17"/>
                    <a:pt x="19" y="19"/>
                    <a:pt x="18" y="22"/>
                  </a:cubicBezTo>
                  <a:cubicBezTo>
                    <a:pt x="10" y="40"/>
                    <a:pt x="10" y="52"/>
                    <a:pt x="12" y="63"/>
                  </a:cubicBezTo>
                  <a:cubicBezTo>
                    <a:pt x="17" y="88"/>
                    <a:pt x="0" y="85"/>
                    <a:pt x="0" y="85"/>
                  </a:cubicBezTo>
                  <a:cubicBezTo>
                    <a:pt x="0" y="85"/>
                    <a:pt x="4" y="98"/>
                    <a:pt x="19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20"/>
            <p:cNvSpPr/>
            <p:nvPr/>
          </p:nvSpPr>
          <p:spPr bwMode="auto">
            <a:xfrm>
              <a:off x="3609976" y="892175"/>
              <a:ext cx="30163" cy="50800"/>
            </a:xfrm>
            <a:custGeom>
              <a:avLst/>
              <a:gdLst>
                <a:gd name="T0" fmla="*/ 6 w 17"/>
                <a:gd name="T1" fmla="*/ 18 h 29"/>
                <a:gd name="T2" fmla="*/ 9 w 17"/>
                <a:gd name="T3" fmla="*/ 26 h 29"/>
                <a:gd name="T4" fmla="*/ 16 w 17"/>
                <a:gd name="T5" fmla="*/ 25 h 29"/>
                <a:gd name="T6" fmla="*/ 12 w 17"/>
                <a:gd name="T7" fmla="*/ 14 h 29"/>
                <a:gd name="T8" fmla="*/ 7 w 17"/>
                <a:gd name="T9" fmla="*/ 11 h 29"/>
                <a:gd name="T10" fmla="*/ 1 w 17"/>
                <a:gd name="T11" fmla="*/ 0 h 29"/>
                <a:gd name="T12" fmla="*/ 3 w 17"/>
                <a:gd name="T13" fmla="*/ 17 h 29"/>
                <a:gd name="T14" fmla="*/ 4 w 17"/>
                <a:gd name="T15" fmla="*/ 22 h 29"/>
                <a:gd name="T16" fmla="*/ 6 w 17"/>
                <a:gd name="T17" fmla="*/ 16 h 29"/>
                <a:gd name="T18" fmla="*/ 6 w 17"/>
                <a:gd name="T1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9">
                  <a:moveTo>
                    <a:pt x="6" y="18"/>
                  </a:moveTo>
                  <a:cubicBezTo>
                    <a:pt x="6" y="21"/>
                    <a:pt x="8" y="25"/>
                    <a:pt x="9" y="26"/>
                  </a:cubicBezTo>
                  <a:cubicBezTo>
                    <a:pt x="10" y="27"/>
                    <a:pt x="17" y="29"/>
                    <a:pt x="16" y="25"/>
                  </a:cubicBezTo>
                  <a:cubicBezTo>
                    <a:pt x="15" y="20"/>
                    <a:pt x="12" y="14"/>
                    <a:pt x="12" y="14"/>
                  </a:cubicBezTo>
                  <a:cubicBezTo>
                    <a:pt x="12" y="14"/>
                    <a:pt x="10" y="14"/>
                    <a:pt x="7" y="11"/>
                  </a:cubicBezTo>
                  <a:cubicBezTo>
                    <a:pt x="5" y="9"/>
                    <a:pt x="3" y="5"/>
                    <a:pt x="1" y="0"/>
                  </a:cubicBezTo>
                  <a:cubicBezTo>
                    <a:pt x="1" y="0"/>
                    <a:pt x="0" y="8"/>
                    <a:pt x="3" y="17"/>
                  </a:cubicBezTo>
                  <a:cubicBezTo>
                    <a:pt x="5" y="27"/>
                    <a:pt x="4" y="22"/>
                    <a:pt x="4" y="2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7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21"/>
            <p:cNvSpPr/>
            <p:nvPr/>
          </p:nvSpPr>
          <p:spPr bwMode="auto">
            <a:xfrm>
              <a:off x="3573463" y="892175"/>
              <a:ext cx="30163" cy="50800"/>
            </a:xfrm>
            <a:custGeom>
              <a:avLst/>
              <a:gdLst>
                <a:gd name="T0" fmla="*/ 15 w 17"/>
                <a:gd name="T1" fmla="*/ 17 h 29"/>
                <a:gd name="T2" fmla="*/ 16 w 17"/>
                <a:gd name="T3" fmla="*/ 0 h 29"/>
                <a:gd name="T4" fmla="*/ 5 w 17"/>
                <a:gd name="T5" fmla="*/ 14 h 29"/>
                <a:gd name="T6" fmla="*/ 1 w 17"/>
                <a:gd name="T7" fmla="*/ 25 h 29"/>
                <a:gd name="T8" fmla="*/ 9 w 17"/>
                <a:gd name="T9" fmla="*/ 26 h 29"/>
                <a:gd name="T10" fmla="*/ 12 w 17"/>
                <a:gd name="T11" fmla="*/ 16 h 29"/>
                <a:gd name="T12" fmla="*/ 13 w 17"/>
                <a:gd name="T13" fmla="*/ 22 h 29"/>
                <a:gd name="T14" fmla="*/ 15 w 17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9">
                  <a:moveTo>
                    <a:pt x="15" y="17"/>
                  </a:moveTo>
                  <a:cubicBezTo>
                    <a:pt x="17" y="8"/>
                    <a:pt x="16" y="0"/>
                    <a:pt x="16" y="0"/>
                  </a:cubicBezTo>
                  <a:cubicBezTo>
                    <a:pt x="12" y="12"/>
                    <a:pt x="5" y="14"/>
                    <a:pt x="5" y="14"/>
                  </a:cubicBezTo>
                  <a:cubicBezTo>
                    <a:pt x="5" y="14"/>
                    <a:pt x="3" y="20"/>
                    <a:pt x="1" y="25"/>
                  </a:cubicBezTo>
                  <a:cubicBezTo>
                    <a:pt x="0" y="29"/>
                    <a:pt x="7" y="27"/>
                    <a:pt x="9" y="26"/>
                  </a:cubicBezTo>
                  <a:cubicBezTo>
                    <a:pt x="10" y="25"/>
                    <a:pt x="12" y="16"/>
                    <a:pt x="12" y="16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2" y="27"/>
                    <a:pt x="1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22"/>
            <p:cNvSpPr/>
            <p:nvPr/>
          </p:nvSpPr>
          <p:spPr bwMode="auto">
            <a:xfrm>
              <a:off x="3513138" y="798512"/>
              <a:ext cx="42863" cy="38100"/>
            </a:xfrm>
            <a:custGeom>
              <a:avLst/>
              <a:gdLst>
                <a:gd name="T0" fmla="*/ 3 w 25"/>
                <a:gd name="T1" fmla="*/ 20 h 22"/>
                <a:gd name="T2" fmla="*/ 5 w 25"/>
                <a:gd name="T3" fmla="*/ 15 h 22"/>
                <a:gd name="T4" fmla="*/ 5 w 25"/>
                <a:gd name="T5" fmla="*/ 14 h 22"/>
                <a:gd name="T6" fmla="*/ 8 w 25"/>
                <a:gd name="T7" fmla="*/ 14 h 22"/>
                <a:gd name="T8" fmla="*/ 8 w 25"/>
                <a:gd name="T9" fmla="*/ 15 h 22"/>
                <a:gd name="T10" fmla="*/ 15 w 25"/>
                <a:gd name="T11" fmla="*/ 22 h 22"/>
                <a:gd name="T12" fmla="*/ 23 w 25"/>
                <a:gd name="T13" fmla="*/ 13 h 22"/>
                <a:gd name="T14" fmla="*/ 23 w 25"/>
                <a:gd name="T15" fmla="*/ 11 h 22"/>
                <a:gd name="T16" fmla="*/ 25 w 25"/>
                <a:gd name="T17" fmla="*/ 0 h 22"/>
                <a:gd name="T18" fmla="*/ 6 w 25"/>
                <a:gd name="T19" fmla="*/ 4 h 22"/>
                <a:gd name="T20" fmla="*/ 0 w 25"/>
                <a:gd name="T21" fmla="*/ 19 h 22"/>
                <a:gd name="T22" fmla="*/ 3 w 25"/>
                <a:gd name="T2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3" y="20"/>
                  </a:moveTo>
                  <a:cubicBezTo>
                    <a:pt x="4" y="18"/>
                    <a:pt x="5" y="16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2"/>
                    <a:pt x="7" y="11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0"/>
                    <a:pt x="10" y="22"/>
                    <a:pt x="15" y="22"/>
                  </a:cubicBezTo>
                  <a:cubicBezTo>
                    <a:pt x="19" y="21"/>
                    <a:pt x="21" y="17"/>
                    <a:pt x="23" y="13"/>
                  </a:cubicBezTo>
                  <a:cubicBezTo>
                    <a:pt x="23" y="12"/>
                    <a:pt x="23" y="11"/>
                    <a:pt x="23" y="11"/>
                  </a:cubicBezTo>
                  <a:cubicBezTo>
                    <a:pt x="25" y="5"/>
                    <a:pt x="25" y="0"/>
                    <a:pt x="25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" y="4"/>
                    <a:pt x="1" y="13"/>
                    <a:pt x="0" y="19"/>
                  </a:cubicBezTo>
                  <a:cubicBezTo>
                    <a:pt x="0" y="22"/>
                    <a:pt x="1" y="21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123"/>
            <p:cNvSpPr/>
            <p:nvPr/>
          </p:nvSpPr>
          <p:spPr bwMode="auto">
            <a:xfrm>
              <a:off x="3232151" y="798512"/>
              <a:ext cx="42863" cy="41275"/>
            </a:xfrm>
            <a:custGeom>
              <a:avLst/>
              <a:gdLst>
                <a:gd name="T0" fmla="*/ 17 w 25"/>
                <a:gd name="T1" fmla="*/ 16 h 24"/>
                <a:gd name="T2" fmla="*/ 17 w 25"/>
                <a:gd name="T3" fmla="*/ 14 h 24"/>
                <a:gd name="T4" fmla="*/ 20 w 25"/>
                <a:gd name="T5" fmla="*/ 15 h 24"/>
                <a:gd name="T6" fmla="*/ 20 w 25"/>
                <a:gd name="T7" fmla="*/ 15 h 24"/>
                <a:gd name="T8" fmla="*/ 20 w 25"/>
                <a:gd name="T9" fmla="*/ 17 h 24"/>
                <a:gd name="T10" fmla="*/ 25 w 25"/>
                <a:gd name="T11" fmla="*/ 19 h 24"/>
                <a:gd name="T12" fmla="*/ 19 w 25"/>
                <a:gd name="T13" fmla="*/ 4 h 24"/>
                <a:gd name="T14" fmla="*/ 0 w 25"/>
                <a:gd name="T15" fmla="*/ 0 h 24"/>
                <a:gd name="T16" fmla="*/ 2 w 25"/>
                <a:gd name="T17" fmla="*/ 11 h 24"/>
                <a:gd name="T18" fmla="*/ 2 w 25"/>
                <a:gd name="T19" fmla="*/ 13 h 24"/>
                <a:gd name="T20" fmla="*/ 10 w 25"/>
                <a:gd name="T21" fmla="*/ 22 h 24"/>
                <a:gd name="T22" fmla="*/ 17 w 25"/>
                <a:gd name="T2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4">
                  <a:moveTo>
                    <a:pt x="17" y="16"/>
                  </a:moveTo>
                  <a:cubicBezTo>
                    <a:pt x="17" y="15"/>
                    <a:pt x="17" y="15"/>
                    <a:pt x="17" y="14"/>
                  </a:cubicBezTo>
                  <a:cubicBezTo>
                    <a:pt x="18" y="12"/>
                    <a:pt x="20" y="12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2" y="20"/>
                    <a:pt x="25" y="24"/>
                    <a:pt x="25" y="19"/>
                  </a:cubicBezTo>
                  <a:cubicBezTo>
                    <a:pt x="24" y="13"/>
                    <a:pt x="23" y="4"/>
                    <a:pt x="19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2" y="11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4" y="17"/>
                    <a:pt x="6" y="22"/>
                    <a:pt x="10" y="22"/>
                  </a:cubicBezTo>
                  <a:cubicBezTo>
                    <a:pt x="15" y="23"/>
                    <a:pt x="17" y="20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24"/>
            <p:cNvSpPr/>
            <p:nvPr/>
          </p:nvSpPr>
          <p:spPr bwMode="auto">
            <a:xfrm>
              <a:off x="3206751" y="473075"/>
              <a:ext cx="376238" cy="585788"/>
            </a:xfrm>
            <a:custGeom>
              <a:avLst/>
              <a:gdLst>
                <a:gd name="T0" fmla="*/ 37 w 215"/>
                <a:gd name="T1" fmla="*/ 184 h 336"/>
                <a:gd name="T2" fmla="*/ 33 w 215"/>
                <a:gd name="T3" fmla="*/ 62 h 336"/>
                <a:gd name="T4" fmla="*/ 36 w 215"/>
                <a:gd name="T5" fmla="*/ 65 h 336"/>
                <a:gd name="T6" fmla="*/ 36 w 215"/>
                <a:gd name="T7" fmla="*/ 65 h 336"/>
                <a:gd name="T8" fmla="*/ 40 w 215"/>
                <a:gd name="T9" fmla="*/ 125 h 336"/>
                <a:gd name="T10" fmla="*/ 46 w 215"/>
                <a:gd name="T11" fmla="*/ 188 h 336"/>
                <a:gd name="T12" fmla="*/ 46 w 215"/>
                <a:gd name="T13" fmla="*/ 189 h 336"/>
                <a:gd name="T14" fmla="*/ 53 w 215"/>
                <a:gd name="T15" fmla="*/ 201 h 336"/>
                <a:gd name="T16" fmla="*/ 63 w 215"/>
                <a:gd name="T17" fmla="*/ 336 h 336"/>
                <a:gd name="T18" fmla="*/ 91 w 215"/>
                <a:gd name="T19" fmla="*/ 336 h 336"/>
                <a:gd name="T20" fmla="*/ 103 w 215"/>
                <a:gd name="T21" fmla="*/ 231 h 336"/>
                <a:gd name="T22" fmla="*/ 105 w 215"/>
                <a:gd name="T23" fmla="*/ 231 h 336"/>
                <a:gd name="T24" fmla="*/ 109 w 215"/>
                <a:gd name="T25" fmla="*/ 230 h 336"/>
                <a:gd name="T26" fmla="*/ 122 w 215"/>
                <a:gd name="T27" fmla="*/ 336 h 336"/>
                <a:gd name="T28" fmla="*/ 149 w 215"/>
                <a:gd name="T29" fmla="*/ 336 h 336"/>
                <a:gd name="T30" fmla="*/ 159 w 215"/>
                <a:gd name="T31" fmla="*/ 203 h 336"/>
                <a:gd name="T32" fmla="*/ 166 w 215"/>
                <a:gd name="T33" fmla="*/ 189 h 336"/>
                <a:gd name="T34" fmla="*/ 166 w 215"/>
                <a:gd name="T35" fmla="*/ 188 h 336"/>
                <a:gd name="T36" fmla="*/ 170 w 215"/>
                <a:gd name="T37" fmla="*/ 147 h 336"/>
                <a:gd name="T38" fmla="*/ 176 w 215"/>
                <a:gd name="T39" fmla="*/ 67 h 336"/>
                <a:gd name="T40" fmla="*/ 176 w 215"/>
                <a:gd name="T41" fmla="*/ 66 h 336"/>
                <a:gd name="T42" fmla="*/ 179 w 215"/>
                <a:gd name="T43" fmla="*/ 62 h 336"/>
                <a:gd name="T44" fmla="*/ 179 w 215"/>
                <a:gd name="T45" fmla="*/ 183 h 336"/>
                <a:gd name="T46" fmla="*/ 201 w 215"/>
                <a:gd name="T47" fmla="*/ 180 h 336"/>
                <a:gd name="T48" fmla="*/ 213 w 215"/>
                <a:gd name="T49" fmla="*/ 35 h 336"/>
                <a:gd name="T50" fmla="*/ 142 w 215"/>
                <a:gd name="T51" fmla="*/ 4 h 336"/>
                <a:gd name="T52" fmla="*/ 138 w 215"/>
                <a:gd name="T53" fmla="*/ 7 h 336"/>
                <a:gd name="T54" fmla="*/ 122 w 215"/>
                <a:gd name="T55" fmla="*/ 77 h 336"/>
                <a:gd name="T56" fmla="*/ 116 w 215"/>
                <a:gd name="T57" fmla="*/ 25 h 336"/>
                <a:gd name="T58" fmla="*/ 117 w 215"/>
                <a:gd name="T59" fmla="*/ 19 h 336"/>
                <a:gd name="T60" fmla="*/ 114 w 215"/>
                <a:gd name="T61" fmla="*/ 13 h 336"/>
                <a:gd name="T62" fmla="*/ 105 w 215"/>
                <a:gd name="T63" fmla="*/ 13 h 336"/>
                <a:gd name="T64" fmla="*/ 101 w 215"/>
                <a:gd name="T65" fmla="*/ 19 h 336"/>
                <a:gd name="T66" fmla="*/ 103 w 215"/>
                <a:gd name="T67" fmla="*/ 24 h 336"/>
                <a:gd name="T68" fmla="*/ 97 w 215"/>
                <a:gd name="T69" fmla="*/ 73 h 336"/>
                <a:gd name="T70" fmla="*/ 96 w 215"/>
                <a:gd name="T71" fmla="*/ 76 h 336"/>
                <a:gd name="T72" fmla="*/ 77 w 215"/>
                <a:gd name="T73" fmla="*/ 4 h 336"/>
                <a:gd name="T74" fmla="*/ 74 w 215"/>
                <a:gd name="T75" fmla="*/ 4 h 336"/>
                <a:gd name="T76" fmla="*/ 2 w 215"/>
                <a:gd name="T77" fmla="*/ 41 h 336"/>
                <a:gd name="T78" fmla="*/ 12 w 215"/>
                <a:gd name="T79" fmla="*/ 179 h 336"/>
                <a:gd name="T80" fmla="*/ 37 w 215"/>
                <a:gd name="T81" fmla="*/ 18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" h="336">
                  <a:moveTo>
                    <a:pt x="37" y="184"/>
                  </a:moveTo>
                  <a:cubicBezTo>
                    <a:pt x="36" y="167"/>
                    <a:pt x="30" y="59"/>
                    <a:pt x="33" y="62"/>
                  </a:cubicBezTo>
                  <a:cubicBezTo>
                    <a:pt x="34" y="63"/>
                    <a:pt x="35" y="64"/>
                    <a:pt x="36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3" y="161"/>
                    <a:pt x="46" y="188"/>
                    <a:pt x="46" y="188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47" y="193"/>
                    <a:pt x="50" y="198"/>
                    <a:pt x="53" y="20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91" y="336"/>
                    <a:pt x="91" y="336"/>
                    <a:pt x="91" y="336"/>
                  </a:cubicBezTo>
                  <a:cubicBezTo>
                    <a:pt x="103" y="231"/>
                    <a:pt x="103" y="231"/>
                    <a:pt x="103" y="231"/>
                  </a:cubicBezTo>
                  <a:cubicBezTo>
                    <a:pt x="104" y="231"/>
                    <a:pt x="105" y="231"/>
                    <a:pt x="105" y="231"/>
                  </a:cubicBezTo>
                  <a:cubicBezTo>
                    <a:pt x="107" y="231"/>
                    <a:pt x="108" y="231"/>
                    <a:pt x="109" y="230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49" y="336"/>
                    <a:pt x="149" y="336"/>
                    <a:pt x="149" y="336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2" y="199"/>
                    <a:pt x="165" y="194"/>
                    <a:pt x="166" y="189"/>
                  </a:cubicBezTo>
                  <a:cubicBezTo>
                    <a:pt x="166" y="188"/>
                    <a:pt x="166" y="188"/>
                    <a:pt x="166" y="188"/>
                  </a:cubicBezTo>
                  <a:cubicBezTo>
                    <a:pt x="166" y="188"/>
                    <a:pt x="168" y="171"/>
                    <a:pt x="170" y="147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6" y="67"/>
                    <a:pt x="176" y="66"/>
                    <a:pt x="176" y="66"/>
                  </a:cubicBezTo>
                  <a:cubicBezTo>
                    <a:pt x="177" y="64"/>
                    <a:pt x="178" y="63"/>
                    <a:pt x="179" y="62"/>
                  </a:cubicBezTo>
                  <a:cubicBezTo>
                    <a:pt x="183" y="57"/>
                    <a:pt x="181" y="167"/>
                    <a:pt x="179" y="183"/>
                  </a:cubicBezTo>
                  <a:cubicBezTo>
                    <a:pt x="183" y="185"/>
                    <a:pt x="191" y="183"/>
                    <a:pt x="201" y="180"/>
                  </a:cubicBezTo>
                  <a:cubicBezTo>
                    <a:pt x="205" y="156"/>
                    <a:pt x="215" y="45"/>
                    <a:pt x="213" y="35"/>
                  </a:cubicBezTo>
                  <a:cubicBezTo>
                    <a:pt x="212" y="28"/>
                    <a:pt x="173" y="0"/>
                    <a:pt x="142" y="4"/>
                  </a:cubicBezTo>
                  <a:cubicBezTo>
                    <a:pt x="142" y="4"/>
                    <a:pt x="140" y="5"/>
                    <a:pt x="138" y="7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43" y="9"/>
                    <a:pt x="3" y="20"/>
                    <a:pt x="2" y="41"/>
                  </a:cubicBezTo>
                  <a:cubicBezTo>
                    <a:pt x="0" y="52"/>
                    <a:pt x="7" y="155"/>
                    <a:pt x="12" y="179"/>
                  </a:cubicBezTo>
                  <a:cubicBezTo>
                    <a:pt x="21" y="185"/>
                    <a:pt x="33" y="184"/>
                    <a:pt x="37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25"/>
            <p:cNvSpPr/>
            <p:nvPr/>
          </p:nvSpPr>
          <p:spPr bwMode="auto">
            <a:xfrm>
              <a:off x="3313113" y="246062"/>
              <a:ext cx="166688" cy="234950"/>
            </a:xfrm>
            <a:custGeom>
              <a:avLst/>
              <a:gdLst>
                <a:gd name="T0" fmla="*/ 4 w 95"/>
                <a:gd name="T1" fmla="*/ 64 h 135"/>
                <a:gd name="T2" fmla="*/ 0 w 95"/>
                <a:gd name="T3" fmla="*/ 79 h 135"/>
                <a:gd name="T4" fmla="*/ 4 w 95"/>
                <a:gd name="T5" fmla="*/ 94 h 135"/>
                <a:gd name="T6" fmla="*/ 6 w 95"/>
                <a:gd name="T7" fmla="*/ 90 h 135"/>
                <a:gd name="T8" fmla="*/ 48 w 95"/>
                <a:gd name="T9" fmla="*/ 135 h 135"/>
                <a:gd name="T10" fmla="*/ 88 w 95"/>
                <a:gd name="T11" fmla="*/ 89 h 135"/>
                <a:gd name="T12" fmla="*/ 91 w 95"/>
                <a:gd name="T13" fmla="*/ 93 h 135"/>
                <a:gd name="T14" fmla="*/ 95 w 95"/>
                <a:gd name="T15" fmla="*/ 78 h 135"/>
                <a:gd name="T16" fmla="*/ 91 w 95"/>
                <a:gd name="T17" fmla="*/ 63 h 135"/>
                <a:gd name="T18" fmla="*/ 90 w 95"/>
                <a:gd name="T19" fmla="*/ 64 h 135"/>
                <a:gd name="T20" fmla="*/ 89 w 95"/>
                <a:gd name="T21" fmla="*/ 51 h 135"/>
                <a:gd name="T22" fmla="*/ 55 w 95"/>
                <a:gd name="T23" fmla="*/ 42 h 135"/>
                <a:gd name="T24" fmla="*/ 60 w 95"/>
                <a:gd name="T25" fmla="*/ 44 h 135"/>
                <a:gd name="T26" fmla="*/ 93 w 95"/>
                <a:gd name="T27" fmla="*/ 33 h 135"/>
                <a:gd name="T28" fmla="*/ 16 w 95"/>
                <a:gd name="T29" fmla="*/ 25 h 135"/>
                <a:gd name="T30" fmla="*/ 1 w 95"/>
                <a:gd name="T31" fmla="*/ 35 h 135"/>
                <a:gd name="T32" fmla="*/ 12 w 95"/>
                <a:gd name="T33" fmla="*/ 35 h 135"/>
                <a:gd name="T34" fmla="*/ 5 w 95"/>
                <a:gd name="T35" fmla="*/ 56 h 135"/>
                <a:gd name="T36" fmla="*/ 4 w 95"/>
                <a:gd name="T37" fmla="*/ 64 h 135"/>
                <a:gd name="T38" fmla="*/ 4 w 95"/>
                <a:gd name="T39" fmla="*/ 6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35">
                  <a:moveTo>
                    <a:pt x="4" y="64"/>
                  </a:moveTo>
                  <a:cubicBezTo>
                    <a:pt x="2" y="64"/>
                    <a:pt x="0" y="70"/>
                    <a:pt x="0" y="79"/>
                  </a:cubicBezTo>
                  <a:cubicBezTo>
                    <a:pt x="0" y="87"/>
                    <a:pt x="2" y="94"/>
                    <a:pt x="4" y="94"/>
                  </a:cubicBezTo>
                  <a:cubicBezTo>
                    <a:pt x="5" y="94"/>
                    <a:pt x="6" y="93"/>
                    <a:pt x="6" y="90"/>
                  </a:cubicBezTo>
                  <a:cubicBezTo>
                    <a:pt x="13" y="116"/>
                    <a:pt x="35" y="135"/>
                    <a:pt x="48" y="135"/>
                  </a:cubicBezTo>
                  <a:cubicBezTo>
                    <a:pt x="63" y="135"/>
                    <a:pt x="85" y="117"/>
                    <a:pt x="88" y="89"/>
                  </a:cubicBezTo>
                  <a:cubicBezTo>
                    <a:pt x="89" y="92"/>
                    <a:pt x="90" y="93"/>
                    <a:pt x="91" y="93"/>
                  </a:cubicBezTo>
                  <a:cubicBezTo>
                    <a:pt x="93" y="93"/>
                    <a:pt x="95" y="87"/>
                    <a:pt x="95" y="78"/>
                  </a:cubicBezTo>
                  <a:cubicBezTo>
                    <a:pt x="95" y="70"/>
                    <a:pt x="93" y="63"/>
                    <a:pt x="91" y="63"/>
                  </a:cubicBezTo>
                  <a:cubicBezTo>
                    <a:pt x="90" y="63"/>
                    <a:pt x="90" y="63"/>
                    <a:pt x="90" y="64"/>
                  </a:cubicBezTo>
                  <a:cubicBezTo>
                    <a:pt x="90" y="60"/>
                    <a:pt x="90" y="55"/>
                    <a:pt x="89" y="51"/>
                  </a:cubicBezTo>
                  <a:cubicBezTo>
                    <a:pt x="82" y="56"/>
                    <a:pt x="69" y="49"/>
                    <a:pt x="55" y="42"/>
                  </a:cubicBezTo>
                  <a:cubicBezTo>
                    <a:pt x="56" y="42"/>
                    <a:pt x="58" y="43"/>
                    <a:pt x="60" y="44"/>
                  </a:cubicBezTo>
                  <a:cubicBezTo>
                    <a:pt x="84" y="56"/>
                    <a:pt x="93" y="33"/>
                    <a:pt x="93" y="33"/>
                  </a:cubicBezTo>
                  <a:cubicBezTo>
                    <a:pt x="93" y="33"/>
                    <a:pt x="64" y="0"/>
                    <a:pt x="16" y="25"/>
                  </a:cubicBezTo>
                  <a:cubicBezTo>
                    <a:pt x="12" y="27"/>
                    <a:pt x="6" y="32"/>
                    <a:pt x="1" y="35"/>
                  </a:cubicBezTo>
                  <a:cubicBezTo>
                    <a:pt x="1" y="35"/>
                    <a:pt x="5" y="35"/>
                    <a:pt x="12" y="35"/>
                  </a:cubicBezTo>
                  <a:cubicBezTo>
                    <a:pt x="6" y="38"/>
                    <a:pt x="4" y="44"/>
                    <a:pt x="5" y="56"/>
                  </a:cubicBezTo>
                  <a:cubicBezTo>
                    <a:pt x="4" y="58"/>
                    <a:pt x="4" y="61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126"/>
            <p:cNvSpPr/>
            <p:nvPr/>
          </p:nvSpPr>
          <p:spPr bwMode="auto">
            <a:xfrm>
              <a:off x="3279776" y="1066800"/>
              <a:ext cx="80963" cy="33338"/>
            </a:xfrm>
            <a:custGeom>
              <a:avLst/>
              <a:gdLst>
                <a:gd name="T0" fmla="*/ 22 w 47"/>
                <a:gd name="T1" fmla="*/ 0 h 19"/>
                <a:gd name="T2" fmla="*/ 19 w 47"/>
                <a:gd name="T3" fmla="*/ 2 h 19"/>
                <a:gd name="T4" fmla="*/ 14 w 47"/>
                <a:gd name="T5" fmla="*/ 18 h 19"/>
                <a:gd name="T6" fmla="*/ 37 w 47"/>
                <a:gd name="T7" fmla="*/ 10 h 19"/>
                <a:gd name="T8" fmla="*/ 40 w 47"/>
                <a:gd name="T9" fmla="*/ 10 h 19"/>
                <a:gd name="T10" fmla="*/ 46 w 47"/>
                <a:gd name="T11" fmla="*/ 10 h 19"/>
                <a:gd name="T12" fmla="*/ 47 w 47"/>
                <a:gd name="T13" fmla="*/ 3 h 19"/>
                <a:gd name="T14" fmla="*/ 46 w 47"/>
                <a:gd name="T15" fmla="*/ 1 h 19"/>
                <a:gd name="T16" fmla="*/ 47 w 47"/>
                <a:gd name="T17" fmla="*/ 0 h 19"/>
                <a:gd name="T18" fmla="*/ 22 w 4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9">
                  <a:moveTo>
                    <a:pt x="22" y="0"/>
                  </a:moveTo>
                  <a:cubicBezTo>
                    <a:pt x="22" y="0"/>
                    <a:pt x="21" y="1"/>
                    <a:pt x="19" y="2"/>
                  </a:cubicBezTo>
                  <a:cubicBezTo>
                    <a:pt x="12" y="7"/>
                    <a:pt x="0" y="17"/>
                    <a:pt x="14" y="18"/>
                  </a:cubicBezTo>
                  <a:cubicBezTo>
                    <a:pt x="24" y="19"/>
                    <a:pt x="31" y="14"/>
                    <a:pt x="37" y="10"/>
                  </a:cubicBezTo>
                  <a:cubicBezTo>
                    <a:pt x="40" y="8"/>
                    <a:pt x="39" y="10"/>
                    <a:pt x="40" y="10"/>
                  </a:cubicBezTo>
                  <a:cubicBezTo>
                    <a:pt x="41" y="10"/>
                    <a:pt x="45" y="10"/>
                    <a:pt x="46" y="10"/>
                  </a:cubicBezTo>
                  <a:cubicBezTo>
                    <a:pt x="46" y="6"/>
                    <a:pt x="47" y="4"/>
                    <a:pt x="47" y="3"/>
                  </a:cubicBezTo>
                  <a:cubicBezTo>
                    <a:pt x="47" y="1"/>
                    <a:pt x="46" y="1"/>
                    <a:pt x="46" y="1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127"/>
            <p:cNvSpPr/>
            <p:nvPr/>
          </p:nvSpPr>
          <p:spPr bwMode="auto">
            <a:xfrm>
              <a:off x="3425826" y="1066800"/>
              <a:ext cx="80963" cy="33338"/>
            </a:xfrm>
            <a:custGeom>
              <a:avLst/>
              <a:gdLst>
                <a:gd name="T0" fmla="*/ 1 w 47"/>
                <a:gd name="T1" fmla="*/ 10 h 19"/>
                <a:gd name="T2" fmla="*/ 6 w 47"/>
                <a:gd name="T3" fmla="*/ 10 h 19"/>
                <a:gd name="T4" fmla="*/ 9 w 47"/>
                <a:gd name="T5" fmla="*/ 10 h 19"/>
                <a:gd name="T6" fmla="*/ 33 w 47"/>
                <a:gd name="T7" fmla="*/ 18 h 19"/>
                <a:gd name="T8" fmla="*/ 27 w 47"/>
                <a:gd name="T9" fmla="*/ 2 h 19"/>
                <a:gd name="T10" fmla="*/ 24 w 47"/>
                <a:gd name="T11" fmla="*/ 0 h 19"/>
                <a:gd name="T12" fmla="*/ 0 w 47"/>
                <a:gd name="T13" fmla="*/ 0 h 19"/>
                <a:gd name="T14" fmla="*/ 0 w 47"/>
                <a:gd name="T15" fmla="*/ 1 h 19"/>
                <a:gd name="T16" fmla="*/ 0 w 47"/>
                <a:gd name="T17" fmla="*/ 3 h 19"/>
                <a:gd name="T18" fmla="*/ 1 w 47"/>
                <a:gd name="T1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9">
                  <a:moveTo>
                    <a:pt x="1" y="10"/>
                  </a:moveTo>
                  <a:cubicBezTo>
                    <a:pt x="2" y="10"/>
                    <a:pt x="5" y="10"/>
                    <a:pt x="6" y="10"/>
                  </a:cubicBezTo>
                  <a:cubicBezTo>
                    <a:pt x="7" y="10"/>
                    <a:pt x="6" y="8"/>
                    <a:pt x="9" y="10"/>
                  </a:cubicBezTo>
                  <a:cubicBezTo>
                    <a:pt x="16" y="14"/>
                    <a:pt x="22" y="19"/>
                    <a:pt x="33" y="18"/>
                  </a:cubicBezTo>
                  <a:cubicBezTo>
                    <a:pt x="47" y="17"/>
                    <a:pt x="34" y="7"/>
                    <a:pt x="27" y="2"/>
                  </a:cubicBezTo>
                  <a:cubicBezTo>
                    <a:pt x="26" y="1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4"/>
                    <a:pt x="0" y="6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128"/>
            <p:cNvSpPr/>
            <p:nvPr/>
          </p:nvSpPr>
          <p:spPr bwMode="auto">
            <a:xfrm>
              <a:off x="2952751" y="904875"/>
              <a:ext cx="182563" cy="179388"/>
            </a:xfrm>
            <a:custGeom>
              <a:avLst/>
              <a:gdLst>
                <a:gd name="T0" fmla="*/ 53 w 105"/>
                <a:gd name="T1" fmla="*/ 103 h 103"/>
                <a:gd name="T2" fmla="*/ 42 w 105"/>
                <a:gd name="T3" fmla="*/ 66 h 103"/>
                <a:gd name="T4" fmla="*/ 35 w 105"/>
                <a:gd name="T5" fmla="*/ 66 h 103"/>
                <a:gd name="T6" fmla="*/ 35 w 105"/>
                <a:gd name="T7" fmla="*/ 65 h 103"/>
                <a:gd name="T8" fmla="*/ 35 w 105"/>
                <a:gd name="T9" fmla="*/ 63 h 103"/>
                <a:gd name="T10" fmla="*/ 37 w 105"/>
                <a:gd name="T11" fmla="*/ 58 h 103"/>
                <a:gd name="T12" fmla="*/ 42 w 105"/>
                <a:gd name="T13" fmla="*/ 51 h 103"/>
                <a:gd name="T14" fmla="*/ 50 w 105"/>
                <a:gd name="T15" fmla="*/ 43 h 103"/>
                <a:gd name="T16" fmla="*/ 60 w 105"/>
                <a:gd name="T17" fmla="*/ 36 h 103"/>
                <a:gd name="T18" fmla="*/ 73 w 105"/>
                <a:gd name="T19" fmla="*/ 29 h 103"/>
                <a:gd name="T20" fmla="*/ 87 w 105"/>
                <a:gd name="T21" fmla="*/ 22 h 103"/>
                <a:gd name="T22" fmla="*/ 102 w 105"/>
                <a:gd name="T23" fmla="*/ 17 h 103"/>
                <a:gd name="T24" fmla="*/ 105 w 105"/>
                <a:gd name="T25" fmla="*/ 11 h 103"/>
                <a:gd name="T26" fmla="*/ 105 w 105"/>
                <a:gd name="T27" fmla="*/ 10 h 103"/>
                <a:gd name="T28" fmla="*/ 104 w 105"/>
                <a:gd name="T29" fmla="*/ 0 h 103"/>
                <a:gd name="T30" fmla="*/ 81 w 105"/>
                <a:gd name="T31" fmla="*/ 6 h 103"/>
                <a:gd name="T32" fmla="*/ 65 w 105"/>
                <a:gd name="T33" fmla="*/ 12 h 103"/>
                <a:gd name="T34" fmla="*/ 51 w 105"/>
                <a:gd name="T35" fmla="*/ 19 h 103"/>
                <a:gd name="T36" fmla="*/ 37 w 105"/>
                <a:gd name="T37" fmla="*/ 28 h 103"/>
                <a:gd name="T38" fmla="*/ 26 w 105"/>
                <a:gd name="T39" fmla="*/ 37 h 103"/>
                <a:gd name="T40" fmla="*/ 18 w 105"/>
                <a:gd name="T41" fmla="*/ 48 h 103"/>
                <a:gd name="T42" fmla="*/ 14 w 105"/>
                <a:gd name="T43" fmla="*/ 59 h 103"/>
                <a:gd name="T44" fmla="*/ 13 w 105"/>
                <a:gd name="T45" fmla="*/ 63 h 103"/>
                <a:gd name="T46" fmla="*/ 13 w 105"/>
                <a:gd name="T47" fmla="*/ 65 h 103"/>
                <a:gd name="T48" fmla="*/ 0 w 105"/>
                <a:gd name="T49" fmla="*/ 64 h 103"/>
                <a:gd name="T50" fmla="*/ 53 w 105"/>
                <a:gd name="T5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3">
                  <a:moveTo>
                    <a:pt x="53" y="103"/>
                  </a:moveTo>
                  <a:cubicBezTo>
                    <a:pt x="47" y="91"/>
                    <a:pt x="45" y="87"/>
                    <a:pt x="42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3"/>
                    <a:pt x="35" y="63"/>
                  </a:cubicBezTo>
                  <a:cubicBezTo>
                    <a:pt x="36" y="62"/>
                    <a:pt x="36" y="61"/>
                    <a:pt x="37" y="58"/>
                  </a:cubicBezTo>
                  <a:cubicBezTo>
                    <a:pt x="38" y="56"/>
                    <a:pt x="40" y="54"/>
                    <a:pt x="42" y="51"/>
                  </a:cubicBezTo>
                  <a:cubicBezTo>
                    <a:pt x="44" y="49"/>
                    <a:pt x="46" y="46"/>
                    <a:pt x="50" y="43"/>
                  </a:cubicBezTo>
                  <a:cubicBezTo>
                    <a:pt x="53" y="41"/>
                    <a:pt x="56" y="38"/>
                    <a:pt x="60" y="36"/>
                  </a:cubicBezTo>
                  <a:cubicBezTo>
                    <a:pt x="64" y="33"/>
                    <a:pt x="68" y="31"/>
                    <a:pt x="73" y="29"/>
                  </a:cubicBezTo>
                  <a:cubicBezTo>
                    <a:pt x="77" y="26"/>
                    <a:pt x="82" y="24"/>
                    <a:pt x="87" y="22"/>
                  </a:cubicBezTo>
                  <a:cubicBezTo>
                    <a:pt x="92" y="20"/>
                    <a:pt x="97" y="18"/>
                    <a:pt x="102" y="17"/>
                  </a:cubicBezTo>
                  <a:cubicBezTo>
                    <a:pt x="104" y="14"/>
                    <a:pt x="105" y="11"/>
                    <a:pt x="105" y="11"/>
                  </a:cubicBezTo>
                  <a:cubicBezTo>
                    <a:pt x="105" y="11"/>
                    <a:pt x="105" y="10"/>
                    <a:pt x="105" y="1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6" y="2"/>
                    <a:pt x="88" y="4"/>
                    <a:pt x="81" y="6"/>
                  </a:cubicBezTo>
                  <a:cubicBezTo>
                    <a:pt x="75" y="8"/>
                    <a:pt x="70" y="10"/>
                    <a:pt x="65" y="12"/>
                  </a:cubicBezTo>
                  <a:cubicBezTo>
                    <a:pt x="60" y="14"/>
                    <a:pt x="55" y="17"/>
                    <a:pt x="51" y="19"/>
                  </a:cubicBezTo>
                  <a:cubicBezTo>
                    <a:pt x="46" y="22"/>
                    <a:pt x="41" y="25"/>
                    <a:pt x="37" y="28"/>
                  </a:cubicBezTo>
                  <a:cubicBezTo>
                    <a:pt x="33" y="31"/>
                    <a:pt x="30" y="34"/>
                    <a:pt x="26" y="37"/>
                  </a:cubicBezTo>
                  <a:cubicBezTo>
                    <a:pt x="23" y="41"/>
                    <a:pt x="20" y="44"/>
                    <a:pt x="18" y="48"/>
                  </a:cubicBezTo>
                  <a:cubicBezTo>
                    <a:pt x="16" y="51"/>
                    <a:pt x="15" y="56"/>
                    <a:pt x="14" y="59"/>
                  </a:cubicBezTo>
                  <a:cubicBezTo>
                    <a:pt x="13" y="61"/>
                    <a:pt x="13" y="62"/>
                    <a:pt x="13" y="63"/>
                  </a:cubicBezTo>
                  <a:cubicBezTo>
                    <a:pt x="13" y="64"/>
                    <a:pt x="13" y="64"/>
                    <a:pt x="13" y="65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23" y="88"/>
                    <a:pt x="5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129"/>
            <p:cNvSpPr/>
            <p:nvPr/>
          </p:nvSpPr>
          <p:spPr bwMode="auto">
            <a:xfrm>
              <a:off x="3513138" y="882650"/>
              <a:ext cx="52388" cy="26988"/>
            </a:xfrm>
            <a:custGeom>
              <a:avLst/>
              <a:gdLst>
                <a:gd name="T0" fmla="*/ 29 w 30"/>
                <a:gd name="T1" fmla="*/ 11 h 16"/>
                <a:gd name="T2" fmla="*/ 28 w 30"/>
                <a:gd name="T3" fmla="*/ 3 h 16"/>
                <a:gd name="T4" fmla="*/ 16 w 30"/>
                <a:gd name="T5" fmla="*/ 1 h 16"/>
                <a:gd name="T6" fmla="*/ 16 w 30"/>
                <a:gd name="T7" fmla="*/ 1 h 16"/>
                <a:gd name="T8" fmla="*/ 14 w 30"/>
                <a:gd name="T9" fmla="*/ 0 h 16"/>
                <a:gd name="T10" fmla="*/ 14 w 30"/>
                <a:gd name="T11" fmla="*/ 1 h 16"/>
                <a:gd name="T12" fmla="*/ 1 w 30"/>
                <a:gd name="T13" fmla="*/ 0 h 16"/>
                <a:gd name="T14" fmla="*/ 0 w 30"/>
                <a:gd name="T15" fmla="*/ 11 h 16"/>
                <a:gd name="T16" fmla="*/ 12 w 30"/>
                <a:gd name="T17" fmla="*/ 13 h 16"/>
                <a:gd name="T18" fmla="*/ 12 w 30"/>
                <a:gd name="T19" fmla="*/ 16 h 16"/>
                <a:gd name="T20" fmla="*/ 18 w 30"/>
                <a:gd name="T21" fmla="*/ 14 h 16"/>
                <a:gd name="T22" fmla="*/ 29 w 30"/>
                <a:gd name="T23" fmla="*/ 16 h 16"/>
                <a:gd name="T24" fmla="*/ 29 w 30"/>
                <a:gd name="T25" fmla="*/ 15 h 16"/>
                <a:gd name="T26" fmla="*/ 30 w 30"/>
                <a:gd name="T27" fmla="*/ 15 h 16"/>
                <a:gd name="T28" fmla="*/ 29 w 30"/>
                <a:gd name="T29" fmla="*/ 12 h 16"/>
                <a:gd name="T30" fmla="*/ 30 w 30"/>
                <a:gd name="T31" fmla="*/ 12 h 16"/>
                <a:gd name="T32" fmla="*/ 29 w 30"/>
                <a:gd name="T3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6">
                  <a:moveTo>
                    <a:pt x="29" y="11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4" y="2"/>
                    <a:pt x="20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9" y="1"/>
                    <a:pt x="5" y="0"/>
                    <a:pt x="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2"/>
                    <a:pt x="8" y="13"/>
                    <a:pt x="12" y="13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4" y="15"/>
                    <a:pt x="18" y="14"/>
                  </a:cubicBezTo>
                  <a:cubicBezTo>
                    <a:pt x="22" y="15"/>
                    <a:pt x="26" y="15"/>
                    <a:pt x="29" y="16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2077720" y="1971249"/>
            <a:ext cx="1" cy="15313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2077720" y="1971249"/>
            <a:ext cx="21946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248575" y="1971249"/>
            <a:ext cx="0" cy="35109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272405" y="5494936"/>
            <a:ext cx="635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10622405" y="4758336"/>
            <a:ext cx="0" cy="7239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4691505" y="2547127"/>
            <a:ext cx="5384801" cy="736329"/>
            <a:chOff x="1219200" y="3504381"/>
            <a:chExt cx="5384801" cy="736329"/>
          </a:xfrm>
        </p:grpSpPr>
        <p:sp>
          <p:nvSpPr>
            <p:cNvPr id="43" name="矩形 42"/>
            <p:cNvSpPr/>
            <p:nvPr/>
          </p:nvSpPr>
          <p:spPr>
            <a:xfrm>
              <a:off x="1219200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添  加  标  题 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1219201" y="3872410"/>
              <a:ext cx="538480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691505" y="4046375"/>
            <a:ext cx="5384801" cy="736329"/>
            <a:chOff x="1219200" y="3504381"/>
            <a:chExt cx="5384801" cy="736329"/>
          </a:xfrm>
        </p:grpSpPr>
        <p:sp>
          <p:nvSpPr>
            <p:cNvPr id="46" name="矩形 45"/>
            <p:cNvSpPr/>
            <p:nvPr/>
          </p:nvSpPr>
          <p:spPr>
            <a:xfrm>
              <a:off x="1219200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添  加  标  题 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1219201" y="3872410"/>
              <a:ext cx="538480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975525" y="2563669"/>
            <a:ext cx="546100" cy="546100"/>
            <a:chOff x="3525820" y="2923433"/>
            <a:chExt cx="546100" cy="546100"/>
          </a:xfrm>
          <a:solidFill>
            <a:srgbClr val="3F8C82"/>
          </a:solidFill>
        </p:grpSpPr>
        <p:sp>
          <p:nvSpPr>
            <p:cNvPr id="49" name="椭圆 48"/>
            <p:cNvSpPr/>
            <p:nvPr/>
          </p:nvSpPr>
          <p:spPr>
            <a:xfrm>
              <a:off x="3525820" y="2923433"/>
              <a:ext cx="546100" cy="546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3686807" y="3039370"/>
              <a:ext cx="224126" cy="314226"/>
              <a:chOff x="8502651" y="2933700"/>
              <a:chExt cx="631825" cy="885825"/>
            </a:xfrm>
            <a:grpFill/>
          </p:grpSpPr>
          <p:sp>
            <p:nvSpPr>
              <p:cNvPr id="51" name="Freeform 52"/>
              <p:cNvSpPr/>
              <p:nvPr/>
            </p:nvSpPr>
            <p:spPr bwMode="auto">
              <a:xfrm>
                <a:off x="8680451" y="2933700"/>
                <a:ext cx="276225" cy="377825"/>
              </a:xfrm>
              <a:custGeom>
                <a:avLst/>
                <a:gdLst>
                  <a:gd name="T0" fmla="*/ 6 w 158"/>
                  <a:gd name="T1" fmla="*/ 102 h 217"/>
                  <a:gd name="T2" fmla="*/ 0 w 158"/>
                  <a:gd name="T3" fmla="*/ 126 h 217"/>
                  <a:gd name="T4" fmla="*/ 6 w 158"/>
                  <a:gd name="T5" fmla="*/ 151 h 217"/>
                  <a:gd name="T6" fmla="*/ 10 w 158"/>
                  <a:gd name="T7" fmla="*/ 145 h 217"/>
                  <a:gd name="T8" fmla="*/ 80 w 158"/>
                  <a:gd name="T9" fmla="*/ 217 h 217"/>
                  <a:gd name="T10" fmla="*/ 147 w 158"/>
                  <a:gd name="T11" fmla="*/ 142 h 217"/>
                  <a:gd name="T12" fmla="*/ 152 w 158"/>
                  <a:gd name="T13" fmla="*/ 150 h 217"/>
                  <a:gd name="T14" fmla="*/ 158 w 158"/>
                  <a:gd name="T15" fmla="*/ 125 h 217"/>
                  <a:gd name="T16" fmla="*/ 152 w 158"/>
                  <a:gd name="T17" fmla="*/ 100 h 217"/>
                  <a:gd name="T18" fmla="*/ 150 w 158"/>
                  <a:gd name="T19" fmla="*/ 102 h 217"/>
                  <a:gd name="T20" fmla="*/ 149 w 158"/>
                  <a:gd name="T21" fmla="*/ 81 h 217"/>
                  <a:gd name="T22" fmla="*/ 91 w 158"/>
                  <a:gd name="T23" fmla="*/ 67 h 217"/>
                  <a:gd name="T24" fmla="*/ 100 w 158"/>
                  <a:gd name="T25" fmla="*/ 70 h 217"/>
                  <a:gd name="T26" fmla="*/ 156 w 158"/>
                  <a:gd name="T27" fmla="*/ 52 h 217"/>
                  <a:gd name="T28" fmla="*/ 27 w 158"/>
                  <a:gd name="T29" fmla="*/ 39 h 217"/>
                  <a:gd name="T30" fmla="*/ 2 w 158"/>
                  <a:gd name="T31" fmla="*/ 56 h 217"/>
                  <a:gd name="T32" fmla="*/ 19 w 158"/>
                  <a:gd name="T33" fmla="*/ 55 h 217"/>
                  <a:gd name="T34" fmla="*/ 8 w 158"/>
                  <a:gd name="T35" fmla="*/ 90 h 217"/>
                  <a:gd name="T36" fmla="*/ 7 w 158"/>
                  <a:gd name="T37" fmla="*/ 102 h 217"/>
                  <a:gd name="T38" fmla="*/ 6 w 158"/>
                  <a:gd name="T39" fmla="*/ 10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217">
                    <a:moveTo>
                      <a:pt x="6" y="102"/>
                    </a:moveTo>
                    <a:cubicBezTo>
                      <a:pt x="3" y="102"/>
                      <a:pt x="0" y="113"/>
                      <a:pt x="0" y="126"/>
                    </a:cubicBezTo>
                    <a:cubicBezTo>
                      <a:pt x="0" y="140"/>
                      <a:pt x="3" y="151"/>
                      <a:pt x="6" y="151"/>
                    </a:cubicBezTo>
                    <a:cubicBezTo>
                      <a:pt x="8" y="151"/>
                      <a:pt x="9" y="148"/>
                      <a:pt x="10" y="145"/>
                    </a:cubicBezTo>
                    <a:cubicBezTo>
                      <a:pt x="21" y="186"/>
                      <a:pt x="59" y="217"/>
                      <a:pt x="80" y="217"/>
                    </a:cubicBezTo>
                    <a:cubicBezTo>
                      <a:pt x="106" y="217"/>
                      <a:pt x="142" y="188"/>
                      <a:pt x="147" y="142"/>
                    </a:cubicBezTo>
                    <a:cubicBezTo>
                      <a:pt x="148" y="147"/>
                      <a:pt x="150" y="150"/>
                      <a:pt x="152" y="150"/>
                    </a:cubicBezTo>
                    <a:cubicBezTo>
                      <a:pt x="155" y="150"/>
                      <a:pt x="158" y="139"/>
                      <a:pt x="158" y="125"/>
                    </a:cubicBezTo>
                    <a:cubicBezTo>
                      <a:pt x="158" y="111"/>
                      <a:pt x="155" y="100"/>
                      <a:pt x="152" y="100"/>
                    </a:cubicBezTo>
                    <a:cubicBezTo>
                      <a:pt x="151" y="100"/>
                      <a:pt x="150" y="101"/>
                      <a:pt x="150" y="102"/>
                    </a:cubicBezTo>
                    <a:cubicBezTo>
                      <a:pt x="150" y="95"/>
                      <a:pt x="150" y="89"/>
                      <a:pt x="149" y="81"/>
                    </a:cubicBezTo>
                    <a:cubicBezTo>
                      <a:pt x="137" y="90"/>
                      <a:pt x="115" y="78"/>
                      <a:pt x="91" y="67"/>
                    </a:cubicBezTo>
                    <a:cubicBezTo>
                      <a:pt x="94" y="68"/>
                      <a:pt x="97" y="69"/>
                      <a:pt x="100" y="70"/>
                    </a:cubicBezTo>
                    <a:cubicBezTo>
                      <a:pt x="140" y="90"/>
                      <a:pt x="156" y="52"/>
                      <a:pt x="156" y="52"/>
                    </a:cubicBezTo>
                    <a:cubicBezTo>
                      <a:pt x="156" y="52"/>
                      <a:pt x="106" y="0"/>
                      <a:pt x="27" y="39"/>
                    </a:cubicBezTo>
                    <a:cubicBezTo>
                      <a:pt x="20" y="43"/>
                      <a:pt x="11" y="52"/>
                      <a:pt x="2" y="56"/>
                    </a:cubicBezTo>
                    <a:cubicBezTo>
                      <a:pt x="2" y="56"/>
                      <a:pt x="9" y="55"/>
                      <a:pt x="19" y="55"/>
                    </a:cubicBezTo>
                    <a:cubicBezTo>
                      <a:pt x="11" y="60"/>
                      <a:pt x="6" y="71"/>
                      <a:pt x="8" y="90"/>
                    </a:cubicBezTo>
                    <a:cubicBezTo>
                      <a:pt x="7" y="93"/>
                      <a:pt x="7" y="98"/>
                      <a:pt x="7" y="102"/>
                    </a:cubicBezTo>
                    <a:cubicBezTo>
                      <a:pt x="6" y="102"/>
                      <a:pt x="6" y="102"/>
                      <a:pt x="6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53"/>
              <p:cNvSpPr>
                <a:spLocks noEditPoints="1"/>
              </p:cNvSpPr>
              <p:nvPr/>
            </p:nvSpPr>
            <p:spPr bwMode="auto">
              <a:xfrm>
                <a:off x="8502651" y="3295650"/>
                <a:ext cx="631825" cy="523875"/>
              </a:xfrm>
              <a:custGeom>
                <a:avLst/>
                <a:gdLst>
                  <a:gd name="T0" fmla="*/ 322 w 362"/>
                  <a:gd name="T1" fmla="*/ 195 h 300"/>
                  <a:gd name="T2" fmla="*/ 357 w 362"/>
                  <a:gd name="T3" fmla="*/ 63 h 300"/>
                  <a:gd name="T4" fmla="*/ 237 w 362"/>
                  <a:gd name="T5" fmla="*/ 7 h 300"/>
                  <a:gd name="T6" fmla="*/ 230 w 362"/>
                  <a:gd name="T7" fmla="*/ 11 h 300"/>
                  <a:gd name="T8" fmla="*/ 203 w 362"/>
                  <a:gd name="T9" fmla="*/ 124 h 300"/>
                  <a:gd name="T10" fmla="*/ 193 w 362"/>
                  <a:gd name="T11" fmla="*/ 40 h 300"/>
                  <a:gd name="T12" fmla="*/ 196 w 362"/>
                  <a:gd name="T13" fmla="*/ 31 h 300"/>
                  <a:gd name="T14" fmla="*/ 190 w 362"/>
                  <a:gd name="T15" fmla="*/ 21 h 300"/>
                  <a:gd name="T16" fmla="*/ 176 w 362"/>
                  <a:gd name="T17" fmla="*/ 21 h 300"/>
                  <a:gd name="T18" fmla="*/ 169 w 362"/>
                  <a:gd name="T19" fmla="*/ 31 h 300"/>
                  <a:gd name="T20" fmla="*/ 173 w 362"/>
                  <a:gd name="T21" fmla="*/ 39 h 300"/>
                  <a:gd name="T22" fmla="*/ 161 w 362"/>
                  <a:gd name="T23" fmla="*/ 118 h 300"/>
                  <a:gd name="T24" fmla="*/ 161 w 362"/>
                  <a:gd name="T25" fmla="*/ 123 h 300"/>
                  <a:gd name="T26" fmla="*/ 128 w 362"/>
                  <a:gd name="T27" fmla="*/ 7 h 300"/>
                  <a:gd name="T28" fmla="*/ 123 w 362"/>
                  <a:gd name="T29" fmla="*/ 7 h 300"/>
                  <a:gd name="T30" fmla="*/ 4 w 362"/>
                  <a:gd name="T31" fmla="*/ 67 h 300"/>
                  <a:gd name="T32" fmla="*/ 26 w 362"/>
                  <a:gd name="T33" fmla="*/ 221 h 300"/>
                  <a:gd name="T34" fmla="*/ 68 w 362"/>
                  <a:gd name="T35" fmla="*/ 218 h 300"/>
                  <a:gd name="T36" fmla="*/ 76 w 362"/>
                  <a:gd name="T37" fmla="*/ 300 h 300"/>
                  <a:gd name="T38" fmla="*/ 278 w 362"/>
                  <a:gd name="T39" fmla="*/ 300 h 300"/>
                  <a:gd name="T40" fmla="*/ 285 w 362"/>
                  <a:gd name="T41" fmla="*/ 235 h 300"/>
                  <a:gd name="T42" fmla="*/ 286 w 362"/>
                  <a:gd name="T43" fmla="*/ 215 h 300"/>
                  <a:gd name="T44" fmla="*/ 313 w 362"/>
                  <a:gd name="T45" fmla="*/ 221 h 300"/>
                  <a:gd name="T46" fmla="*/ 322 w 362"/>
                  <a:gd name="T47" fmla="*/ 195 h 300"/>
                  <a:gd name="T48" fmla="*/ 289 w 362"/>
                  <a:gd name="T49" fmla="*/ 98 h 300"/>
                  <a:gd name="T50" fmla="*/ 291 w 362"/>
                  <a:gd name="T51" fmla="*/ 101 h 300"/>
                  <a:gd name="T52" fmla="*/ 289 w 362"/>
                  <a:gd name="T53" fmla="*/ 98 h 300"/>
                  <a:gd name="T54" fmla="*/ 73 w 362"/>
                  <a:gd name="T55" fmla="*/ 157 h 300"/>
                  <a:gd name="T56" fmla="*/ 159 w 362"/>
                  <a:gd name="T57" fmla="*/ 149 h 300"/>
                  <a:gd name="T58" fmla="*/ 166 w 362"/>
                  <a:gd name="T59" fmla="*/ 149 h 300"/>
                  <a:gd name="T60" fmla="*/ 180 w 362"/>
                  <a:gd name="T61" fmla="*/ 148 h 300"/>
                  <a:gd name="T62" fmla="*/ 229 w 362"/>
                  <a:gd name="T63" fmla="*/ 146 h 300"/>
                  <a:gd name="T64" fmla="*/ 198 w 362"/>
                  <a:gd name="T65" fmla="*/ 151 h 300"/>
                  <a:gd name="T66" fmla="*/ 195 w 362"/>
                  <a:gd name="T67" fmla="*/ 151 h 300"/>
                  <a:gd name="T68" fmla="*/ 179 w 362"/>
                  <a:gd name="T69" fmla="*/ 154 h 300"/>
                  <a:gd name="T70" fmla="*/ 42 w 362"/>
                  <a:gd name="T71" fmla="*/ 174 h 300"/>
                  <a:gd name="T72" fmla="*/ 68 w 362"/>
                  <a:gd name="T73" fmla="*/ 160 h 300"/>
                  <a:gd name="T74" fmla="*/ 73 w 362"/>
                  <a:gd name="T75" fmla="*/ 157 h 300"/>
                  <a:gd name="T76" fmla="*/ 179 w 362"/>
                  <a:gd name="T77" fmla="*/ 187 h 300"/>
                  <a:gd name="T78" fmla="*/ 171 w 362"/>
                  <a:gd name="T79" fmla="*/ 188 h 300"/>
                  <a:gd name="T80" fmla="*/ 154 w 362"/>
                  <a:gd name="T81" fmla="*/ 190 h 300"/>
                  <a:gd name="T82" fmla="*/ 172 w 362"/>
                  <a:gd name="T83" fmla="*/ 183 h 300"/>
                  <a:gd name="T84" fmla="*/ 182 w 362"/>
                  <a:gd name="T85" fmla="*/ 179 h 300"/>
                  <a:gd name="T86" fmla="*/ 187 w 362"/>
                  <a:gd name="T87" fmla="*/ 177 h 300"/>
                  <a:gd name="T88" fmla="*/ 288 w 362"/>
                  <a:gd name="T89" fmla="*/ 165 h 300"/>
                  <a:gd name="T90" fmla="*/ 306 w 362"/>
                  <a:gd name="T91" fmla="*/ 163 h 300"/>
                  <a:gd name="T92" fmla="*/ 312 w 362"/>
                  <a:gd name="T93" fmla="*/ 169 h 300"/>
                  <a:gd name="T94" fmla="*/ 313 w 362"/>
                  <a:gd name="T95" fmla="*/ 171 h 300"/>
                  <a:gd name="T96" fmla="*/ 179 w 362"/>
                  <a:gd name="T97" fmla="*/ 18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2" h="300">
                    <a:moveTo>
                      <a:pt x="322" y="195"/>
                    </a:moveTo>
                    <a:cubicBezTo>
                      <a:pt x="341" y="148"/>
                      <a:pt x="362" y="94"/>
                      <a:pt x="357" y="63"/>
                    </a:cubicBezTo>
                    <a:cubicBezTo>
                      <a:pt x="356" y="43"/>
                      <a:pt x="289" y="0"/>
                      <a:pt x="237" y="7"/>
                    </a:cubicBezTo>
                    <a:cubicBezTo>
                      <a:pt x="237" y="7"/>
                      <a:pt x="235" y="9"/>
                      <a:pt x="230" y="11"/>
                    </a:cubicBezTo>
                    <a:cubicBezTo>
                      <a:pt x="203" y="124"/>
                      <a:pt x="203" y="124"/>
                      <a:pt x="203" y="124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6" y="31"/>
                      <a:pt x="196" y="31"/>
                      <a:pt x="196" y="31"/>
                    </a:cubicBezTo>
                    <a:cubicBezTo>
                      <a:pt x="190" y="21"/>
                      <a:pt x="190" y="21"/>
                      <a:pt x="190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69" y="31"/>
                      <a:pt x="169" y="31"/>
                      <a:pt x="169" y="31"/>
                    </a:cubicBezTo>
                    <a:cubicBezTo>
                      <a:pt x="173" y="39"/>
                      <a:pt x="173" y="39"/>
                      <a:pt x="173" y="39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7" y="7"/>
                      <a:pt x="125" y="7"/>
                      <a:pt x="123" y="7"/>
                    </a:cubicBezTo>
                    <a:cubicBezTo>
                      <a:pt x="71" y="14"/>
                      <a:pt x="5" y="32"/>
                      <a:pt x="4" y="67"/>
                    </a:cubicBezTo>
                    <a:cubicBezTo>
                      <a:pt x="0" y="83"/>
                      <a:pt x="18" y="183"/>
                      <a:pt x="26" y="221"/>
                    </a:cubicBezTo>
                    <a:cubicBezTo>
                      <a:pt x="35" y="226"/>
                      <a:pt x="54" y="222"/>
                      <a:pt x="68" y="218"/>
                    </a:cubicBezTo>
                    <a:cubicBezTo>
                      <a:pt x="72" y="260"/>
                      <a:pt x="75" y="292"/>
                      <a:pt x="76" y="300"/>
                    </a:cubicBezTo>
                    <a:cubicBezTo>
                      <a:pt x="278" y="300"/>
                      <a:pt x="278" y="300"/>
                      <a:pt x="278" y="300"/>
                    </a:cubicBezTo>
                    <a:cubicBezTo>
                      <a:pt x="279" y="293"/>
                      <a:pt x="282" y="269"/>
                      <a:pt x="285" y="235"/>
                    </a:cubicBezTo>
                    <a:cubicBezTo>
                      <a:pt x="286" y="215"/>
                      <a:pt x="286" y="215"/>
                      <a:pt x="286" y="215"/>
                    </a:cubicBezTo>
                    <a:cubicBezTo>
                      <a:pt x="313" y="221"/>
                      <a:pt x="313" y="221"/>
                      <a:pt x="313" y="221"/>
                    </a:cubicBezTo>
                    <a:lnTo>
                      <a:pt x="322" y="195"/>
                    </a:lnTo>
                    <a:close/>
                    <a:moveTo>
                      <a:pt x="289" y="98"/>
                    </a:moveTo>
                    <a:cubicBezTo>
                      <a:pt x="290" y="96"/>
                      <a:pt x="290" y="98"/>
                      <a:pt x="291" y="101"/>
                    </a:cubicBezTo>
                    <a:cubicBezTo>
                      <a:pt x="289" y="100"/>
                      <a:pt x="288" y="99"/>
                      <a:pt x="289" y="98"/>
                    </a:cubicBezTo>
                    <a:close/>
                    <a:moveTo>
                      <a:pt x="73" y="157"/>
                    </a:moveTo>
                    <a:cubicBezTo>
                      <a:pt x="159" y="149"/>
                      <a:pt x="159" y="149"/>
                      <a:pt x="159" y="149"/>
                    </a:cubicBezTo>
                    <a:cubicBezTo>
                      <a:pt x="166" y="149"/>
                      <a:pt x="166" y="149"/>
                      <a:pt x="166" y="149"/>
                    </a:cubicBezTo>
                    <a:cubicBezTo>
                      <a:pt x="180" y="148"/>
                      <a:pt x="180" y="148"/>
                      <a:pt x="180" y="148"/>
                    </a:cubicBezTo>
                    <a:cubicBezTo>
                      <a:pt x="229" y="146"/>
                      <a:pt x="229" y="146"/>
                      <a:pt x="229" y="146"/>
                    </a:cubicBezTo>
                    <a:cubicBezTo>
                      <a:pt x="198" y="151"/>
                      <a:pt x="198" y="151"/>
                      <a:pt x="198" y="151"/>
                    </a:cubicBezTo>
                    <a:cubicBezTo>
                      <a:pt x="195" y="151"/>
                      <a:pt x="195" y="151"/>
                      <a:pt x="195" y="151"/>
                    </a:cubicBezTo>
                    <a:cubicBezTo>
                      <a:pt x="179" y="154"/>
                      <a:pt x="179" y="154"/>
                      <a:pt x="179" y="154"/>
                    </a:cubicBezTo>
                    <a:cubicBezTo>
                      <a:pt x="42" y="174"/>
                      <a:pt x="42" y="174"/>
                      <a:pt x="42" y="174"/>
                    </a:cubicBezTo>
                    <a:cubicBezTo>
                      <a:pt x="68" y="160"/>
                      <a:pt x="68" y="160"/>
                      <a:pt x="68" y="160"/>
                    </a:cubicBezTo>
                    <a:lnTo>
                      <a:pt x="73" y="157"/>
                    </a:lnTo>
                    <a:close/>
                    <a:moveTo>
                      <a:pt x="179" y="187"/>
                    </a:moveTo>
                    <a:cubicBezTo>
                      <a:pt x="171" y="188"/>
                      <a:pt x="171" y="188"/>
                      <a:pt x="171" y="188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72" y="183"/>
                      <a:pt x="172" y="183"/>
                      <a:pt x="172" y="183"/>
                    </a:cubicBezTo>
                    <a:cubicBezTo>
                      <a:pt x="182" y="179"/>
                      <a:pt x="182" y="179"/>
                      <a:pt x="182" y="179"/>
                    </a:cubicBezTo>
                    <a:cubicBezTo>
                      <a:pt x="187" y="177"/>
                      <a:pt x="187" y="177"/>
                      <a:pt x="187" y="177"/>
                    </a:cubicBezTo>
                    <a:cubicBezTo>
                      <a:pt x="288" y="165"/>
                      <a:pt x="288" y="165"/>
                      <a:pt x="288" y="165"/>
                    </a:cubicBezTo>
                    <a:cubicBezTo>
                      <a:pt x="306" y="163"/>
                      <a:pt x="306" y="163"/>
                      <a:pt x="306" y="163"/>
                    </a:cubicBezTo>
                    <a:cubicBezTo>
                      <a:pt x="312" y="169"/>
                      <a:pt x="312" y="169"/>
                      <a:pt x="312" y="169"/>
                    </a:cubicBezTo>
                    <a:cubicBezTo>
                      <a:pt x="313" y="171"/>
                      <a:pt x="313" y="171"/>
                      <a:pt x="313" y="171"/>
                    </a:cubicBezTo>
                    <a:lnTo>
                      <a:pt x="179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3975525" y="4121038"/>
            <a:ext cx="546100" cy="546100"/>
            <a:chOff x="3525820" y="4480802"/>
            <a:chExt cx="546100" cy="546100"/>
          </a:xfrm>
          <a:solidFill>
            <a:srgbClr val="3F8C82"/>
          </a:solidFill>
        </p:grpSpPr>
        <p:sp>
          <p:nvSpPr>
            <p:cNvPr id="54" name="椭圆 53"/>
            <p:cNvSpPr/>
            <p:nvPr/>
          </p:nvSpPr>
          <p:spPr>
            <a:xfrm>
              <a:off x="3525820" y="4480802"/>
              <a:ext cx="546100" cy="546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691312" y="4604623"/>
              <a:ext cx="215116" cy="298458"/>
              <a:chOff x="4403726" y="1663700"/>
              <a:chExt cx="606425" cy="841375"/>
            </a:xfrm>
            <a:grpFill/>
          </p:grpSpPr>
          <p:sp>
            <p:nvSpPr>
              <p:cNvPr id="56" name="Freeform 15"/>
              <p:cNvSpPr/>
              <p:nvPr/>
            </p:nvSpPr>
            <p:spPr bwMode="auto">
              <a:xfrm>
                <a:off x="4403726" y="2098675"/>
                <a:ext cx="606425" cy="406400"/>
              </a:xfrm>
              <a:custGeom>
                <a:avLst/>
                <a:gdLst>
                  <a:gd name="T0" fmla="*/ 1 w 348"/>
                  <a:gd name="T1" fmla="*/ 119 h 233"/>
                  <a:gd name="T2" fmla="*/ 1 w 348"/>
                  <a:gd name="T3" fmla="*/ 233 h 233"/>
                  <a:gd name="T4" fmla="*/ 47 w 348"/>
                  <a:gd name="T5" fmla="*/ 233 h 233"/>
                  <a:gd name="T6" fmla="*/ 47 w 348"/>
                  <a:gd name="T7" fmla="*/ 141 h 233"/>
                  <a:gd name="T8" fmla="*/ 52 w 348"/>
                  <a:gd name="T9" fmla="*/ 148 h 233"/>
                  <a:gd name="T10" fmla="*/ 52 w 348"/>
                  <a:gd name="T11" fmla="*/ 148 h 233"/>
                  <a:gd name="T12" fmla="*/ 70 w 348"/>
                  <a:gd name="T13" fmla="*/ 233 h 233"/>
                  <a:gd name="T14" fmla="*/ 279 w 348"/>
                  <a:gd name="T15" fmla="*/ 233 h 233"/>
                  <a:gd name="T16" fmla="*/ 290 w 348"/>
                  <a:gd name="T17" fmla="*/ 153 h 233"/>
                  <a:gd name="T18" fmla="*/ 291 w 348"/>
                  <a:gd name="T19" fmla="*/ 152 h 233"/>
                  <a:gd name="T20" fmla="*/ 297 w 348"/>
                  <a:gd name="T21" fmla="*/ 141 h 233"/>
                  <a:gd name="T22" fmla="*/ 300 w 348"/>
                  <a:gd name="T23" fmla="*/ 233 h 233"/>
                  <a:gd name="T24" fmla="*/ 345 w 348"/>
                  <a:gd name="T25" fmla="*/ 233 h 233"/>
                  <a:gd name="T26" fmla="*/ 340 w 348"/>
                  <a:gd name="T27" fmla="*/ 82 h 233"/>
                  <a:gd name="T28" fmla="*/ 233 w 348"/>
                  <a:gd name="T29" fmla="*/ 10 h 233"/>
                  <a:gd name="T30" fmla="*/ 225 w 348"/>
                  <a:gd name="T31" fmla="*/ 15 h 233"/>
                  <a:gd name="T32" fmla="*/ 198 w 348"/>
                  <a:gd name="T33" fmla="*/ 177 h 233"/>
                  <a:gd name="T34" fmla="*/ 188 w 348"/>
                  <a:gd name="T35" fmla="*/ 57 h 233"/>
                  <a:gd name="T36" fmla="*/ 191 w 348"/>
                  <a:gd name="T37" fmla="*/ 44 h 233"/>
                  <a:gd name="T38" fmla="*/ 185 w 348"/>
                  <a:gd name="T39" fmla="*/ 29 h 233"/>
                  <a:gd name="T40" fmla="*/ 170 w 348"/>
                  <a:gd name="T41" fmla="*/ 29 h 233"/>
                  <a:gd name="T42" fmla="*/ 164 w 348"/>
                  <a:gd name="T43" fmla="*/ 44 h 233"/>
                  <a:gd name="T44" fmla="*/ 167 w 348"/>
                  <a:gd name="T45" fmla="*/ 55 h 233"/>
                  <a:gd name="T46" fmla="*/ 156 w 348"/>
                  <a:gd name="T47" fmla="*/ 168 h 233"/>
                  <a:gd name="T48" fmla="*/ 155 w 348"/>
                  <a:gd name="T49" fmla="*/ 175 h 233"/>
                  <a:gd name="T50" fmla="*/ 122 w 348"/>
                  <a:gd name="T51" fmla="*/ 10 h 233"/>
                  <a:gd name="T52" fmla="*/ 117 w 348"/>
                  <a:gd name="T53" fmla="*/ 10 h 233"/>
                  <a:gd name="T54" fmla="*/ 1 w 348"/>
                  <a:gd name="T55" fmla="*/ 11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8" h="233">
                    <a:moveTo>
                      <a:pt x="1" y="119"/>
                    </a:moveTo>
                    <a:cubicBezTo>
                      <a:pt x="0" y="129"/>
                      <a:pt x="0" y="178"/>
                      <a:pt x="1" y="233"/>
                    </a:cubicBezTo>
                    <a:cubicBezTo>
                      <a:pt x="47" y="233"/>
                      <a:pt x="47" y="233"/>
                      <a:pt x="47" y="233"/>
                    </a:cubicBezTo>
                    <a:cubicBezTo>
                      <a:pt x="46" y="181"/>
                      <a:pt x="45" y="139"/>
                      <a:pt x="47" y="141"/>
                    </a:cubicBezTo>
                    <a:cubicBezTo>
                      <a:pt x="49" y="144"/>
                      <a:pt x="51" y="146"/>
                      <a:pt x="52" y="148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70" y="233"/>
                      <a:pt x="70" y="233"/>
                      <a:pt x="70" y="233"/>
                    </a:cubicBezTo>
                    <a:cubicBezTo>
                      <a:pt x="279" y="233"/>
                      <a:pt x="279" y="233"/>
                      <a:pt x="279" y="233"/>
                    </a:cubicBezTo>
                    <a:cubicBezTo>
                      <a:pt x="290" y="153"/>
                      <a:pt x="290" y="153"/>
                      <a:pt x="290" y="153"/>
                    </a:cubicBezTo>
                    <a:cubicBezTo>
                      <a:pt x="290" y="153"/>
                      <a:pt x="291" y="152"/>
                      <a:pt x="291" y="152"/>
                    </a:cubicBezTo>
                    <a:cubicBezTo>
                      <a:pt x="293" y="148"/>
                      <a:pt x="295" y="144"/>
                      <a:pt x="297" y="141"/>
                    </a:cubicBezTo>
                    <a:cubicBezTo>
                      <a:pt x="299" y="137"/>
                      <a:pt x="300" y="181"/>
                      <a:pt x="300" y="233"/>
                    </a:cubicBezTo>
                    <a:cubicBezTo>
                      <a:pt x="345" y="233"/>
                      <a:pt x="345" y="233"/>
                      <a:pt x="345" y="233"/>
                    </a:cubicBezTo>
                    <a:cubicBezTo>
                      <a:pt x="348" y="167"/>
                      <a:pt x="347" y="102"/>
                      <a:pt x="340" y="82"/>
                    </a:cubicBezTo>
                    <a:cubicBezTo>
                      <a:pt x="336" y="68"/>
                      <a:pt x="286" y="0"/>
                      <a:pt x="233" y="10"/>
                    </a:cubicBezTo>
                    <a:cubicBezTo>
                      <a:pt x="233" y="10"/>
                      <a:pt x="230" y="12"/>
                      <a:pt x="225" y="15"/>
                    </a:cubicBezTo>
                    <a:cubicBezTo>
                      <a:pt x="198" y="177"/>
                      <a:pt x="198" y="177"/>
                      <a:pt x="198" y="177"/>
                    </a:cubicBezTo>
                    <a:cubicBezTo>
                      <a:pt x="188" y="57"/>
                      <a:pt x="188" y="57"/>
                      <a:pt x="188" y="57"/>
                    </a:cubicBezTo>
                    <a:cubicBezTo>
                      <a:pt x="191" y="44"/>
                      <a:pt x="191" y="44"/>
                      <a:pt x="191" y="44"/>
                    </a:cubicBezTo>
                    <a:cubicBezTo>
                      <a:pt x="185" y="29"/>
                      <a:pt x="185" y="29"/>
                      <a:pt x="185" y="29"/>
                    </a:cubicBezTo>
                    <a:cubicBezTo>
                      <a:pt x="170" y="29"/>
                      <a:pt x="170" y="29"/>
                      <a:pt x="170" y="29"/>
                    </a:cubicBezTo>
                    <a:cubicBezTo>
                      <a:pt x="164" y="44"/>
                      <a:pt x="164" y="44"/>
                      <a:pt x="164" y="44"/>
                    </a:cubicBezTo>
                    <a:cubicBezTo>
                      <a:pt x="167" y="55"/>
                      <a:pt x="167" y="55"/>
                      <a:pt x="167" y="55"/>
                    </a:cubicBezTo>
                    <a:cubicBezTo>
                      <a:pt x="156" y="168"/>
                      <a:pt x="156" y="168"/>
                      <a:pt x="156" y="168"/>
                    </a:cubicBezTo>
                    <a:cubicBezTo>
                      <a:pt x="155" y="175"/>
                      <a:pt x="155" y="175"/>
                      <a:pt x="155" y="175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0" y="10"/>
                      <a:pt x="119" y="10"/>
                      <a:pt x="117" y="10"/>
                    </a:cubicBezTo>
                    <a:cubicBezTo>
                      <a:pt x="63" y="20"/>
                      <a:pt x="4" y="54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16"/>
              <p:cNvSpPr/>
              <p:nvPr/>
            </p:nvSpPr>
            <p:spPr bwMode="auto">
              <a:xfrm>
                <a:off x="4473576" y="1663700"/>
                <a:ext cx="485775" cy="477838"/>
              </a:xfrm>
              <a:custGeom>
                <a:avLst/>
                <a:gdLst>
                  <a:gd name="T0" fmla="*/ 0 w 279"/>
                  <a:gd name="T1" fmla="*/ 237 h 274"/>
                  <a:gd name="T2" fmla="*/ 52 w 279"/>
                  <a:gd name="T3" fmla="*/ 255 h 274"/>
                  <a:gd name="T4" fmla="*/ 80 w 279"/>
                  <a:gd name="T5" fmla="*/ 244 h 274"/>
                  <a:gd name="T6" fmla="*/ 70 w 279"/>
                  <a:gd name="T7" fmla="*/ 170 h 274"/>
                  <a:gd name="T8" fmla="*/ 136 w 279"/>
                  <a:gd name="T9" fmla="*/ 253 h 274"/>
                  <a:gd name="T10" fmla="*/ 204 w 279"/>
                  <a:gd name="T11" fmla="*/ 160 h 274"/>
                  <a:gd name="T12" fmla="*/ 198 w 279"/>
                  <a:gd name="T13" fmla="*/ 244 h 274"/>
                  <a:gd name="T14" fmla="*/ 226 w 279"/>
                  <a:gd name="T15" fmla="*/ 255 h 274"/>
                  <a:gd name="T16" fmla="*/ 279 w 279"/>
                  <a:gd name="T17" fmla="*/ 237 h 274"/>
                  <a:gd name="T18" fmla="*/ 246 w 279"/>
                  <a:gd name="T19" fmla="*/ 178 h 274"/>
                  <a:gd name="T20" fmla="*/ 229 w 279"/>
                  <a:gd name="T21" fmla="*/ 62 h 274"/>
                  <a:gd name="T22" fmla="*/ 137 w 279"/>
                  <a:gd name="T23" fmla="*/ 13 h 274"/>
                  <a:gd name="T24" fmla="*/ 135 w 279"/>
                  <a:gd name="T25" fmla="*/ 13 h 274"/>
                  <a:gd name="T26" fmla="*/ 154 w 279"/>
                  <a:gd name="T27" fmla="*/ 5 h 274"/>
                  <a:gd name="T28" fmla="*/ 63 w 279"/>
                  <a:gd name="T29" fmla="*/ 41 h 274"/>
                  <a:gd name="T30" fmla="*/ 58 w 279"/>
                  <a:gd name="T31" fmla="*/ 44 h 274"/>
                  <a:gd name="T32" fmla="*/ 60 w 279"/>
                  <a:gd name="T33" fmla="*/ 44 h 274"/>
                  <a:gd name="T34" fmla="*/ 49 w 279"/>
                  <a:gd name="T35" fmla="*/ 62 h 274"/>
                  <a:gd name="T36" fmla="*/ 41 w 279"/>
                  <a:gd name="T37" fmla="*/ 182 h 274"/>
                  <a:gd name="T38" fmla="*/ 0 w 279"/>
                  <a:gd name="T39" fmla="*/ 23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9" h="274">
                    <a:moveTo>
                      <a:pt x="0" y="237"/>
                    </a:moveTo>
                    <a:cubicBezTo>
                      <a:pt x="0" y="237"/>
                      <a:pt x="8" y="274"/>
                      <a:pt x="52" y="255"/>
                    </a:cubicBezTo>
                    <a:cubicBezTo>
                      <a:pt x="74" y="246"/>
                      <a:pt x="80" y="244"/>
                      <a:pt x="80" y="244"/>
                    </a:cubicBezTo>
                    <a:cubicBezTo>
                      <a:pt x="80" y="244"/>
                      <a:pt x="72" y="211"/>
                      <a:pt x="70" y="170"/>
                    </a:cubicBezTo>
                    <a:cubicBezTo>
                      <a:pt x="82" y="215"/>
                      <a:pt x="105" y="252"/>
                      <a:pt x="136" y="253"/>
                    </a:cubicBezTo>
                    <a:cubicBezTo>
                      <a:pt x="172" y="255"/>
                      <a:pt x="197" y="213"/>
                      <a:pt x="204" y="160"/>
                    </a:cubicBezTo>
                    <a:cubicBezTo>
                      <a:pt x="207" y="206"/>
                      <a:pt x="198" y="244"/>
                      <a:pt x="198" y="244"/>
                    </a:cubicBezTo>
                    <a:cubicBezTo>
                      <a:pt x="198" y="244"/>
                      <a:pt x="204" y="246"/>
                      <a:pt x="226" y="255"/>
                    </a:cubicBezTo>
                    <a:cubicBezTo>
                      <a:pt x="270" y="274"/>
                      <a:pt x="279" y="237"/>
                      <a:pt x="279" y="237"/>
                    </a:cubicBezTo>
                    <a:cubicBezTo>
                      <a:pt x="279" y="237"/>
                      <a:pt x="233" y="247"/>
                      <a:pt x="246" y="178"/>
                    </a:cubicBezTo>
                    <a:cubicBezTo>
                      <a:pt x="251" y="146"/>
                      <a:pt x="252" y="114"/>
                      <a:pt x="229" y="62"/>
                    </a:cubicBezTo>
                    <a:cubicBezTo>
                      <a:pt x="208" y="16"/>
                      <a:pt x="164" y="11"/>
                      <a:pt x="137" y="13"/>
                    </a:cubicBezTo>
                    <a:cubicBezTo>
                      <a:pt x="137" y="13"/>
                      <a:pt x="136" y="13"/>
                      <a:pt x="135" y="13"/>
                    </a:cubicBezTo>
                    <a:cubicBezTo>
                      <a:pt x="141" y="10"/>
                      <a:pt x="147" y="7"/>
                      <a:pt x="154" y="5"/>
                    </a:cubicBezTo>
                    <a:cubicBezTo>
                      <a:pt x="154" y="5"/>
                      <a:pt x="97" y="0"/>
                      <a:pt x="63" y="41"/>
                    </a:cubicBezTo>
                    <a:cubicBezTo>
                      <a:pt x="61" y="42"/>
                      <a:pt x="59" y="43"/>
                      <a:pt x="58" y="44"/>
                    </a:cubicBezTo>
                    <a:cubicBezTo>
                      <a:pt x="58" y="44"/>
                      <a:pt x="59" y="44"/>
                      <a:pt x="60" y="44"/>
                    </a:cubicBezTo>
                    <a:cubicBezTo>
                      <a:pt x="56" y="49"/>
                      <a:pt x="52" y="55"/>
                      <a:pt x="49" y="62"/>
                    </a:cubicBezTo>
                    <a:cubicBezTo>
                      <a:pt x="25" y="114"/>
                      <a:pt x="35" y="149"/>
                      <a:pt x="41" y="182"/>
                    </a:cubicBezTo>
                    <a:cubicBezTo>
                      <a:pt x="53" y="251"/>
                      <a:pt x="0" y="237"/>
                      <a:pt x="0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485868" y="2112959"/>
            <a:ext cx="1289782" cy="1289782"/>
          </a:xfrm>
          <a:prstGeom prst="ellipse">
            <a:avLst/>
          </a:prstGeom>
          <a:solidFill>
            <a:srgbClr val="F6F7F9"/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3F8C82"/>
                </a:solidFill>
              </a:rPr>
              <a:t>04</a:t>
            </a:r>
            <a:endParaRPr lang="zh-CN" altLang="en-US" sz="3600" dirty="0">
              <a:solidFill>
                <a:srgbClr val="3F8C8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2749" y="3985280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4" name="矩形 3"/>
          <p:cNvSpPr/>
          <p:nvPr/>
        </p:nvSpPr>
        <p:spPr>
          <a:xfrm>
            <a:off x="2781168" y="4644105"/>
            <a:ext cx="6699182" cy="3683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0758" y="0"/>
            <a:ext cx="2" cy="21129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85315" y="5409398"/>
            <a:ext cx="4908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00100" y="1716757"/>
            <a:ext cx="3968500" cy="3992720"/>
            <a:chOff x="4493892" y="2317162"/>
            <a:chExt cx="2628540" cy="2644582"/>
          </a:xfrm>
          <a:solidFill>
            <a:srgbClr val="3F8C82"/>
          </a:solidFill>
        </p:grpSpPr>
        <p:sp>
          <p:nvSpPr>
            <p:cNvPr id="13" name="不完整圆 12"/>
            <p:cNvSpPr/>
            <p:nvPr/>
          </p:nvSpPr>
          <p:spPr>
            <a:xfrm>
              <a:off x="4542020" y="2413416"/>
              <a:ext cx="2548328" cy="2548328"/>
            </a:xfrm>
            <a:prstGeom prst="pie">
              <a:avLst>
                <a:gd name="adj1" fmla="val 340832"/>
                <a:gd name="adj2" fmla="val 744958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不完整圆 13"/>
            <p:cNvSpPr/>
            <p:nvPr/>
          </p:nvSpPr>
          <p:spPr>
            <a:xfrm rot="7200000">
              <a:off x="4493892" y="2349247"/>
              <a:ext cx="2548328" cy="2548328"/>
            </a:xfrm>
            <a:prstGeom prst="pie">
              <a:avLst>
                <a:gd name="adj1" fmla="val 271686"/>
                <a:gd name="adj2" fmla="val 744958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不完整圆 14"/>
            <p:cNvSpPr/>
            <p:nvPr/>
          </p:nvSpPr>
          <p:spPr>
            <a:xfrm rot="7200000">
              <a:off x="4574104" y="2317162"/>
              <a:ext cx="2548328" cy="2548328"/>
            </a:xfrm>
            <a:prstGeom prst="pie">
              <a:avLst>
                <a:gd name="adj1" fmla="val 7456621"/>
                <a:gd name="adj2" fmla="val 1465929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6" name="Group 122"/>
            <p:cNvGrpSpPr/>
            <p:nvPr/>
          </p:nvGrpSpPr>
          <p:grpSpPr>
            <a:xfrm>
              <a:off x="6035170" y="2804456"/>
              <a:ext cx="401638" cy="406400"/>
              <a:chOff x="3500438" y="2252663"/>
              <a:chExt cx="401638" cy="406400"/>
            </a:xfrm>
            <a:grpFill/>
          </p:grpSpPr>
          <p:sp>
            <p:nvSpPr>
              <p:cNvPr id="21" name="Freeform 85"/>
              <p:cNvSpPr>
                <a:spLocks noEditPoints="1"/>
              </p:cNvSpPr>
              <p:nvPr/>
            </p:nvSpPr>
            <p:spPr bwMode="auto">
              <a:xfrm>
                <a:off x="3500438" y="2562225"/>
                <a:ext cx="401638" cy="96838"/>
              </a:xfrm>
              <a:custGeom>
                <a:avLst/>
                <a:gdLst>
                  <a:gd name="T0" fmla="*/ 184 w 190"/>
                  <a:gd name="T1" fmla="*/ 0 h 45"/>
                  <a:gd name="T2" fmla="*/ 5 w 190"/>
                  <a:gd name="T3" fmla="*/ 0 h 45"/>
                  <a:gd name="T4" fmla="*/ 0 w 190"/>
                  <a:gd name="T5" fmla="*/ 5 h 45"/>
                  <a:gd name="T6" fmla="*/ 0 w 190"/>
                  <a:gd name="T7" fmla="*/ 40 h 45"/>
                  <a:gd name="T8" fmla="*/ 5 w 190"/>
                  <a:gd name="T9" fmla="*/ 45 h 45"/>
                  <a:gd name="T10" fmla="*/ 184 w 190"/>
                  <a:gd name="T11" fmla="*/ 45 h 45"/>
                  <a:gd name="T12" fmla="*/ 190 w 190"/>
                  <a:gd name="T13" fmla="*/ 40 h 45"/>
                  <a:gd name="T14" fmla="*/ 190 w 190"/>
                  <a:gd name="T15" fmla="*/ 5 h 45"/>
                  <a:gd name="T16" fmla="*/ 184 w 190"/>
                  <a:gd name="T17" fmla="*/ 0 h 45"/>
                  <a:gd name="T18" fmla="*/ 172 w 190"/>
                  <a:gd name="T19" fmla="*/ 20 h 45"/>
                  <a:gd name="T20" fmla="*/ 168 w 190"/>
                  <a:gd name="T21" fmla="*/ 24 h 45"/>
                  <a:gd name="T22" fmla="*/ 130 w 190"/>
                  <a:gd name="T23" fmla="*/ 24 h 45"/>
                  <a:gd name="T24" fmla="*/ 126 w 190"/>
                  <a:gd name="T25" fmla="*/ 20 h 45"/>
                  <a:gd name="T26" fmla="*/ 126 w 190"/>
                  <a:gd name="T27" fmla="*/ 15 h 45"/>
                  <a:gd name="T28" fmla="*/ 130 w 190"/>
                  <a:gd name="T29" fmla="*/ 11 h 45"/>
                  <a:gd name="T30" fmla="*/ 168 w 190"/>
                  <a:gd name="T31" fmla="*/ 11 h 45"/>
                  <a:gd name="T32" fmla="*/ 172 w 190"/>
                  <a:gd name="T33" fmla="*/ 15 h 45"/>
                  <a:gd name="T34" fmla="*/ 172 w 190"/>
                  <a:gd name="T35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45">
                    <a:moveTo>
                      <a:pt x="18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3"/>
                      <a:pt x="2" y="45"/>
                      <a:pt x="5" y="45"/>
                    </a:cubicBezTo>
                    <a:cubicBezTo>
                      <a:pt x="184" y="45"/>
                      <a:pt x="184" y="45"/>
                      <a:pt x="184" y="45"/>
                    </a:cubicBezTo>
                    <a:cubicBezTo>
                      <a:pt x="187" y="45"/>
                      <a:pt x="190" y="43"/>
                      <a:pt x="190" y="40"/>
                    </a:cubicBezTo>
                    <a:cubicBezTo>
                      <a:pt x="190" y="5"/>
                      <a:pt x="190" y="5"/>
                      <a:pt x="190" y="5"/>
                    </a:cubicBezTo>
                    <a:cubicBezTo>
                      <a:pt x="190" y="2"/>
                      <a:pt x="187" y="0"/>
                      <a:pt x="184" y="0"/>
                    </a:cubicBezTo>
                    <a:close/>
                    <a:moveTo>
                      <a:pt x="172" y="20"/>
                    </a:moveTo>
                    <a:cubicBezTo>
                      <a:pt x="172" y="22"/>
                      <a:pt x="171" y="24"/>
                      <a:pt x="168" y="24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28" y="24"/>
                      <a:pt x="126" y="22"/>
                      <a:pt x="126" y="20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6" y="13"/>
                      <a:pt x="128" y="11"/>
                      <a:pt x="130" y="11"/>
                    </a:cubicBezTo>
                    <a:cubicBezTo>
                      <a:pt x="168" y="11"/>
                      <a:pt x="168" y="11"/>
                      <a:pt x="168" y="11"/>
                    </a:cubicBezTo>
                    <a:cubicBezTo>
                      <a:pt x="171" y="11"/>
                      <a:pt x="172" y="13"/>
                      <a:pt x="172" y="15"/>
                    </a:cubicBezTo>
                    <a:lnTo>
                      <a:pt x="172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86"/>
              <p:cNvSpPr>
                <a:spLocks noEditPoints="1"/>
              </p:cNvSpPr>
              <p:nvPr/>
            </p:nvSpPr>
            <p:spPr bwMode="auto">
              <a:xfrm>
                <a:off x="3521076" y="2252663"/>
                <a:ext cx="358775" cy="282575"/>
              </a:xfrm>
              <a:custGeom>
                <a:avLst/>
                <a:gdLst>
                  <a:gd name="T0" fmla="*/ 162 w 169"/>
                  <a:gd name="T1" fmla="*/ 0 h 133"/>
                  <a:gd name="T2" fmla="*/ 7 w 169"/>
                  <a:gd name="T3" fmla="*/ 0 h 133"/>
                  <a:gd name="T4" fmla="*/ 0 w 169"/>
                  <a:gd name="T5" fmla="*/ 7 h 133"/>
                  <a:gd name="T6" fmla="*/ 0 w 169"/>
                  <a:gd name="T7" fmla="*/ 56 h 133"/>
                  <a:gd name="T8" fmla="*/ 0 w 169"/>
                  <a:gd name="T9" fmla="*/ 80 h 133"/>
                  <a:gd name="T10" fmla="*/ 0 w 169"/>
                  <a:gd name="T11" fmla="*/ 126 h 133"/>
                  <a:gd name="T12" fmla="*/ 7 w 169"/>
                  <a:gd name="T13" fmla="*/ 133 h 133"/>
                  <a:gd name="T14" fmla="*/ 162 w 169"/>
                  <a:gd name="T15" fmla="*/ 133 h 133"/>
                  <a:gd name="T16" fmla="*/ 169 w 169"/>
                  <a:gd name="T17" fmla="*/ 126 h 133"/>
                  <a:gd name="T18" fmla="*/ 169 w 169"/>
                  <a:gd name="T19" fmla="*/ 7 h 133"/>
                  <a:gd name="T20" fmla="*/ 162 w 169"/>
                  <a:gd name="T21" fmla="*/ 0 h 133"/>
                  <a:gd name="T22" fmla="*/ 159 w 169"/>
                  <a:gd name="T23" fmla="*/ 99 h 133"/>
                  <a:gd name="T24" fmla="*/ 152 w 169"/>
                  <a:gd name="T25" fmla="*/ 106 h 133"/>
                  <a:gd name="T26" fmla="*/ 17 w 169"/>
                  <a:gd name="T27" fmla="*/ 106 h 133"/>
                  <a:gd name="T28" fmla="*/ 10 w 169"/>
                  <a:gd name="T29" fmla="*/ 99 h 133"/>
                  <a:gd name="T30" fmla="*/ 10 w 169"/>
                  <a:gd name="T31" fmla="*/ 18 h 133"/>
                  <a:gd name="T32" fmla="*/ 17 w 169"/>
                  <a:gd name="T33" fmla="*/ 11 h 133"/>
                  <a:gd name="T34" fmla="*/ 152 w 169"/>
                  <a:gd name="T35" fmla="*/ 11 h 133"/>
                  <a:gd name="T36" fmla="*/ 159 w 169"/>
                  <a:gd name="T37" fmla="*/ 18 h 133"/>
                  <a:gd name="T38" fmla="*/ 159 w 169"/>
                  <a:gd name="T39" fmla="*/ 9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9" h="133">
                    <a:moveTo>
                      <a:pt x="16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0"/>
                      <a:pt x="3" y="133"/>
                      <a:pt x="7" y="133"/>
                    </a:cubicBezTo>
                    <a:cubicBezTo>
                      <a:pt x="162" y="133"/>
                      <a:pt x="162" y="133"/>
                      <a:pt x="162" y="133"/>
                    </a:cubicBezTo>
                    <a:cubicBezTo>
                      <a:pt x="166" y="133"/>
                      <a:pt x="169" y="130"/>
                      <a:pt x="169" y="126"/>
                    </a:cubicBezTo>
                    <a:cubicBezTo>
                      <a:pt x="169" y="7"/>
                      <a:pt x="169" y="7"/>
                      <a:pt x="169" y="7"/>
                    </a:cubicBezTo>
                    <a:cubicBezTo>
                      <a:pt x="169" y="3"/>
                      <a:pt x="166" y="0"/>
                      <a:pt x="162" y="0"/>
                    </a:cubicBezTo>
                    <a:close/>
                    <a:moveTo>
                      <a:pt x="159" y="99"/>
                    </a:moveTo>
                    <a:cubicBezTo>
                      <a:pt x="159" y="103"/>
                      <a:pt x="156" y="106"/>
                      <a:pt x="152" y="106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3" y="106"/>
                      <a:pt x="10" y="103"/>
                      <a:pt x="10" y="99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4"/>
                      <a:pt x="13" y="11"/>
                      <a:pt x="17" y="11"/>
                    </a:cubicBezTo>
                    <a:cubicBezTo>
                      <a:pt x="152" y="11"/>
                      <a:pt x="152" y="11"/>
                      <a:pt x="152" y="11"/>
                    </a:cubicBezTo>
                    <a:cubicBezTo>
                      <a:pt x="156" y="11"/>
                      <a:pt x="159" y="14"/>
                      <a:pt x="159" y="18"/>
                    </a:cubicBezTo>
                    <a:cubicBezTo>
                      <a:pt x="159" y="99"/>
                      <a:pt x="159" y="99"/>
                      <a:pt x="15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87"/>
              <p:cNvSpPr/>
              <p:nvPr/>
            </p:nvSpPr>
            <p:spPr bwMode="auto">
              <a:xfrm>
                <a:off x="3565526" y="2301875"/>
                <a:ext cx="68263" cy="55563"/>
              </a:xfrm>
              <a:custGeom>
                <a:avLst/>
                <a:gdLst>
                  <a:gd name="T0" fmla="*/ 4 w 32"/>
                  <a:gd name="T1" fmla="*/ 26 h 26"/>
                  <a:gd name="T2" fmla="*/ 1 w 32"/>
                  <a:gd name="T3" fmla="*/ 24 h 26"/>
                  <a:gd name="T4" fmla="*/ 2 w 32"/>
                  <a:gd name="T5" fmla="*/ 18 h 26"/>
                  <a:gd name="T6" fmla="*/ 25 w 32"/>
                  <a:gd name="T7" fmla="*/ 1 h 26"/>
                  <a:gd name="T8" fmla="*/ 31 w 32"/>
                  <a:gd name="T9" fmla="*/ 2 h 26"/>
                  <a:gd name="T10" fmla="*/ 30 w 32"/>
                  <a:gd name="T11" fmla="*/ 8 h 26"/>
                  <a:gd name="T12" fmla="*/ 7 w 32"/>
                  <a:gd name="T13" fmla="*/ 25 h 26"/>
                  <a:gd name="T14" fmla="*/ 4 w 32"/>
                  <a:gd name="T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26">
                    <a:moveTo>
                      <a:pt x="4" y="26"/>
                    </a:moveTo>
                    <a:cubicBezTo>
                      <a:pt x="3" y="26"/>
                      <a:pt x="2" y="25"/>
                      <a:pt x="1" y="24"/>
                    </a:cubicBezTo>
                    <a:cubicBezTo>
                      <a:pt x="0" y="22"/>
                      <a:pt x="0" y="20"/>
                      <a:pt x="2" y="18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1" y="2"/>
                    </a:cubicBezTo>
                    <a:cubicBezTo>
                      <a:pt x="32" y="4"/>
                      <a:pt x="32" y="6"/>
                      <a:pt x="30" y="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5" y="26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88"/>
              <p:cNvSpPr/>
              <p:nvPr/>
            </p:nvSpPr>
            <p:spPr bwMode="auto">
              <a:xfrm>
                <a:off x="3570288" y="2311400"/>
                <a:ext cx="123825" cy="92075"/>
              </a:xfrm>
              <a:custGeom>
                <a:avLst/>
                <a:gdLst>
                  <a:gd name="T0" fmla="*/ 5 w 59"/>
                  <a:gd name="T1" fmla="*/ 44 h 44"/>
                  <a:gd name="T2" fmla="*/ 1 w 59"/>
                  <a:gd name="T3" fmla="*/ 42 h 44"/>
                  <a:gd name="T4" fmla="*/ 2 w 59"/>
                  <a:gd name="T5" fmla="*/ 36 h 44"/>
                  <a:gd name="T6" fmla="*/ 52 w 59"/>
                  <a:gd name="T7" fmla="*/ 1 h 44"/>
                  <a:gd name="T8" fmla="*/ 58 w 59"/>
                  <a:gd name="T9" fmla="*/ 2 h 44"/>
                  <a:gd name="T10" fmla="*/ 57 w 59"/>
                  <a:gd name="T11" fmla="*/ 8 h 44"/>
                  <a:gd name="T12" fmla="*/ 7 w 59"/>
                  <a:gd name="T13" fmla="*/ 43 h 44"/>
                  <a:gd name="T14" fmla="*/ 5 w 59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44">
                    <a:moveTo>
                      <a:pt x="5" y="44"/>
                    </a:moveTo>
                    <a:cubicBezTo>
                      <a:pt x="3" y="44"/>
                      <a:pt x="2" y="43"/>
                      <a:pt x="1" y="42"/>
                    </a:cubicBezTo>
                    <a:cubicBezTo>
                      <a:pt x="0" y="40"/>
                      <a:pt x="0" y="37"/>
                      <a:pt x="2" y="36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4" y="0"/>
                      <a:pt x="56" y="0"/>
                      <a:pt x="58" y="2"/>
                    </a:cubicBezTo>
                    <a:cubicBezTo>
                      <a:pt x="59" y="4"/>
                      <a:pt x="59" y="7"/>
                      <a:pt x="57" y="8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3"/>
                      <a:pt x="6" y="44"/>
                      <a:pt x="5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oup 1501"/>
            <p:cNvGrpSpPr/>
            <p:nvPr/>
          </p:nvGrpSpPr>
          <p:grpSpPr>
            <a:xfrm>
              <a:off x="5895181" y="4008296"/>
              <a:ext cx="373786" cy="370898"/>
              <a:chOff x="2736851" y="5092700"/>
              <a:chExt cx="411163" cy="407988"/>
            </a:xfrm>
            <a:grpFill/>
          </p:grpSpPr>
          <p:sp>
            <p:nvSpPr>
              <p:cNvPr id="19" name="Freeform 89"/>
              <p:cNvSpPr/>
              <p:nvPr/>
            </p:nvSpPr>
            <p:spPr bwMode="auto">
              <a:xfrm>
                <a:off x="2890838" y="5229225"/>
                <a:ext cx="101600" cy="204788"/>
              </a:xfrm>
              <a:custGeom>
                <a:avLst/>
                <a:gdLst>
                  <a:gd name="T0" fmla="*/ 28 w 48"/>
                  <a:gd name="T1" fmla="*/ 41 h 97"/>
                  <a:gd name="T2" fmla="*/ 15 w 48"/>
                  <a:gd name="T3" fmla="*/ 30 h 97"/>
                  <a:gd name="T4" fmla="*/ 25 w 48"/>
                  <a:gd name="T5" fmla="*/ 22 h 97"/>
                  <a:gd name="T6" fmla="*/ 37 w 48"/>
                  <a:gd name="T7" fmla="*/ 25 h 97"/>
                  <a:gd name="T8" fmla="*/ 39 w 48"/>
                  <a:gd name="T9" fmla="*/ 25 h 97"/>
                  <a:gd name="T10" fmla="*/ 43 w 48"/>
                  <a:gd name="T11" fmla="*/ 23 h 97"/>
                  <a:gd name="T12" fmla="*/ 45 w 48"/>
                  <a:gd name="T13" fmla="*/ 18 h 97"/>
                  <a:gd name="T14" fmla="*/ 43 w 48"/>
                  <a:gd name="T15" fmla="*/ 14 h 97"/>
                  <a:gd name="T16" fmla="*/ 30 w 48"/>
                  <a:gd name="T17" fmla="*/ 11 h 97"/>
                  <a:gd name="T18" fmla="*/ 30 w 48"/>
                  <a:gd name="T19" fmla="*/ 10 h 97"/>
                  <a:gd name="T20" fmla="*/ 30 w 48"/>
                  <a:gd name="T21" fmla="*/ 3 h 97"/>
                  <a:gd name="T22" fmla="*/ 26 w 48"/>
                  <a:gd name="T23" fmla="*/ 0 h 97"/>
                  <a:gd name="T24" fmla="*/ 23 w 48"/>
                  <a:gd name="T25" fmla="*/ 0 h 97"/>
                  <a:gd name="T26" fmla="*/ 19 w 48"/>
                  <a:gd name="T27" fmla="*/ 3 h 97"/>
                  <a:gd name="T28" fmla="*/ 19 w 48"/>
                  <a:gd name="T29" fmla="*/ 11 h 97"/>
                  <a:gd name="T30" fmla="*/ 18 w 48"/>
                  <a:gd name="T31" fmla="*/ 12 h 97"/>
                  <a:gd name="T32" fmla="*/ 1 w 48"/>
                  <a:gd name="T33" fmla="*/ 31 h 97"/>
                  <a:gd name="T34" fmla="*/ 21 w 48"/>
                  <a:gd name="T35" fmla="*/ 53 h 97"/>
                  <a:gd name="T36" fmla="*/ 33 w 48"/>
                  <a:gd name="T37" fmla="*/ 64 h 97"/>
                  <a:gd name="T38" fmla="*/ 21 w 48"/>
                  <a:gd name="T39" fmla="*/ 74 h 97"/>
                  <a:gd name="T40" fmla="*/ 7 w 48"/>
                  <a:gd name="T41" fmla="*/ 70 h 97"/>
                  <a:gd name="T42" fmla="*/ 6 w 48"/>
                  <a:gd name="T43" fmla="*/ 69 h 97"/>
                  <a:gd name="T44" fmla="*/ 2 w 48"/>
                  <a:gd name="T45" fmla="*/ 72 h 97"/>
                  <a:gd name="T46" fmla="*/ 0 w 48"/>
                  <a:gd name="T47" fmla="*/ 77 h 97"/>
                  <a:gd name="T48" fmla="*/ 2 w 48"/>
                  <a:gd name="T49" fmla="*/ 81 h 97"/>
                  <a:gd name="T50" fmla="*/ 17 w 48"/>
                  <a:gd name="T51" fmla="*/ 85 h 97"/>
                  <a:gd name="T52" fmla="*/ 18 w 48"/>
                  <a:gd name="T53" fmla="*/ 86 h 97"/>
                  <a:gd name="T54" fmla="*/ 18 w 48"/>
                  <a:gd name="T55" fmla="*/ 93 h 97"/>
                  <a:gd name="T56" fmla="*/ 22 w 48"/>
                  <a:gd name="T57" fmla="*/ 97 h 97"/>
                  <a:gd name="T58" fmla="*/ 25 w 48"/>
                  <a:gd name="T59" fmla="*/ 97 h 97"/>
                  <a:gd name="T60" fmla="*/ 29 w 48"/>
                  <a:gd name="T61" fmla="*/ 93 h 97"/>
                  <a:gd name="T62" fmla="*/ 29 w 48"/>
                  <a:gd name="T63" fmla="*/ 85 h 97"/>
                  <a:gd name="T64" fmla="*/ 30 w 48"/>
                  <a:gd name="T65" fmla="*/ 84 h 97"/>
                  <a:gd name="T66" fmla="*/ 48 w 48"/>
                  <a:gd name="T67" fmla="*/ 64 h 97"/>
                  <a:gd name="T68" fmla="*/ 28 w 48"/>
                  <a:gd name="T69" fmla="*/ 4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" h="97">
                    <a:moveTo>
                      <a:pt x="28" y="41"/>
                    </a:moveTo>
                    <a:cubicBezTo>
                      <a:pt x="18" y="37"/>
                      <a:pt x="15" y="34"/>
                      <a:pt x="15" y="30"/>
                    </a:cubicBezTo>
                    <a:cubicBezTo>
                      <a:pt x="15" y="26"/>
                      <a:pt x="18" y="22"/>
                      <a:pt x="25" y="22"/>
                    </a:cubicBezTo>
                    <a:cubicBezTo>
                      <a:pt x="32" y="22"/>
                      <a:pt x="37" y="25"/>
                      <a:pt x="37" y="25"/>
                    </a:cubicBezTo>
                    <a:cubicBezTo>
                      <a:pt x="38" y="25"/>
                      <a:pt x="39" y="25"/>
                      <a:pt x="39" y="25"/>
                    </a:cubicBezTo>
                    <a:cubicBezTo>
                      <a:pt x="41" y="25"/>
                      <a:pt x="42" y="24"/>
                      <a:pt x="43" y="23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6"/>
                      <a:pt x="44" y="15"/>
                      <a:pt x="43" y="14"/>
                    </a:cubicBezTo>
                    <a:cubicBezTo>
                      <a:pt x="39" y="12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1"/>
                      <a:pt x="28" y="0"/>
                      <a:pt x="2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19" y="1"/>
                      <a:pt x="19" y="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8" y="12"/>
                      <a:pt x="18" y="12"/>
                    </a:cubicBezTo>
                    <a:cubicBezTo>
                      <a:pt x="7" y="14"/>
                      <a:pt x="1" y="22"/>
                      <a:pt x="1" y="31"/>
                    </a:cubicBezTo>
                    <a:cubicBezTo>
                      <a:pt x="1" y="43"/>
                      <a:pt x="11" y="49"/>
                      <a:pt x="21" y="53"/>
                    </a:cubicBezTo>
                    <a:cubicBezTo>
                      <a:pt x="30" y="56"/>
                      <a:pt x="33" y="59"/>
                      <a:pt x="33" y="64"/>
                    </a:cubicBezTo>
                    <a:cubicBezTo>
                      <a:pt x="33" y="70"/>
                      <a:pt x="29" y="74"/>
                      <a:pt x="21" y="74"/>
                    </a:cubicBezTo>
                    <a:cubicBezTo>
                      <a:pt x="15" y="74"/>
                      <a:pt x="7" y="70"/>
                      <a:pt x="7" y="70"/>
                    </a:cubicBezTo>
                    <a:cubicBezTo>
                      <a:pt x="7" y="69"/>
                      <a:pt x="6" y="69"/>
                      <a:pt x="6" y="69"/>
                    </a:cubicBezTo>
                    <a:cubicBezTo>
                      <a:pt x="4" y="69"/>
                      <a:pt x="3" y="70"/>
                      <a:pt x="2" y="72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8"/>
                      <a:pt x="1" y="80"/>
                      <a:pt x="2" y="81"/>
                    </a:cubicBezTo>
                    <a:cubicBezTo>
                      <a:pt x="7" y="83"/>
                      <a:pt x="17" y="85"/>
                      <a:pt x="17" y="85"/>
                    </a:cubicBezTo>
                    <a:cubicBezTo>
                      <a:pt x="17" y="85"/>
                      <a:pt x="18" y="85"/>
                      <a:pt x="18" y="86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18" y="95"/>
                      <a:pt x="20" y="97"/>
                      <a:pt x="22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7" y="97"/>
                      <a:pt x="29" y="95"/>
                      <a:pt x="29" y="93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4"/>
                      <a:pt x="30" y="84"/>
                      <a:pt x="30" y="84"/>
                    </a:cubicBezTo>
                    <a:cubicBezTo>
                      <a:pt x="41" y="82"/>
                      <a:pt x="48" y="74"/>
                      <a:pt x="48" y="64"/>
                    </a:cubicBezTo>
                    <a:cubicBezTo>
                      <a:pt x="48" y="53"/>
                      <a:pt x="42" y="46"/>
                      <a:pt x="28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90"/>
              <p:cNvSpPr>
                <a:spLocks noEditPoints="1"/>
              </p:cNvSpPr>
              <p:nvPr/>
            </p:nvSpPr>
            <p:spPr bwMode="auto">
              <a:xfrm>
                <a:off x="2736851" y="5092700"/>
                <a:ext cx="411163" cy="407988"/>
              </a:xfrm>
              <a:custGeom>
                <a:avLst/>
                <a:gdLst>
                  <a:gd name="T0" fmla="*/ 165 w 194"/>
                  <a:gd name="T1" fmla="*/ 192 h 192"/>
                  <a:gd name="T2" fmla="*/ 28 w 194"/>
                  <a:gd name="T3" fmla="*/ 192 h 192"/>
                  <a:gd name="T4" fmla="*/ 16 w 194"/>
                  <a:gd name="T5" fmla="*/ 180 h 192"/>
                  <a:gd name="T6" fmla="*/ 16 w 194"/>
                  <a:gd name="T7" fmla="*/ 97 h 192"/>
                  <a:gd name="T8" fmla="*/ 15 w 194"/>
                  <a:gd name="T9" fmla="*/ 95 h 192"/>
                  <a:gd name="T10" fmla="*/ 6 w 194"/>
                  <a:gd name="T11" fmla="*/ 89 h 192"/>
                  <a:gd name="T12" fmla="*/ 0 w 194"/>
                  <a:gd name="T13" fmla="*/ 81 h 192"/>
                  <a:gd name="T14" fmla="*/ 4 w 194"/>
                  <a:gd name="T15" fmla="*/ 72 h 192"/>
                  <a:gd name="T16" fmla="*/ 88 w 194"/>
                  <a:gd name="T17" fmla="*/ 3 h 192"/>
                  <a:gd name="T18" fmla="*/ 97 w 194"/>
                  <a:gd name="T19" fmla="*/ 0 h 192"/>
                  <a:gd name="T20" fmla="*/ 105 w 194"/>
                  <a:gd name="T21" fmla="*/ 3 h 192"/>
                  <a:gd name="T22" fmla="*/ 189 w 194"/>
                  <a:gd name="T23" fmla="*/ 72 h 192"/>
                  <a:gd name="T24" fmla="*/ 194 w 194"/>
                  <a:gd name="T25" fmla="*/ 81 h 192"/>
                  <a:gd name="T26" fmla="*/ 188 w 194"/>
                  <a:gd name="T27" fmla="*/ 89 h 192"/>
                  <a:gd name="T28" fmla="*/ 179 w 194"/>
                  <a:gd name="T29" fmla="*/ 95 h 192"/>
                  <a:gd name="T30" fmla="*/ 178 w 194"/>
                  <a:gd name="T31" fmla="*/ 97 h 192"/>
                  <a:gd name="T32" fmla="*/ 178 w 194"/>
                  <a:gd name="T33" fmla="*/ 180 h 192"/>
                  <a:gd name="T34" fmla="*/ 165 w 194"/>
                  <a:gd name="T35" fmla="*/ 192 h 192"/>
                  <a:gd name="T36" fmla="*/ 30 w 194"/>
                  <a:gd name="T37" fmla="*/ 173 h 192"/>
                  <a:gd name="T38" fmla="*/ 34 w 194"/>
                  <a:gd name="T39" fmla="*/ 178 h 192"/>
                  <a:gd name="T40" fmla="*/ 156 w 194"/>
                  <a:gd name="T41" fmla="*/ 178 h 192"/>
                  <a:gd name="T42" fmla="*/ 163 w 194"/>
                  <a:gd name="T43" fmla="*/ 171 h 192"/>
                  <a:gd name="T44" fmla="*/ 163 w 194"/>
                  <a:gd name="T45" fmla="*/ 96 h 192"/>
                  <a:gd name="T46" fmla="*/ 171 w 194"/>
                  <a:gd name="T47" fmla="*/ 82 h 192"/>
                  <a:gd name="T48" fmla="*/ 173 w 194"/>
                  <a:gd name="T49" fmla="*/ 81 h 192"/>
                  <a:gd name="T50" fmla="*/ 173 w 194"/>
                  <a:gd name="T51" fmla="*/ 77 h 192"/>
                  <a:gd name="T52" fmla="*/ 103 w 194"/>
                  <a:gd name="T53" fmla="*/ 20 h 192"/>
                  <a:gd name="T54" fmla="*/ 91 w 194"/>
                  <a:gd name="T55" fmla="*/ 20 h 192"/>
                  <a:gd name="T56" fmla="*/ 21 w 194"/>
                  <a:gd name="T57" fmla="*/ 77 h 192"/>
                  <a:gd name="T58" fmla="*/ 20 w 194"/>
                  <a:gd name="T59" fmla="*/ 81 h 192"/>
                  <a:gd name="T60" fmla="*/ 22 w 194"/>
                  <a:gd name="T61" fmla="*/ 82 h 192"/>
                  <a:gd name="T62" fmla="*/ 30 w 194"/>
                  <a:gd name="T63" fmla="*/ 96 h 192"/>
                  <a:gd name="T64" fmla="*/ 30 w 194"/>
                  <a:gd name="T65" fmla="*/ 17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4" h="192">
                    <a:moveTo>
                      <a:pt x="165" y="192"/>
                    </a:moveTo>
                    <a:cubicBezTo>
                      <a:pt x="28" y="192"/>
                      <a:pt x="28" y="192"/>
                      <a:pt x="28" y="192"/>
                    </a:cubicBezTo>
                    <a:cubicBezTo>
                      <a:pt x="22" y="192"/>
                      <a:pt x="16" y="187"/>
                      <a:pt x="16" y="180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6" y="96"/>
                      <a:pt x="16" y="95"/>
                      <a:pt x="15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2" y="88"/>
                      <a:pt x="0" y="84"/>
                      <a:pt x="0" y="81"/>
                    </a:cubicBezTo>
                    <a:cubicBezTo>
                      <a:pt x="0" y="77"/>
                      <a:pt x="1" y="74"/>
                      <a:pt x="4" y="72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91" y="1"/>
                      <a:pt x="94" y="0"/>
                      <a:pt x="97" y="0"/>
                    </a:cubicBezTo>
                    <a:cubicBezTo>
                      <a:pt x="100" y="0"/>
                      <a:pt x="103" y="1"/>
                      <a:pt x="105" y="3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92" y="74"/>
                      <a:pt x="194" y="77"/>
                      <a:pt x="194" y="81"/>
                    </a:cubicBezTo>
                    <a:cubicBezTo>
                      <a:pt x="193" y="84"/>
                      <a:pt x="191" y="88"/>
                      <a:pt x="188" y="89"/>
                    </a:cubicBezTo>
                    <a:cubicBezTo>
                      <a:pt x="179" y="95"/>
                      <a:pt x="179" y="95"/>
                      <a:pt x="179" y="95"/>
                    </a:cubicBezTo>
                    <a:cubicBezTo>
                      <a:pt x="178" y="95"/>
                      <a:pt x="178" y="96"/>
                      <a:pt x="178" y="97"/>
                    </a:cubicBezTo>
                    <a:cubicBezTo>
                      <a:pt x="178" y="180"/>
                      <a:pt x="178" y="180"/>
                      <a:pt x="178" y="180"/>
                    </a:cubicBezTo>
                    <a:cubicBezTo>
                      <a:pt x="178" y="187"/>
                      <a:pt x="172" y="192"/>
                      <a:pt x="165" y="192"/>
                    </a:cubicBezTo>
                    <a:close/>
                    <a:moveTo>
                      <a:pt x="30" y="173"/>
                    </a:moveTo>
                    <a:cubicBezTo>
                      <a:pt x="30" y="178"/>
                      <a:pt x="34" y="178"/>
                      <a:pt x="34" y="178"/>
                    </a:cubicBezTo>
                    <a:cubicBezTo>
                      <a:pt x="156" y="178"/>
                      <a:pt x="156" y="178"/>
                      <a:pt x="156" y="178"/>
                    </a:cubicBezTo>
                    <a:cubicBezTo>
                      <a:pt x="156" y="178"/>
                      <a:pt x="163" y="179"/>
                      <a:pt x="163" y="171"/>
                    </a:cubicBezTo>
                    <a:cubicBezTo>
                      <a:pt x="163" y="152"/>
                      <a:pt x="163" y="96"/>
                      <a:pt x="163" y="96"/>
                    </a:cubicBezTo>
                    <a:cubicBezTo>
                      <a:pt x="163" y="88"/>
                      <a:pt x="167" y="85"/>
                      <a:pt x="171" y="82"/>
                    </a:cubicBezTo>
                    <a:cubicBezTo>
                      <a:pt x="171" y="82"/>
                      <a:pt x="173" y="81"/>
                      <a:pt x="173" y="81"/>
                    </a:cubicBezTo>
                    <a:cubicBezTo>
                      <a:pt x="176" y="79"/>
                      <a:pt x="173" y="77"/>
                      <a:pt x="173" y="77"/>
                    </a:cubicBezTo>
                    <a:cubicBezTo>
                      <a:pt x="173" y="77"/>
                      <a:pt x="122" y="35"/>
                      <a:pt x="103" y="20"/>
                    </a:cubicBezTo>
                    <a:cubicBezTo>
                      <a:pt x="99" y="16"/>
                      <a:pt x="96" y="15"/>
                      <a:pt x="91" y="20"/>
                    </a:cubicBezTo>
                    <a:cubicBezTo>
                      <a:pt x="72" y="35"/>
                      <a:pt x="21" y="77"/>
                      <a:pt x="21" y="77"/>
                    </a:cubicBezTo>
                    <a:cubicBezTo>
                      <a:pt x="21" y="77"/>
                      <a:pt x="18" y="79"/>
                      <a:pt x="20" y="81"/>
                    </a:cubicBezTo>
                    <a:cubicBezTo>
                      <a:pt x="21" y="81"/>
                      <a:pt x="22" y="82"/>
                      <a:pt x="22" y="82"/>
                    </a:cubicBezTo>
                    <a:cubicBezTo>
                      <a:pt x="27" y="85"/>
                      <a:pt x="30" y="87"/>
                      <a:pt x="30" y="96"/>
                    </a:cubicBezTo>
                    <a:cubicBezTo>
                      <a:pt x="30" y="96"/>
                      <a:pt x="30" y="154"/>
                      <a:pt x="30" y="17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Freeform 76"/>
            <p:cNvSpPr>
              <a:spLocks noEditPoints="1"/>
            </p:cNvSpPr>
            <p:nvPr/>
          </p:nvSpPr>
          <p:spPr bwMode="auto">
            <a:xfrm>
              <a:off x="4892115" y="3380548"/>
              <a:ext cx="415899" cy="309628"/>
            </a:xfrm>
            <a:custGeom>
              <a:avLst/>
              <a:gdLst>
                <a:gd name="T0" fmla="*/ 228 w 237"/>
                <a:gd name="T1" fmla="*/ 42 h 177"/>
                <a:gd name="T2" fmla="*/ 215 w 237"/>
                <a:gd name="T3" fmla="*/ 42 h 177"/>
                <a:gd name="T4" fmla="*/ 214 w 237"/>
                <a:gd name="T5" fmla="*/ 40 h 177"/>
                <a:gd name="T6" fmla="*/ 214 w 237"/>
                <a:gd name="T7" fmla="*/ 33 h 177"/>
                <a:gd name="T8" fmla="*/ 198 w 237"/>
                <a:gd name="T9" fmla="*/ 18 h 177"/>
                <a:gd name="T10" fmla="*/ 93 w 237"/>
                <a:gd name="T11" fmla="*/ 18 h 177"/>
                <a:gd name="T12" fmla="*/ 90 w 237"/>
                <a:gd name="T13" fmla="*/ 13 h 177"/>
                <a:gd name="T14" fmla="*/ 89 w 237"/>
                <a:gd name="T15" fmla="*/ 12 h 177"/>
                <a:gd name="T16" fmla="*/ 72 w 237"/>
                <a:gd name="T17" fmla="*/ 0 h 177"/>
                <a:gd name="T18" fmla="*/ 44 w 237"/>
                <a:gd name="T19" fmla="*/ 0 h 177"/>
                <a:gd name="T20" fmla="*/ 28 w 237"/>
                <a:gd name="T21" fmla="*/ 12 h 177"/>
                <a:gd name="T22" fmla="*/ 27 w 237"/>
                <a:gd name="T23" fmla="*/ 13 h 177"/>
                <a:gd name="T24" fmla="*/ 24 w 237"/>
                <a:gd name="T25" fmla="*/ 18 h 177"/>
                <a:gd name="T26" fmla="*/ 16 w 237"/>
                <a:gd name="T27" fmla="*/ 18 h 177"/>
                <a:gd name="T28" fmla="*/ 0 w 237"/>
                <a:gd name="T29" fmla="*/ 33 h 177"/>
                <a:gd name="T30" fmla="*/ 0 w 237"/>
                <a:gd name="T31" fmla="*/ 162 h 177"/>
                <a:gd name="T32" fmla="*/ 13 w 237"/>
                <a:gd name="T33" fmla="*/ 177 h 177"/>
                <a:gd name="T34" fmla="*/ 16 w 237"/>
                <a:gd name="T35" fmla="*/ 177 h 177"/>
                <a:gd name="T36" fmla="*/ 204 w 237"/>
                <a:gd name="T37" fmla="*/ 177 h 177"/>
                <a:gd name="T38" fmla="*/ 215 w 237"/>
                <a:gd name="T39" fmla="*/ 168 h 177"/>
                <a:gd name="T40" fmla="*/ 236 w 237"/>
                <a:gd name="T41" fmla="*/ 51 h 177"/>
                <a:gd name="T42" fmla="*/ 228 w 237"/>
                <a:gd name="T43" fmla="*/ 42 h 177"/>
                <a:gd name="T44" fmla="*/ 16 w 237"/>
                <a:gd name="T45" fmla="*/ 30 h 177"/>
                <a:gd name="T46" fmla="*/ 24 w 237"/>
                <a:gd name="T47" fmla="*/ 30 h 177"/>
                <a:gd name="T48" fmla="*/ 38 w 237"/>
                <a:gd name="T49" fmla="*/ 19 h 177"/>
                <a:gd name="T50" fmla="*/ 39 w 237"/>
                <a:gd name="T51" fmla="*/ 18 h 177"/>
                <a:gd name="T52" fmla="*/ 46 w 237"/>
                <a:gd name="T53" fmla="*/ 12 h 177"/>
                <a:gd name="T54" fmla="*/ 72 w 237"/>
                <a:gd name="T55" fmla="*/ 12 h 177"/>
                <a:gd name="T56" fmla="*/ 78 w 237"/>
                <a:gd name="T57" fmla="*/ 18 h 177"/>
                <a:gd name="T58" fmla="*/ 79 w 237"/>
                <a:gd name="T59" fmla="*/ 19 h 177"/>
                <a:gd name="T60" fmla="*/ 93 w 237"/>
                <a:gd name="T61" fmla="*/ 30 h 177"/>
                <a:gd name="T62" fmla="*/ 198 w 237"/>
                <a:gd name="T63" fmla="*/ 30 h 177"/>
                <a:gd name="T64" fmla="*/ 202 w 237"/>
                <a:gd name="T65" fmla="*/ 33 h 177"/>
                <a:gd name="T66" fmla="*/ 202 w 237"/>
                <a:gd name="T67" fmla="*/ 39 h 177"/>
                <a:gd name="T68" fmla="*/ 200 w 237"/>
                <a:gd name="T69" fmla="*/ 42 h 177"/>
                <a:gd name="T70" fmla="*/ 40 w 237"/>
                <a:gd name="T71" fmla="*/ 42 h 177"/>
                <a:gd name="T72" fmla="*/ 29 w 237"/>
                <a:gd name="T73" fmla="*/ 51 h 177"/>
                <a:gd name="T74" fmla="*/ 13 w 237"/>
                <a:gd name="T75" fmla="*/ 138 h 177"/>
                <a:gd name="T76" fmla="*/ 13 w 237"/>
                <a:gd name="T77" fmla="*/ 136 h 177"/>
                <a:gd name="T78" fmla="*/ 13 w 237"/>
                <a:gd name="T79" fmla="*/ 33 h 177"/>
                <a:gd name="T80" fmla="*/ 16 w 237"/>
                <a:gd name="T81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7" h="177">
                  <a:moveTo>
                    <a:pt x="228" y="42"/>
                  </a:moveTo>
                  <a:cubicBezTo>
                    <a:pt x="228" y="42"/>
                    <a:pt x="218" y="42"/>
                    <a:pt x="215" y="42"/>
                  </a:cubicBezTo>
                  <a:cubicBezTo>
                    <a:pt x="214" y="42"/>
                    <a:pt x="214" y="40"/>
                    <a:pt x="214" y="40"/>
                  </a:cubicBezTo>
                  <a:cubicBezTo>
                    <a:pt x="214" y="33"/>
                    <a:pt x="214" y="33"/>
                    <a:pt x="214" y="33"/>
                  </a:cubicBezTo>
                  <a:cubicBezTo>
                    <a:pt x="214" y="25"/>
                    <a:pt x="207" y="18"/>
                    <a:pt x="198" y="18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2" y="18"/>
                    <a:pt x="91" y="16"/>
                    <a:pt x="90" y="13"/>
                  </a:cubicBezTo>
                  <a:cubicBezTo>
                    <a:pt x="89" y="13"/>
                    <a:pt x="89" y="12"/>
                    <a:pt x="89" y="12"/>
                  </a:cubicBezTo>
                  <a:cubicBezTo>
                    <a:pt x="84" y="2"/>
                    <a:pt x="77" y="0"/>
                    <a:pt x="7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3" y="4"/>
                    <a:pt x="28" y="12"/>
                  </a:cubicBezTo>
                  <a:cubicBezTo>
                    <a:pt x="28" y="12"/>
                    <a:pt x="28" y="13"/>
                    <a:pt x="27" y="13"/>
                  </a:cubicBezTo>
                  <a:cubicBezTo>
                    <a:pt x="26" y="16"/>
                    <a:pt x="25" y="18"/>
                    <a:pt x="24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7" y="18"/>
                    <a:pt x="0" y="25"/>
                    <a:pt x="0" y="3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9"/>
                    <a:pt x="6" y="175"/>
                    <a:pt x="13" y="177"/>
                  </a:cubicBezTo>
                  <a:cubicBezTo>
                    <a:pt x="14" y="177"/>
                    <a:pt x="15" y="177"/>
                    <a:pt x="16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9" y="177"/>
                    <a:pt x="214" y="173"/>
                    <a:pt x="215" y="168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7" y="46"/>
                    <a:pt x="233" y="42"/>
                    <a:pt x="228" y="42"/>
                  </a:cubicBezTo>
                  <a:close/>
                  <a:moveTo>
                    <a:pt x="16" y="30"/>
                  </a:moveTo>
                  <a:cubicBezTo>
                    <a:pt x="24" y="30"/>
                    <a:pt x="24" y="30"/>
                    <a:pt x="24" y="30"/>
                  </a:cubicBezTo>
                  <a:cubicBezTo>
                    <a:pt x="32" y="30"/>
                    <a:pt x="35" y="24"/>
                    <a:pt x="38" y="19"/>
                  </a:cubicBezTo>
                  <a:cubicBezTo>
                    <a:pt x="38" y="19"/>
                    <a:pt x="39" y="19"/>
                    <a:pt x="39" y="18"/>
                  </a:cubicBezTo>
                  <a:cubicBezTo>
                    <a:pt x="41" y="14"/>
                    <a:pt x="43" y="12"/>
                    <a:pt x="46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2"/>
                    <a:pt x="75" y="12"/>
                    <a:pt x="78" y="18"/>
                  </a:cubicBezTo>
                  <a:cubicBezTo>
                    <a:pt x="78" y="18"/>
                    <a:pt x="79" y="19"/>
                    <a:pt x="79" y="19"/>
                  </a:cubicBezTo>
                  <a:cubicBezTo>
                    <a:pt x="81" y="23"/>
                    <a:pt x="84" y="30"/>
                    <a:pt x="93" y="30"/>
                  </a:cubicBezTo>
                  <a:cubicBezTo>
                    <a:pt x="198" y="30"/>
                    <a:pt x="198" y="30"/>
                    <a:pt x="198" y="30"/>
                  </a:cubicBezTo>
                  <a:cubicBezTo>
                    <a:pt x="200" y="30"/>
                    <a:pt x="202" y="31"/>
                    <a:pt x="202" y="33"/>
                  </a:cubicBezTo>
                  <a:cubicBezTo>
                    <a:pt x="202" y="39"/>
                    <a:pt x="202" y="39"/>
                    <a:pt x="202" y="39"/>
                  </a:cubicBezTo>
                  <a:cubicBezTo>
                    <a:pt x="202" y="39"/>
                    <a:pt x="202" y="42"/>
                    <a:pt x="200" y="42"/>
                  </a:cubicBezTo>
                  <a:cubicBezTo>
                    <a:pt x="160" y="42"/>
                    <a:pt x="40" y="42"/>
                    <a:pt x="40" y="42"/>
                  </a:cubicBezTo>
                  <a:cubicBezTo>
                    <a:pt x="35" y="42"/>
                    <a:pt x="30" y="46"/>
                    <a:pt x="29" y="51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13" y="141"/>
                    <a:pt x="13" y="136"/>
                  </a:cubicBezTo>
                  <a:cubicBezTo>
                    <a:pt x="13" y="110"/>
                    <a:pt x="13" y="33"/>
                    <a:pt x="13" y="33"/>
                  </a:cubicBezTo>
                  <a:cubicBezTo>
                    <a:pt x="13" y="31"/>
                    <a:pt x="14" y="30"/>
                    <a:pt x="16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122"/>
          <p:cNvGrpSpPr/>
          <p:nvPr/>
        </p:nvGrpSpPr>
        <p:grpSpPr>
          <a:xfrm>
            <a:off x="6243415" y="1981099"/>
            <a:ext cx="445412" cy="450694"/>
            <a:chOff x="3500438" y="2252663"/>
            <a:chExt cx="401638" cy="406400"/>
          </a:xfrm>
          <a:solidFill>
            <a:schemeClr val="bg1"/>
          </a:solidFill>
        </p:grpSpPr>
        <p:sp>
          <p:nvSpPr>
            <p:cNvPr id="26" name="Freeform 85"/>
            <p:cNvSpPr>
              <a:spLocks noEditPoints="1"/>
            </p:cNvSpPr>
            <p:nvPr/>
          </p:nvSpPr>
          <p:spPr bwMode="auto">
            <a:xfrm>
              <a:off x="3500438" y="2562225"/>
              <a:ext cx="401638" cy="96838"/>
            </a:xfrm>
            <a:custGeom>
              <a:avLst/>
              <a:gdLst>
                <a:gd name="T0" fmla="*/ 184 w 190"/>
                <a:gd name="T1" fmla="*/ 0 h 45"/>
                <a:gd name="T2" fmla="*/ 5 w 190"/>
                <a:gd name="T3" fmla="*/ 0 h 45"/>
                <a:gd name="T4" fmla="*/ 0 w 190"/>
                <a:gd name="T5" fmla="*/ 5 h 45"/>
                <a:gd name="T6" fmla="*/ 0 w 190"/>
                <a:gd name="T7" fmla="*/ 40 h 45"/>
                <a:gd name="T8" fmla="*/ 5 w 190"/>
                <a:gd name="T9" fmla="*/ 45 h 45"/>
                <a:gd name="T10" fmla="*/ 184 w 190"/>
                <a:gd name="T11" fmla="*/ 45 h 45"/>
                <a:gd name="T12" fmla="*/ 190 w 190"/>
                <a:gd name="T13" fmla="*/ 40 h 45"/>
                <a:gd name="T14" fmla="*/ 190 w 190"/>
                <a:gd name="T15" fmla="*/ 5 h 45"/>
                <a:gd name="T16" fmla="*/ 184 w 190"/>
                <a:gd name="T17" fmla="*/ 0 h 45"/>
                <a:gd name="T18" fmla="*/ 172 w 190"/>
                <a:gd name="T19" fmla="*/ 20 h 45"/>
                <a:gd name="T20" fmla="*/ 168 w 190"/>
                <a:gd name="T21" fmla="*/ 24 h 45"/>
                <a:gd name="T22" fmla="*/ 130 w 190"/>
                <a:gd name="T23" fmla="*/ 24 h 45"/>
                <a:gd name="T24" fmla="*/ 126 w 190"/>
                <a:gd name="T25" fmla="*/ 20 h 45"/>
                <a:gd name="T26" fmla="*/ 126 w 190"/>
                <a:gd name="T27" fmla="*/ 15 h 45"/>
                <a:gd name="T28" fmla="*/ 130 w 190"/>
                <a:gd name="T29" fmla="*/ 11 h 45"/>
                <a:gd name="T30" fmla="*/ 168 w 190"/>
                <a:gd name="T31" fmla="*/ 11 h 45"/>
                <a:gd name="T32" fmla="*/ 172 w 190"/>
                <a:gd name="T33" fmla="*/ 15 h 45"/>
                <a:gd name="T34" fmla="*/ 172 w 190"/>
                <a:gd name="T35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45">
                  <a:moveTo>
                    <a:pt x="18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2" y="45"/>
                    <a:pt x="5" y="45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87" y="45"/>
                    <a:pt x="190" y="43"/>
                    <a:pt x="190" y="40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190" y="2"/>
                    <a:pt x="187" y="0"/>
                    <a:pt x="184" y="0"/>
                  </a:cubicBezTo>
                  <a:close/>
                  <a:moveTo>
                    <a:pt x="172" y="20"/>
                  </a:moveTo>
                  <a:cubicBezTo>
                    <a:pt x="172" y="22"/>
                    <a:pt x="171" y="24"/>
                    <a:pt x="168" y="24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8" y="24"/>
                    <a:pt x="126" y="22"/>
                    <a:pt x="126" y="20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6" y="13"/>
                    <a:pt x="128" y="11"/>
                    <a:pt x="130" y="11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71" y="11"/>
                    <a:pt x="172" y="13"/>
                    <a:pt x="172" y="15"/>
                  </a:cubicBezTo>
                  <a:lnTo>
                    <a:pt x="172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7" name="Freeform 86"/>
            <p:cNvSpPr>
              <a:spLocks noEditPoints="1"/>
            </p:cNvSpPr>
            <p:nvPr/>
          </p:nvSpPr>
          <p:spPr bwMode="auto">
            <a:xfrm>
              <a:off x="3521076" y="2252663"/>
              <a:ext cx="358775" cy="282575"/>
            </a:xfrm>
            <a:custGeom>
              <a:avLst/>
              <a:gdLst>
                <a:gd name="T0" fmla="*/ 162 w 169"/>
                <a:gd name="T1" fmla="*/ 0 h 133"/>
                <a:gd name="T2" fmla="*/ 7 w 169"/>
                <a:gd name="T3" fmla="*/ 0 h 133"/>
                <a:gd name="T4" fmla="*/ 0 w 169"/>
                <a:gd name="T5" fmla="*/ 7 h 133"/>
                <a:gd name="T6" fmla="*/ 0 w 169"/>
                <a:gd name="T7" fmla="*/ 56 h 133"/>
                <a:gd name="T8" fmla="*/ 0 w 169"/>
                <a:gd name="T9" fmla="*/ 80 h 133"/>
                <a:gd name="T10" fmla="*/ 0 w 169"/>
                <a:gd name="T11" fmla="*/ 126 h 133"/>
                <a:gd name="T12" fmla="*/ 7 w 169"/>
                <a:gd name="T13" fmla="*/ 133 h 133"/>
                <a:gd name="T14" fmla="*/ 162 w 169"/>
                <a:gd name="T15" fmla="*/ 133 h 133"/>
                <a:gd name="T16" fmla="*/ 169 w 169"/>
                <a:gd name="T17" fmla="*/ 126 h 133"/>
                <a:gd name="T18" fmla="*/ 169 w 169"/>
                <a:gd name="T19" fmla="*/ 7 h 133"/>
                <a:gd name="T20" fmla="*/ 162 w 169"/>
                <a:gd name="T21" fmla="*/ 0 h 133"/>
                <a:gd name="T22" fmla="*/ 159 w 169"/>
                <a:gd name="T23" fmla="*/ 99 h 133"/>
                <a:gd name="T24" fmla="*/ 152 w 169"/>
                <a:gd name="T25" fmla="*/ 106 h 133"/>
                <a:gd name="T26" fmla="*/ 17 w 169"/>
                <a:gd name="T27" fmla="*/ 106 h 133"/>
                <a:gd name="T28" fmla="*/ 10 w 169"/>
                <a:gd name="T29" fmla="*/ 99 h 133"/>
                <a:gd name="T30" fmla="*/ 10 w 169"/>
                <a:gd name="T31" fmla="*/ 18 h 133"/>
                <a:gd name="T32" fmla="*/ 17 w 169"/>
                <a:gd name="T33" fmla="*/ 11 h 133"/>
                <a:gd name="T34" fmla="*/ 152 w 169"/>
                <a:gd name="T35" fmla="*/ 11 h 133"/>
                <a:gd name="T36" fmla="*/ 159 w 169"/>
                <a:gd name="T37" fmla="*/ 18 h 133"/>
                <a:gd name="T38" fmla="*/ 159 w 169"/>
                <a:gd name="T39" fmla="*/ 9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133">
                  <a:moveTo>
                    <a:pt x="1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0"/>
                    <a:pt x="3" y="133"/>
                    <a:pt x="7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33"/>
                    <a:pt x="169" y="130"/>
                    <a:pt x="169" y="126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3"/>
                    <a:pt x="166" y="0"/>
                    <a:pt x="162" y="0"/>
                  </a:cubicBezTo>
                  <a:close/>
                  <a:moveTo>
                    <a:pt x="159" y="99"/>
                  </a:moveTo>
                  <a:cubicBezTo>
                    <a:pt x="159" y="103"/>
                    <a:pt x="156" y="106"/>
                    <a:pt x="152" y="106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3" y="106"/>
                    <a:pt x="10" y="103"/>
                    <a:pt x="10" y="9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3" y="11"/>
                    <a:pt x="17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6" y="11"/>
                    <a:pt x="159" y="14"/>
                    <a:pt x="159" y="18"/>
                  </a:cubicBezTo>
                  <a:cubicBezTo>
                    <a:pt x="159" y="99"/>
                    <a:pt x="159" y="99"/>
                    <a:pt x="159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8" name="Freeform 87"/>
            <p:cNvSpPr/>
            <p:nvPr/>
          </p:nvSpPr>
          <p:spPr bwMode="auto">
            <a:xfrm>
              <a:off x="3565526" y="2301875"/>
              <a:ext cx="68263" cy="55563"/>
            </a:xfrm>
            <a:custGeom>
              <a:avLst/>
              <a:gdLst>
                <a:gd name="T0" fmla="*/ 4 w 32"/>
                <a:gd name="T1" fmla="*/ 26 h 26"/>
                <a:gd name="T2" fmla="*/ 1 w 32"/>
                <a:gd name="T3" fmla="*/ 24 h 26"/>
                <a:gd name="T4" fmla="*/ 2 w 32"/>
                <a:gd name="T5" fmla="*/ 18 h 26"/>
                <a:gd name="T6" fmla="*/ 25 w 32"/>
                <a:gd name="T7" fmla="*/ 1 h 26"/>
                <a:gd name="T8" fmla="*/ 31 w 32"/>
                <a:gd name="T9" fmla="*/ 2 h 26"/>
                <a:gd name="T10" fmla="*/ 30 w 32"/>
                <a:gd name="T11" fmla="*/ 8 h 26"/>
                <a:gd name="T12" fmla="*/ 7 w 32"/>
                <a:gd name="T13" fmla="*/ 25 h 26"/>
                <a:gd name="T14" fmla="*/ 4 w 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6">
                  <a:moveTo>
                    <a:pt x="4" y="26"/>
                  </a:moveTo>
                  <a:cubicBezTo>
                    <a:pt x="3" y="26"/>
                    <a:pt x="2" y="25"/>
                    <a:pt x="1" y="24"/>
                  </a:cubicBezTo>
                  <a:cubicBezTo>
                    <a:pt x="0" y="22"/>
                    <a:pt x="0" y="20"/>
                    <a:pt x="2" y="18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0"/>
                    <a:pt x="30" y="0"/>
                    <a:pt x="31" y="2"/>
                  </a:cubicBezTo>
                  <a:cubicBezTo>
                    <a:pt x="32" y="4"/>
                    <a:pt x="32" y="6"/>
                    <a:pt x="30" y="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5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29" name="Freeform 88"/>
            <p:cNvSpPr/>
            <p:nvPr/>
          </p:nvSpPr>
          <p:spPr bwMode="auto">
            <a:xfrm>
              <a:off x="3570288" y="2311400"/>
              <a:ext cx="123825" cy="92075"/>
            </a:xfrm>
            <a:custGeom>
              <a:avLst/>
              <a:gdLst>
                <a:gd name="T0" fmla="*/ 5 w 59"/>
                <a:gd name="T1" fmla="*/ 44 h 44"/>
                <a:gd name="T2" fmla="*/ 1 w 59"/>
                <a:gd name="T3" fmla="*/ 42 h 44"/>
                <a:gd name="T4" fmla="*/ 2 w 59"/>
                <a:gd name="T5" fmla="*/ 36 h 44"/>
                <a:gd name="T6" fmla="*/ 52 w 59"/>
                <a:gd name="T7" fmla="*/ 1 h 44"/>
                <a:gd name="T8" fmla="*/ 58 w 59"/>
                <a:gd name="T9" fmla="*/ 2 h 44"/>
                <a:gd name="T10" fmla="*/ 57 w 59"/>
                <a:gd name="T11" fmla="*/ 8 h 44"/>
                <a:gd name="T12" fmla="*/ 7 w 59"/>
                <a:gd name="T13" fmla="*/ 43 h 44"/>
                <a:gd name="T14" fmla="*/ 5 w 59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4">
                  <a:moveTo>
                    <a:pt x="5" y="44"/>
                  </a:moveTo>
                  <a:cubicBezTo>
                    <a:pt x="3" y="44"/>
                    <a:pt x="2" y="43"/>
                    <a:pt x="1" y="42"/>
                  </a:cubicBezTo>
                  <a:cubicBezTo>
                    <a:pt x="0" y="40"/>
                    <a:pt x="0" y="37"/>
                    <a:pt x="2" y="36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0"/>
                    <a:pt x="56" y="0"/>
                    <a:pt x="58" y="2"/>
                  </a:cubicBezTo>
                  <a:cubicBezTo>
                    <a:pt x="59" y="4"/>
                    <a:pt x="59" y="7"/>
                    <a:pt x="57" y="8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6" y="43"/>
                    <a:pt x="6" y="44"/>
                    <a:pt x="5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30" name="Freeform 76"/>
          <p:cNvSpPr>
            <a:spLocks noEditPoints="1"/>
          </p:cNvSpPr>
          <p:nvPr/>
        </p:nvSpPr>
        <p:spPr bwMode="auto">
          <a:xfrm>
            <a:off x="6235508" y="3541431"/>
            <a:ext cx="461226" cy="343372"/>
          </a:xfrm>
          <a:custGeom>
            <a:avLst/>
            <a:gdLst>
              <a:gd name="T0" fmla="*/ 228 w 237"/>
              <a:gd name="T1" fmla="*/ 42 h 177"/>
              <a:gd name="T2" fmla="*/ 215 w 237"/>
              <a:gd name="T3" fmla="*/ 42 h 177"/>
              <a:gd name="T4" fmla="*/ 214 w 237"/>
              <a:gd name="T5" fmla="*/ 40 h 177"/>
              <a:gd name="T6" fmla="*/ 214 w 237"/>
              <a:gd name="T7" fmla="*/ 33 h 177"/>
              <a:gd name="T8" fmla="*/ 198 w 237"/>
              <a:gd name="T9" fmla="*/ 18 h 177"/>
              <a:gd name="T10" fmla="*/ 93 w 237"/>
              <a:gd name="T11" fmla="*/ 18 h 177"/>
              <a:gd name="T12" fmla="*/ 90 w 237"/>
              <a:gd name="T13" fmla="*/ 13 h 177"/>
              <a:gd name="T14" fmla="*/ 89 w 237"/>
              <a:gd name="T15" fmla="*/ 12 h 177"/>
              <a:gd name="T16" fmla="*/ 72 w 237"/>
              <a:gd name="T17" fmla="*/ 0 h 177"/>
              <a:gd name="T18" fmla="*/ 44 w 237"/>
              <a:gd name="T19" fmla="*/ 0 h 177"/>
              <a:gd name="T20" fmla="*/ 28 w 237"/>
              <a:gd name="T21" fmla="*/ 12 h 177"/>
              <a:gd name="T22" fmla="*/ 27 w 237"/>
              <a:gd name="T23" fmla="*/ 13 h 177"/>
              <a:gd name="T24" fmla="*/ 24 w 237"/>
              <a:gd name="T25" fmla="*/ 18 h 177"/>
              <a:gd name="T26" fmla="*/ 16 w 237"/>
              <a:gd name="T27" fmla="*/ 18 h 177"/>
              <a:gd name="T28" fmla="*/ 0 w 237"/>
              <a:gd name="T29" fmla="*/ 33 h 177"/>
              <a:gd name="T30" fmla="*/ 0 w 237"/>
              <a:gd name="T31" fmla="*/ 162 h 177"/>
              <a:gd name="T32" fmla="*/ 13 w 237"/>
              <a:gd name="T33" fmla="*/ 177 h 177"/>
              <a:gd name="T34" fmla="*/ 16 w 237"/>
              <a:gd name="T35" fmla="*/ 177 h 177"/>
              <a:gd name="T36" fmla="*/ 204 w 237"/>
              <a:gd name="T37" fmla="*/ 177 h 177"/>
              <a:gd name="T38" fmla="*/ 215 w 237"/>
              <a:gd name="T39" fmla="*/ 168 h 177"/>
              <a:gd name="T40" fmla="*/ 236 w 237"/>
              <a:gd name="T41" fmla="*/ 51 h 177"/>
              <a:gd name="T42" fmla="*/ 228 w 237"/>
              <a:gd name="T43" fmla="*/ 42 h 177"/>
              <a:gd name="T44" fmla="*/ 16 w 237"/>
              <a:gd name="T45" fmla="*/ 30 h 177"/>
              <a:gd name="T46" fmla="*/ 24 w 237"/>
              <a:gd name="T47" fmla="*/ 30 h 177"/>
              <a:gd name="T48" fmla="*/ 38 w 237"/>
              <a:gd name="T49" fmla="*/ 19 h 177"/>
              <a:gd name="T50" fmla="*/ 39 w 237"/>
              <a:gd name="T51" fmla="*/ 18 h 177"/>
              <a:gd name="T52" fmla="*/ 46 w 237"/>
              <a:gd name="T53" fmla="*/ 12 h 177"/>
              <a:gd name="T54" fmla="*/ 72 w 237"/>
              <a:gd name="T55" fmla="*/ 12 h 177"/>
              <a:gd name="T56" fmla="*/ 78 w 237"/>
              <a:gd name="T57" fmla="*/ 18 h 177"/>
              <a:gd name="T58" fmla="*/ 79 w 237"/>
              <a:gd name="T59" fmla="*/ 19 h 177"/>
              <a:gd name="T60" fmla="*/ 93 w 237"/>
              <a:gd name="T61" fmla="*/ 30 h 177"/>
              <a:gd name="T62" fmla="*/ 198 w 237"/>
              <a:gd name="T63" fmla="*/ 30 h 177"/>
              <a:gd name="T64" fmla="*/ 202 w 237"/>
              <a:gd name="T65" fmla="*/ 33 h 177"/>
              <a:gd name="T66" fmla="*/ 202 w 237"/>
              <a:gd name="T67" fmla="*/ 39 h 177"/>
              <a:gd name="T68" fmla="*/ 200 w 237"/>
              <a:gd name="T69" fmla="*/ 42 h 177"/>
              <a:gd name="T70" fmla="*/ 40 w 237"/>
              <a:gd name="T71" fmla="*/ 42 h 177"/>
              <a:gd name="T72" fmla="*/ 29 w 237"/>
              <a:gd name="T73" fmla="*/ 51 h 177"/>
              <a:gd name="T74" fmla="*/ 13 w 237"/>
              <a:gd name="T75" fmla="*/ 138 h 177"/>
              <a:gd name="T76" fmla="*/ 13 w 237"/>
              <a:gd name="T77" fmla="*/ 136 h 177"/>
              <a:gd name="T78" fmla="*/ 13 w 237"/>
              <a:gd name="T79" fmla="*/ 33 h 177"/>
              <a:gd name="T80" fmla="*/ 16 w 237"/>
              <a:gd name="T81" fmla="*/ 3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7" h="177">
                <a:moveTo>
                  <a:pt x="228" y="42"/>
                </a:moveTo>
                <a:cubicBezTo>
                  <a:pt x="228" y="42"/>
                  <a:pt x="218" y="42"/>
                  <a:pt x="215" y="42"/>
                </a:cubicBezTo>
                <a:cubicBezTo>
                  <a:pt x="214" y="42"/>
                  <a:pt x="214" y="40"/>
                  <a:pt x="214" y="40"/>
                </a:cubicBezTo>
                <a:cubicBezTo>
                  <a:pt x="214" y="33"/>
                  <a:pt x="214" y="33"/>
                  <a:pt x="214" y="33"/>
                </a:cubicBezTo>
                <a:cubicBezTo>
                  <a:pt x="214" y="25"/>
                  <a:pt x="207" y="18"/>
                  <a:pt x="198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2" y="18"/>
                  <a:pt x="91" y="16"/>
                  <a:pt x="90" y="13"/>
                </a:cubicBezTo>
                <a:cubicBezTo>
                  <a:pt x="89" y="13"/>
                  <a:pt x="89" y="12"/>
                  <a:pt x="89" y="12"/>
                </a:cubicBezTo>
                <a:cubicBezTo>
                  <a:pt x="84" y="2"/>
                  <a:pt x="77" y="0"/>
                  <a:pt x="7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7" y="0"/>
                  <a:pt x="33" y="4"/>
                  <a:pt x="28" y="12"/>
                </a:cubicBezTo>
                <a:cubicBezTo>
                  <a:pt x="28" y="12"/>
                  <a:pt x="28" y="13"/>
                  <a:pt x="27" y="13"/>
                </a:cubicBezTo>
                <a:cubicBezTo>
                  <a:pt x="26" y="16"/>
                  <a:pt x="25" y="18"/>
                  <a:pt x="24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7" y="18"/>
                  <a:pt x="0" y="25"/>
                  <a:pt x="0" y="33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69"/>
                  <a:pt x="6" y="175"/>
                  <a:pt x="13" y="177"/>
                </a:cubicBezTo>
                <a:cubicBezTo>
                  <a:pt x="14" y="177"/>
                  <a:pt x="15" y="177"/>
                  <a:pt x="16" y="177"/>
                </a:cubicBezTo>
                <a:cubicBezTo>
                  <a:pt x="204" y="177"/>
                  <a:pt x="204" y="177"/>
                  <a:pt x="204" y="177"/>
                </a:cubicBezTo>
                <a:cubicBezTo>
                  <a:pt x="209" y="177"/>
                  <a:pt x="214" y="173"/>
                  <a:pt x="215" y="168"/>
                </a:cubicBezTo>
                <a:cubicBezTo>
                  <a:pt x="236" y="51"/>
                  <a:pt x="236" y="51"/>
                  <a:pt x="236" y="51"/>
                </a:cubicBezTo>
                <a:cubicBezTo>
                  <a:pt x="237" y="46"/>
                  <a:pt x="233" y="42"/>
                  <a:pt x="228" y="42"/>
                </a:cubicBezTo>
                <a:close/>
                <a:moveTo>
                  <a:pt x="16" y="30"/>
                </a:moveTo>
                <a:cubicBezTo>
                  <a:pt x="24" y="30"/>
                  <a:pt x="24" y="30"/>
                  <a:pt x="24" y="30"/>
                </a:cubicBezTo>
                <a:cubicBezTo>
                  <a:pt x="32" y="30"/>
                  <a:pt x="35" y="24"/>
                  <a:pt x="38" y="19"/>
                </a:cubicBezTo>
                <a:cubicBezTo>
                  <a:pt x="38" y="19"/>
                  <a:pt x="39" y="19"/>
                  <a:pt x="39" y="18"/>
                </a:cubicBezTo>
                <a:cubicBezTo>
                  <a:pt x="41" y="14"/>
                  <a:pt x="43" y="12"/>
                  <a:pt x="46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3" y="12"/>
                  <a:pt x="75" y="12"/>
                  <a:pt x="78" y="18"/>
                </a:cubicBezTo>
                <a:cubicBezTo>
                  <a:pt x="78" y="18"/>
                  <a:pt x="79" y="19"/>
                  <a:pt x="79" y="19"/>
                </a:cubicBezTo>
                <a:cubicBezTo>
                  <a:pt x="81" y="23"/>
                  <a:pt x="84" y="30"/>
                  <a:pt x="93" y="30"/>
                </a:cubicBezTo>
                <a:cubicBezTo>
                  <a:pt x="198" y="30"/>
                  <a:pt x="198" y="30"/>
                  <a:pt x="198" y="30"/>
                </a:cubicBezTo>
                <a:cubicBezTo>
                  <a:pt x="200" y="30"/>
                  <a:pt x="202" y="31"/>
                  <a:pt x="202" y="33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39"/>
                  <a:pt x="202" y="42"/>
                  <a:pt x="200" y="42"/>
                </a:cubicBezTo>
                <a:cubicBezTo>
                  <a:pt x="160" y="42"/>
                  <a:pt x="40" y="42"/>
                  <a:pt x="40" y="42"/>
                </a:cubicBezTo>
                <a:cubicBezTo>
                  <a:pt x="35" y="42"/>
                  <a:pt x="30" y="46"/>
                  <a:pt x="29" y="51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38"/>
                  <a:pt x="13" y="141"/>
                  <a:pt x="13" y="136"/>
                </a:cubicBezTo>
                <a:cubicBezTo>
                  <a:pt x="13" y="110"/>
                  <a:pt x="13" y="33"/>
                  <a:pt x="13" y="33"/>
                </a:cubicBezTo>
                <a:cubicBezTo>
                  <a:pt x="13" y="31"/>
                  <a:pt x="14" y="30"/>
                  <a:pt x="16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>
              <a:solidFill>
                <a:schemeClr val="bg1"/>
              </a:solidFill>
            </a:endParaRPr>
          </a:p>
        </p:txBody>
      </p:sp>
      <p:grpSp>
        <p:nvGrpSpPr>
          <p:cNvPr id="31" name="Group 1501"/>
          <p:cNvGrpSpPr/>
          <p:nvPr/>
        </p:nvGrpSpPr>
        <p:grpSpPr>
          <a:xfrm>
            <a:off x="6212842" y="4994441"/>
            <a:ext cx="506558" cy="502644"/>
            <a:chOff x="2736851" y="5092700"/>
            <a:chExt cx="411163" cy="407988"/>
          </a:xfrm>
          <a:solidFill>
            <a:schemeClr val="bg1"/>
          </a:solidFill>
        </p:grpSpPr>
        <p:sp>
          <p:nvSpPr>
            <p:cNvPr id="32" name="Freeform 89"/>
            <p:cNvSpPr/>
            <p:nvPr/>
          </p:nvSpPr>
          <p:spPr bwMode="auto">
            <a:xfrm>
              <a:off x="2890838" y="5229225"/>
              <a:ext cx="101600" cy="204788"/>
            </a:xfrm>
            <a:custGeom>
              <a:avLst/>
              <a:gdLst>
                <a:gd name="T0" fmla="*/ 28 w 48"/>
                <a:gd name="T1" fmla="*/ 41 h 97"/>
                <a:gd name="T2" fmla="*/ 15 w 48"/>
                <a:gd name="T3" fmla="*/ 30 h 97"/>
                <a:gd name="T4" fmla="*/ 25 w 48"/>
                <a:gd name="T5" fmla="*/ 22 h 97"/>
                <a:gd name="T6" fmla="*/ 37 w 48"/>
                <a:gd name="T7" fmla="*/ 25 h 97"/>
                <a:gd name="T8" fmla="*/ 39 w 48"/>
                <a:gd name="T9" fmla="*/ 25 h 97"/>
                <a:gd name="T10" fmla="*/ 43 w 48"/>
                <a:gd name="T11" fmla="*/ 23 h 97"/>
                <a:gd name="T12" fmla="*/ 45 w 48"/>
                <a:gd name="T13" fmla="*/ 18 h 97"/>
                <a:gd name="T14" fmla="*/ 43 w 48"/>
                <a:gd name="T15" fmla="*/ 14 h 97"/>
                <a:gd name="T16" fmla="*/ 30 w 48"/>
                <a:gd name="T17" fmla="*/ 11 h 97"/>
                <a:gd name="T18" fmla="*/ 30 w 48"/>
                <a:gd name="T19" fmla="*/ 10 h 97"/>
                <a:gd name="T20" fmla="*/ 30 w 48"/>
                <a:gd name="T21" fmla="*/ 3 h 97"/>
                <a:gd name="T22" fmla="*/ 26 w 48"/>
                <a:gd name="T23" fmla="*/ 0 h 97"/>
                <a:gd name="T24" fmla="*/ 23 w 48"/>
                <a:gd name="T25" fmla="*/ 0 h 97"/>
                <a:gd name="T26" fmla="*/ 19 w 48"/>
                <a:gd name="T27" fmla="*/ 3 h 97"/>
                <a:gd name="T28" fmla="*/ 19 w 48"/>
                <a:gd name="T29" fmla="*/ 11 h 97"/>
                <a:gd name="T30" fmla="*/ 18 w 48"/>
                <a:gd name="T31" fmla="*/ 12 h 97"/>
                <a:gd name="T32" fmla="*/ 1 w 48"/>
                <a:gd name="T33" fmla="*/ 31 h 97"/>
                <a:gd name="T34" fmla="*/ 21 w 48"/>
                <a:gd name="T35" fmla="*/ 53 h 97"/>
                <a:gd name="T36" fmla="*/ 33 w 48"/>
                <a:gd name="T37" fmla="*/ 64 h 97"/>
                <a:gd name="T38" fmla="*/ 21 w 48"/>
                <a:gd name="T39" fmla="*/ 74 h 97"/>
                <a:gd name="T40" fmla="*/ 7 w 48"/>
                <a:gd name="T41" fmla="*/ 70 h 97"/>
                <a:gd name="T42" fmla="*/ 6 w 48"/>
                <a:gd name="T43" fmla="*/ 69 h 97"/>
                <a:gd name="T44" fmla="*/ 2 w 48"/>
                <a:gd name="T45" fmla="*/ 72 h 97"/>
                <a:gd name="T46" fmla="*/ 0 w 48"/>
                <a:gd name="T47" fmla="*/ 77 h 97"/>
                <a:gd name="T48" fmla="*/ 2 w 48"/>
                <a:gd name="T49" fmla="*/ 81 h 97"/>
                <a:gd name="T50" fmla="*/ 17 w 48"/>
                <a:gd name="T51" fmla="*/ 85 h 97"/>
                <a:gd name="T52" fmla="*/ 18 w 48"/>
                <a:gd name="T53" fmla="*/ 86 h 97"/>
                <a:gd name="T54" fmla="*/ 18 w 48"/>
                <a:gd name="T55" fmla="*/ 93 h 97"/>
                <a:gd name="T56" fmla="*/ 22 w 48"/>
                <a:gd name="T57" fmla="*/ 97 h 97"/>
                <a:gd name="T58" fmla="*/ 25 w 48"/>
                <a:gd name="T59" fmla="*/ 97 h 97"/>
                <a:gd name="T60" fmla="*/ 29 w 48"/>
                <a:gd name="T61" fmla="*/ 93 h 97"/>
                <a:gd name="T62" fmla="*/ 29 w 48"/>
                <a:gd name="T63" fmla="*/ 85 h 97"/>
                <a:gd name="T64" fmla="*/ 30 w 48"/>
                <a:gd name="T65" fmla="*/ 84 h 97"/>
                <a:gd name="T66" fmla="*/ 48 w 48"/>
                <a:gd name="T67" fmla="*/ 64 h 97"/>
                <a:gd name="T68" fmla="*/ 28 w 48"/>
                <a:gd name="T69" fmla="*/ 4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97">
                  <a:moveTo>
                    <a:pt x="28" y="41"/>
                  </a:moveTo>
                  <a:cubicBezTo>
                    <a:pt x="18" y="37"/>
                    <a:pt x="15" y="34"/>
                    <a:pt x="15" y="30"/>
                  </a:cubicBezTo>
                  <a:cubicBezTo>
                    <a:pt x="15" y="26"/>
                    <a:pt x="18" y="22"/>
                    <a:pt x="25" y="22"/>
                  </a:cubicBezTo>
                  <a:cubicBezTo>
                    <a:pt x="32" y="22"/>
                    <a:pt x="37" y="25"/>
                    <a:pt x="37" y="25"/>
                  </a:cubicBezTo>
                  <a:cubicBezTo>
                    <a:pt x="38" y="25"/>
                    <a:pt x="39" y="25"/>
                    <a:pt x="39" y="25"/>
                  </a:cubicBezTo>
                  <a:cubicBezTo>
                    <a:pt x="41" y="25"/>
                    <a:pt x="42" y="24"/>
                    <a:pt x="43" y="23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6"/>
                    <a:pt x="44" y="15"/>
                    <a:pt x="43" y="14"/>
                  </a:cubicBezTo>
                  <a:cubicBezTo>
                    <a:pt x="39" y="12"/>
                    <a:pt x="30" y="11"/>
                    <a:pt x="30" y="11"/>
                  </a:cubicBezTo>
                  <a:cubicBezTo>
                    <a:pt x="30" y="11"/>
                    <a:pt x="30" y="11"/>
                    <a:pt x="30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19" y="1"/>
                    <a:pt x="19" y="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8" y="12"/>
                    <a:pt x="18" y="12"/>
                  </a:cubicBezTo>
                  <a:cubicBezTo>
                    <a:pt x="7" y="14"/>
                    <a:pt x="1" y="22"/>
                    <a:pt x="1" y="31"/>
                  </a:cubicBezTo>
                  <a:cubicBezTo>
                    <a:pt x="1" y="43"/>
                    <a:pt x="11" y="49"/>
                    <a:pt x="21" y="53"/>
                  </a:cubicBezTo>
                  <a:cubicBezTo>
                    <a:pt x="30" y="56"/>
                    <a:pt x="33" y="59"/>
                    <a:pt x="33" y="64"/>
                  </a:cubicBezTo>
                  <a:cubicBezTo>
                    <a:pt x="33" y="70"/>
                    <a:pt x="29" y="74"/>
                    <a:pt x="21" y="74"/>
                  </a:cubicBezTo>
                  <a:cubicBezTo>
                    <a:pt x="15" y="74"/>
                    <a:pt x="7" y="70"/>
                    <a:pt x="7" y="70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4" y="69"/>
                    <a:pt x="3" y="70"/>
                    <a:pt x="2" y="7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80"/>
                    <a:pt x="2" y="81"/>
                  </a:cubicBezTo>
                  <a:cubicBezTo>
                    <a:pt x="7" y="83"/>
                    <a:pt x="17" y="85"/>
                    <a:pt x="17" y="85"/>
                  </a:cubicBezTo>
                  <a:cubicBezTo>
                    <a:pt x="17" y="85"/>
                    <a:pt x="18" y="85"/>
                    <a:pt x="18" y="86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5"/>
                    <a:pt x="20" y="97"/>
                    <a:pt x="22" y="97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7" y="97"/>
                    <a:pt x="29" y="95"/>
                    <a:pt x="29" y="93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4"/>
                    <a:pt x="30" y="84"/>
                    <a:pt x="30" y="84"/>
                  </a:cubicBezTo>
                  <a:cubicBezTo>
                    <a:pt x="41" y="82"/>
                    <a:pt x="48" y="74"/>
                    <a:pt x="48" y="64"/>
                  </a:cubicBezTo>
                  <a:cubicBezTo>
                    <a:pt x="48" y="53"/>
                    <a:pt x="42" y="46"/>
                    <a:pt x="28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3" name="Freeform 90"/>
            <p:cNvSpPr>
              <a:spLocks noEditPoints="1"/>
            </p:cNvSpPr>
            <p:nvPr/>
          </p:nvSpPr>
          <p:spPr bwMode="auto">
            <a:xfrm>
              <a:off x="2736851" y="5092700"/>
              <a:ext cx="411163" cy="407988"/>
            </a:xfrm>
            <a:custGeom>
              <a:avLst/>
              <a:gdLst>
                <a:gd name="T0" fmla="*/ 165 w 194"/>
                <a:gd name="T1" fmla="*/ 192 h 192"/>
                <a:gd name="T2" fmla="*/ 28 w 194"/>
                <a:gd name="T3" fmla="*/ 192 h 192"/>
                <a:gd name="T4" fmla="*/ 16 w 194"/>
                <a:gd name="T5" fmla="*/ 180 h 192"/>
                <a:gd name="T6" fmla="*/ 16 w 194"/>
                <a:gd name="T7" fmla="*/ 97 h 192"/>
                <a:gd name="T8" fmla="*/ 15 w 194"/>
                <a:gd name="T9" fmla="*/ 95 h 192"/>
                <a:gd name="T10" fmla="*/ 6 w 194"/>
                <a:gd name="T11" fmla="*/ 89 h 192"/>
                <a:gd name="T12" fmla="*/ 0 w 194"/>
                <a:gd name="T13" fmla="*/ 81 h 192"/>
                <a:gd name="T14" fmla="*/ 4 w 194"/>
                <a:gd name="T15" fmla="*/ 72 h 192"/>
                <a:gd name="T16" fmla="*/ 88 w 194"/>
                <a:gd name="T17" fmla="*/ 3 h 192"/>
                <a:gd name="T18" fmla="*/ 97 w 194"/>
                <a:gd name="T19" fmla="*/ 0 h 192"/>
                <a:gd name="T20" fmla="*/ 105 w 194"/>
                <a:gd name="T21" fmla="*/ 3 h 192"/>
                <a:gd name="T22" fmla="*/ 189 w 194"/>
                <a:gd name="T23" fmla="*/ 72 h 192"/>
                <a:gd name="T24" fmla="*/ 194 w 194"/>
                <a:gd name="T25" fmla="*/ 81 h 192"/>
                <a:gd name="T26" fmla="*/ 188 w 194"/>
                <a:gd name="T27" fmla="*/ 89 h 192"/>
                <a:gd name="T28" fmla="*/ 179 w 194"/>
                <a:gd name="T29" fmla="*/ 95 h 192"/>
                <a:gd name="T30" fmla="*/ 178 w 194"/>
                <a:gd name="T31" fmla="*/ 97 h 192"/>
                <a:gd name="T32" fmla="*/ 178 w 194"/>
                <a:gd name="T33" fmla="*/ 180 h 192"/>
                <a:gd name="T34" fmla="*/ 165 w 194"/>
                <a:gd name="T35" fmla="*/ 192 h 192"/>
                <a:gd name="T36" fmla="*/ 30 w 194"/>
                <a:gd name="T37" fmla="*/ 173 h 192"/>
                <a:gd name="T38" fmla="*/ 34 w 194"/>
                <a:gd name="T39" fmla="*/ 178 h 192"/>
                <a:gd name="T40" fmla="*/ 156 w 194"/>
                <a:gd name="T41" fmla="*/ 178 h 192"/>
                <a:gd name="T42" fmla="*/ 163 w 194"/>
                <a:gd name="T43" fmla="*/ 171 h 192"/>
                <a:gd name="T44" fmla="*/ 163 w 194"/>
                <a:gd name="T45" fmla="*/ 96 h 192"/>
                <a:gd name="T46" fmla="*/ 171 w 194"/>
                <a:gd name="T47" fmla="*/ 82 h 192"/>
                <a:gd name="T48" fmla="*/ 173 w 194"/>
                <a:gd name="T49" fmla="*/ 81 h 192"/>
                <a:gd name="T50" fmla="*/ 173 w 194"/>
                <a:gd name="T51" fmla="*/ 77 h 192"/>
                <a:gd name="T52" fmla="*/ 103 w 194"/>
                <a:gd name="T53" fmla="*/ 20 h 192"/>
                <a:gd name="T54" fmla="*/ 91 w 194"/>
                <a:gd name="T55" fmla="*/ 20 h 192"/>
                <a:gd name="T56" fmla="*/ 21 w 194"/>
                <a:gd name="T57" fmla="*/ 77 h 192"/>
                <a:gd name="T58" fmla="*/ 20 w 194"/>
                <a:gd name="T59" fmla="*/ 81 h 192"/>
                <a:gd name="T60" fmla="*/ 22 w 194"/>
                <a:gd name="T61" fmla="*/ 82 h 192"/>
                <a:gd name="T62" fmla="*/ 30 w 194"/>
                <a:gd name="T63" fmla="*/ 96 h 192"/>
                <a:gd name="T64" fmla="*/ 30 w 194"/>
                <a:gd name="T65" fmla="*/ 17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92">
                  <a:moveTo>
                    <a:pt x="165" y="192"/>
                  </a:moveTo>
                  <a:cubicBezTo>
                    <a:pt x="28" y="192"/>
                    <a:pt x="28" y="192"/>
                    <a:pt x="28" y="192"/>
                  </a:cubicBezTo>
                  <a:cubicBezTo>
                    <a:pt x="22" y="192"/>
                    <a:pt x="16" y="187"/>
                    <a:pt x="16" y="18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6"/>
                    <a:pt x="16" y="95"/>
                    <a:pt x="15" y="95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2" y="88"/>
                    <a:pt x="0" y="84"/>
                    <a:pt x="0" y="81"/>
                  </a:cubicBezTo>
                  <a:cubicBezTo>
                    <a:pt x="0" y="77"/>
                    <a:pt x="1" y="74"/>
                    <a:pt x="4" y="72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91" y="1"/>
                    <a:pt x="94" y="0"/>
                    <a:pt x="97" y="0"/>
                  </a:cubicBezTo>
                  <a:cubicBezTo>
                    <a:pt x="100" y="0"/>
                    <a:pt x="103" y="1"/>
                    <a:pt x="105" y="3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92" y="74"/>
                    <a:pt x="194" y="77"/>
                    <a:pt x="194" y="81"/>
                  </a:cubicBezTo>
                  <a:cubicBezTo>
                    <a:pt x="193" y="84"/>
                    <a:pt x="191" y="88"/>
                    <a:pt x="188" y="89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6"/>
                    <a:pt x="178" y="97"/>
                  </a:cubicBezTo>
                  <a:cubicBezTo>
                    <a:pt x="178" y="180"/>
                    <a:pt x="178" y="180"/>
                    <a:pt x="178" y="180"/>
                  </a:cubicBezTo>
                  <a:cubicBezTo>
                    <a:pt x="178" y="187"/>
                    <a:pt x="172" y="192"/>
                    <a:pt x="165" y="192"/>
                  </a:cubicBezTo>
                  <a:close/>
                  <a:moveTo>
                    <a:pt x="30" y="173"/>
                  </a:moveTo>
                  <a:cubicBezTo>
                    <a:pt x="30" y="178"/>
                    <a:pt x="34" y="178"/>
                    <a:pt x="34" y="178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6" y="178"/>
                    <a:pt x="163" y="179"/>
                    <a:pt x="163" y="171"/>
                  </a:cubicBezTo>
                  <a:cubicBezTo>
                    <a:pt x="163" y="152"/>
                    <a:pt x="163" y="96"/>
                    <a:pt x="163" y="96"/>
                  </a:cubicBezTo>
                  <a:cubicBezTo>
                    <a:pt x="163" y="88"/>
                    <a:pt x="167" y="85"/>
                    <a:pt x="171" y="82"/>
                  </a:cubicBezTo>
                  <a:cubicBezTo>
                    <a:pt x="171" y="82"/>
                    <a:pt x="173" y="81"/>
                    <a:pt x="173" y="81"/>
                  </a:cubicBezTo>
                  <a:cubicBezTo>
                    <a:pt x="176" y="79"/>
                    <a:pt x="173" y="77"/>
                    <a:pt x="173" y="77"/>
                  </a:cubicBezTo>
                  <a:cubicBezTo>
                    <a:pt x="173" y="77"/>
                    <a:pt x="122" y="35"/>
                    <a:pt x="103" y="20"/>
                  </a:cubicBezTo>
                  <a:cubicBezTo>
                    <a:pt x="99" y="16"/>
                    <a:pt x="96" y="15"/>
                    <a:pt x="91" y="20"/>
                  </a:cubicBezTo>
                  <a:cubicBezTo>
                    <a:pt x="72" y="35"/>
                    <a:pt x="21" y="77"/>
                    <a:pt x="21" y="77"/>
                  </a:cubicBezTo>
                  <a:cubicBezTo>
                    <a:pt x="21" y="77"/>
                    <a:pt x="18" y="79"/>
                    <a:pt x="20" y="81"/>
                  </a:cubicBezTo>
                  <a:cubicBezTo>
                    <a:pt x="21" y="81"/>
                    <a:pt x="22" y="82"/>
                    <a:pt x="22" y="82"/>
                  </a:cubicBezTo>
                  <a:cubicBezTo>
                    <a:pt x="27" y="85"/>
                    <a:pt x="30" y="87"/>
                    <a:pt x="30" y="96"/>
                  </a:cubicBezTo>
                  <a:cubicBezTo>
                    <a:pt x="30" y="96"/>
                    <a:pt x="30" y="154"/>
                    <a:pt x="30" y="1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924344" y="3434093"/>
            <a:ext cx="4340160" cy="747944"/>
            <a:chOff x="4022276" y="3504381"/>
            <a:chExt cx="4340160" cy="747944"/>
          </a:xfrm>
        </p:grpSpPr>
        <p:sp>
          <p:nvSpPr>
            <p:cNvPr id="35" name="矩形 34"/>
            <p:cNvSpPr/>
            <p:nvPr/>
          </p:nvSpPr>
          <p:spPr>
            <a:xfrm>
              <a:off x="4022276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添  加  标  题 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4022276" y="3884025"/>
              <a:ext cx="434016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924344" y="1910082"/>
            <a:ext cx="4340160" cy="747944"/>
            <a:chOff x="4022276" y="3504381"/>
            <a:chExt cx="4340160" cy="747944"/>
          </a:xfrm>
        </p:grpSpPr>
        <p:sp>
          <p:nvSpPr>
            <p:cNvPr id="38" name="矩形 37"/>
            <p:cNvSpPr/>
            <p:nvPr/>
          </p:nvSpPr>
          <p:spPr>
            <a:xfrm>
              <a:off x="4022276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添  加  标  题 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4022276" y="3884025"/>
              <a:ext cx="434016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924343" y="4930430"/>
            <a:ext cx="4340161" cy="747944"/>
            <a:chOff x="4022275" y="3504381"/>
            <a:chExt cx="4340161" cy="747944"/>
          </a:xfrm>
        </p:grpSpPr>
        <p:sp>
          <p:nvSpPr>
            <p:cNvPr id="41" name="矩形 40"/>
            <p:cNvSpPr/>
            <p:nvPr/>
          </p:nvSpPr>
          <p:spPr>
            <a:xfrm>
              <a:off x="4022276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添  加  标  题 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4022275" y="3884025"/>
              <a:ext cx="4340161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303546" y="818395"/>
            <a:ext cx="3489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CONTENTS</a:t>
            </a:r>
            <a:endParaRPr lang="zh-CN" altLang="en-US" sz="4800" dirty="0">
              <a:solidFill>
                <a:schemeClr val="bg1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27056" y="2738753"/>
            <a:ext cx="2452396" cy="1513841"/>
            <a:chOff x="995502" y="2672078"/>
            <a:chExt cx="2452396" cy="15138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14805" y="2672078"/>
              <a:ext cx="2333093" cy="151384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5502" y="2672078"/>
              <a:ext cx="545794" cy="52925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435126" y="3144183"/>
              <a:ext cx="1692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PART ONE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99834" y="4701983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研究背景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3567772" y="2729228"/>
            <a:ext cx="2428495" cy="1532891"/>
            <a:chOff x="3757752" y="2653028"/>
            <a:chExt cx="2428495" cy="153289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3154" y="2672078"/>
              <a:ext cx="2333093" cy="151384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57752" y="2653028"/>
              <a:ext cx="545794" cy="52925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121669" y="3109989"/>
              <a:ext cx="1767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PART TWO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78549" y="4701983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研究方法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484587" y="2719703"/>
            <a:ext cx="2404594" cy="1551941"/>
            <a:chOff x="6520002" y="2633978"/>
            <a:chExt cx="2404594" cy="155194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91503" y="2672078"/>
              <a:ext cx="2333093" cy="151384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20002" y="2633978"/>
              <a:ext cx="545794" cy="52925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740758" y="3075795"/>
              <a:ext cx="197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PART THREE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757264" y="4701983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数据分析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9377502" y="2710178"/>
            <a:ext cx="2380692" cy="1570991"/>
            <a:chOff x="9282252" y="2614928"/>
            <a:chExt cx="2380692" cy="157099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29851" y="2672078"/>
              <a:ext cx="2333093" cy="15138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82252" y="2614928"/>
              <a:ext cx="545794" cy="52925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521013" y="3041601"/>
              <a:ext cx="1865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PART FOUR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635980" y="4701983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课题结论</a:t>
            </a: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12" name="椭圆 11"/>
          <p:cNvSpPr/>
          <p:nvPr/>
        </p:nvSpPr>
        <p:spPr>
          <a:xfrm>
            <a:off x="1941046" y="1768840"/>
            <a:ext cx="224852" cy="22485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883639" y="1768840"/>
            <a:ext cx="224852" cy="22485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826233" y="1768840"/>
            <a:ext cx="224852" cy="22485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263154" y="1881266"/>
            <a:ext cx="352322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205748" y="1881266"/>
            <a:ext cx="352322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0" y="1881266"/>
            <a:ext cx="184379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10148341" y="1881266"/>
            <a:ext cx="204365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/>
          <p:cNvSpPr/>
          <p:nvPr/>
        </p:nvSpPr>
        <p:spPr>
          <a:xfrm>
            <a:off x="689367" y="2397274"/>
            <a:ext cx="2728210" cy="614597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3F8C82"/>
                </a:solidFill>
              </a:rPr>
              <a:t>添  加  标  题 </a:t>
            </a:r>
          </a:p>
        </p:txBody>
      </p:sp>
      <p:sp>
        <p:nvSpPr>
          <p:cNvPr id="20" name="矩形: 圆角 19"/>
          <p:cNvSpPr/>
          <p:nvPr/>
        </p:nvSpPr>
        <p:spPr>
          <a:xfrm>
            <a:off x="4631960" y="2397274"/>
            <a:ext cx="2728210" cy="614597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3F8C82"/>
                </a:solidFill>
              </a:rPr>
              <a:t>添  加  标  题 </a:t>
            </a:r>
          </a:p>
        </p:txBody>
      </p:sp>
      <p:sp>
        <p:nvSpPr>
          <p:cNvPr id="21" name="矩形: 圆角 20"/>
          <p:cNvSpPr/>
          <p:nvPr/>
        </p:nvSpPr>
        <p:spPr>
          <a:xfrm>
            <a:off x="8574554" y="2397274"/>
            <a:ext cx="2728210" cy="614597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3F8C82"/>
                </a:solidFill>
              </a:rPr>
              <a:t>添  加  标  题 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89367" y="3327382"/>
            <a:ext cx="2728210" cy="2577591"/>
            <a:chOff x="689367" y="3522254"/>
            <a:chExt cx="2728210" cy="2577591"/>
          </a:xfrm>
        </p:grpSpPr>
        <p:sp>
          <p:nvSpPr>
            <p:cNvPr id="23" name="矩形: 圆角 22"/>
            <p:cNvSpPr/>
            <p:nvPr/>
          </p:nvSpPr>
          <p:spPr>
            <a:xfrm>
              <a:off x="689367" y="3522254"/>
              <a:ext cx="2728210" cy="2577591"/>
            </a:xfrm>
            <a:prstGeom prst="roundRect">
              <a:avLst>
                <a:gd name="adj" fmla="val 4579"/>
              </a:avLst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9418" y="4870995"/>
              <a:ext cx="2608108" cy="890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  <a:endParaRPr 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Group 1497"/>
            <p:cNvGrpSpPr/>
            <p:nvPr/>
          </p:nvGrpSpPr>
          <p:grpSpPr>
            <a:xfrm>
              <a:off x="1822358" y="3903221"/>
              <a:ext cx="462228" cy="539594"/>
              <a:chOff x="3497263" y="4408488"/>
              <a:chExt cx="369888" cy="431800"/>
            </a:xfrm>
            <a:solidFill>
              <a:srgbClr val="663B72"/>
            </a:solidFill>
          </p:grpSpPr>
          <p:sp>
            <p:nvSpPr>
              <p:cNvPr id="27" name="Freeform 57"/>
              <p:cNvSpPr/>
              <p:nvPr/>
            </p:nvSpPr>
            <p:spPr bwMode="auto">
              <a:xfrm>
                <a:off x="3554413" y="4616450"/>
                <a:ext cx="74613" cy="182563"/>
              </a:xfrm>
              <a:custGeom>
                <a:avLst/>
                <a:gdLst>
                  <a:gd name="T0" fmla="*/ 35 w 35"/>
                  <a:gd name="T1" fmla="*/ 80 h 86"/>
                  <a:gd name="T2" fmla="*/ 29 w 35"/>
                  <a:gd name="T3" fmla="*/ 86 h 86"/>
                  <a:gd name="T4" fmla="*/ 5 w 35"/>
                  <a:gd name="T5" fmla="*/ 86 h 86"/>
                  <a:gd name="T6" fmla="*/ 0 w 35"/>
                  <a:gd name="T7" fmla="*/ 80 h 86"/>
                  <a:gd name="T8" fmla="*/ 0 w 35"/>
                  <a:gd name="T9" fmla="*/ 6 h 86"/>
                  <a:gd name="T10" fmla="*/ 5 w 35"/>
                  <a:gd name="T11" fmla="*/ 0 h 86"/>
                  <a:gd name="T12" fmla="*/ 29 w 35"/>
                  <a:gd name="T13" fmla="*/ 0 h 86"/>
                  <a:gd name="T14" fmla="*/ 35 w 35"/>
                  <a:gd name="T15" fmla="*/ 6 h 86"/>
                  <a:gd name="T16" fmla="*/ 35 w 35"/>
                  <a:gd name="T17" fmla="*/ 8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86">
                    <a:moveTo>
                      <a:pt x="35" y="80"/>
                    </a:moveTo>
                    <a:cubicBezTo>
                      <a:pt x="35" y="83"/>
                      <a:pt x="32" y="86"/>
                      <a:pt x="29" y="86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2" y="86"/>
                      <a:pt x="0" y="83"/>
                      <a:pt x="0" y="8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5" y="3"/>
                      <a:pt x="35" y="6"/>
                    </a:cubicBezTo>
                    <a:lnTo>
                      <a:pt x="35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58"/>
              <p:cNvSpPr/>
              <p:nvPr/>
            </p:nvSpPr>
            <p:spPr bwMode="auto">
              <a:xfrm>
                <a:off x="3736976" y="4651375"/>
                <a:ext cx="74613" cy="147638"/>
              </a:xfrm>
              <a:custGeom>
                <a:avLst/>
                <a:gdLst>
                  <a:gd name="T0" fmla="*/ 35 w 35"/>
                  <a:gd name="T1" fmla="*/ 63 h 69"/>
                  <a:gd name="T2" fmla="*/ 29 w 35"/>
                  <a:gd name="T3" fmla="*/ 69 h 69"/>
                  <a:gd name="T4" fmla="*/ 5 w 35"/>
                  <a:gd name="T5" fmla="*/ 69 h 69"/>
                  <a:gd name="T6" fmla="*/ 0 w 35"/>
                  <a:gd name="T7" fmla="*/ 63 h 69"/>
                  <a:gd name="T8" fmla="*/ 0 w 35"/>
                  <a:gd name="T9" fmla="*/ 6 h 69"/>
                  <a:gd name="T10" fmla="*/ 5 w 35"/>
                  <a:gd name="T11" fmla="*/ 0 h 69"/>
                  <a:gd name="T12" fmla="*/ 29 w 35"/>
                  <a:gd name="T13" fmla="*/ 0 h 69"/>
                  <a:gd name="T14" fmla="*/ 35 w 35"/>
                  <a:gd name="T15" fmla="*/ 6 h 69"/>
                  <a:gd name="T16" fmla="*/ 35 w 35"/>
                  <a:gd name="T17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35" y="63"/>
                    </a:moveTo>
                    <a:cubicBezTo>
                      <a:pt x="35" y="66"/>
                      <a:pt x="32" y="69"/>
                      <a:pt x="29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5" y="3"/>
                      <a:pt x="35" y="6"/>
                    </a:cubicBezTo>
                    <a:lnTo>
                      <a:pt x="35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59"/>
              <p:cNvSpPr/>
              <p:nvPr/>
            </p:nvSpPr>
            <p:spPr bwMode="auto">
              <a:xfrm>
                <a:off x="3646488" y="4567238"/>
                <a:ext cx="73025" cy="231775"/>
              </a:xfrm>
              <a:custGeom>
                <a:avLst/>
                <a:gdLst>
                  <a:gd name="T0" fmla="*/ 35 w 35"/>
                  <a:gd name="T1" fmla="*/ 103 h 109"/>
                  <a:gd name="T2" fmla="*/ 29 w 35"/>
                  <a:gd name="T3" fmla="*/ 109 h 109"/>
                  <a:gd name="T4" fmla="*/ 5 w 35"/>
                  <a:gd name="T5" fmla="*/ 109 h 109"/>
                  <a:gd name="T6" fmla="*/ 0 w 35"/>
                  <a:gd name="T7" fmla="*/ 103 h 109"/>
                  <a:gd name="T8" fmla="*/ 0 w 35"/>
                  <a:gd name="T9" fmla="*/ 6 h 109"/>
                  <a:gd name="T10" fmla="*/ 5 w 35"/>
                  <a:gd name="T11" fmla="*/ 0 h 109"/>
                  <a:gd name="T12" fmla="*/ 29 w 35"/>
                  <a:gd name="T13" fmla="*/ 0 h 109"/>
                  <a:gd name="T14" fmla="*/ 35 w 35"/>
                  <a:gd name="T15" fmla="*/ 6 h 109"/>
                  <a:gd name="T16" fmla="*/ 35 w 35"/>
                  <a:gd name="T17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09">
                    <a:moveTo>
                      <a:pt x="35" y="103"/>
                    </a:moveTo>
                    <a:cubicBezTo>
                      <a:pt x="35" y="106"/>
                      <a:pt x="32" y="109"/>
                      <a:pt x="29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2" y="109"/>
                      <a:pt x="0" y="106"/>
                      <a:pt x="0" y="10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5" y="3"/>
                      <a:pt x="35" y="6"/>
                    </a:cubicBezTo>
                    <a:lnTo>
                      <a:pt x="35" y="1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60"/>
              <p:cNvSpPr>
                <a:spLocks noEditPoints="1"/>
              </p:cNvSpPr>
              <p:nvPr/>
            </p:nvSpPr>
            <p:spPr bwMode="auto">
              <a:xfrm>
                <a:off x="3497263" y="4408488"/>
                <a:ext cx="369888" cy="431800"/>
              </a:xfrm>
              <a:custGeom>
                <a:avLst/>
                <a:gdLst>
                  <a:gd name="T0" fmla="*/ 166 w 174"/>
                  <a:gd name="T1" fmla="*/ 50 h 204"/>
                  <a:gd name="T2" fmla="*/ 113 w 174"/>
                  <a:gd name="T3" fmla="*/ 6 h 204"/>
                  <a:gd name="T4" fmla="*/ 96 w 174"/>
                  <a:gd name="T5" fmla="*/ 0 h 204"/>
                  <a:gd name="T6" fmla="*/ 13 w 174"/>
                  <a:gd name="T7" fmla="*/ 0 h 204"/>
                  <a:gd name="T8" fmla="*/ 0 w 174"/>
                  <a:gd name="T9" fmla="*/ 13 h 204"/>
                  <a:gd name="T10" fmla="*/ 0 w 174"/>
                  <a:gd name="T11" fmla="*/ 191 h 204"/>
                  <a:gd name="T12" fmla="*/ 13 w 174"/>
                  <a:gd name="T13" fmla="*/ 204 h 204"/>
                  <a:gd name="T14" fmla="*/ 161 w 174"/>
                  <a:gd name="T15" fmla="*/ 204 h 204"/>
                  <a:gd name="T16" fmla="*/ 174 w 174"/>
                  <a:gd name="T17" fmla="*/ 191 h 204"/>
                  <a:gd name="T18" fmla="*/ 174 w 174"/>
                  <a:gd name="T19" fmla="*/ 67 h 204"/>
                  <a:gd name="T20" fmla="*/ 166 w 174"/>
                  <a:gd name="T21" fmla="*/ 50 h 204"/>
                  <a:gd name="T22" fmla="*/ 110 w 174"/>
                  <a:gd name="T23" fmla="*/ 20 h 204"/>
                  <a:gd name="T24" fmla="*/ 112 w 174"/>
                  <a:gd name="T25" fmla="*/ 19 h 204"/>
                  <a:gd name="T26" fmla="*/ 154 w 174"/>
                  <a:gd name="T27" fmla="*/ 54 h 204"/>
                  <a:gd name="T28" fmla="*/ 152 w 174"/>
                  <a:gd name="T29" fmla="*/ 57 h 204"/>
                  <a:gd name="T30" fmla="*/ 113 w 174"/>
                  <a:gd name="T31" fmla="*/ 57 h 204"/>
                  <a:gd name="T32" fmla="*/ 110 w 174"/>
                  <a:gd name="T33" fmla="*/ 54 h 204"/>
                  <a:gd name="T34" fmla="*/ 110 w 174"/>
                  <a:gd name="T35" fmla="*/ 20 h 204"/>
                  <a:gd name="T36" fmla="*/ 161 w 174"/>
                  <a:gd name="T37" fmla="*/ 195 h 204"/>
                  <a:gd name="T38" fmla="*/ 12 w 174"/>
                  <a:gd name="T39" fmla="*/ 195 h 204"/>
                  <a:gd name="T40" fmla="*/ 10 w 174"/>
                  <a:gd name="T41" fmla="*/ 192 h 204"/>
                  <a:gd name="T42" fmla="*/ 10 w 174"/>
                  <a:gd name="T43" fmla="*/ 13 h 204"/>
                  <a:gd name="T44" fmla="*/ 13 w 174"/>
                  <a:gd name="T45" fmla="*/ 10 h 204"/>
                  <a:gd name="T46" fmla="*/ 96 w 174"/>
                  <a:gd name="T47" fmla="*/ 10 h 204"/>
                  <a:gd name="T48" fmla="*/ 100 w 174"/>
                  <a:gd name="T49" fmla="*/ 14 h 204"/>
                  <a:gd name="T50" fmla="*/ 100 w 174"/>
                  <a:gd name="T51" fmla="*/ 54 h 204"/>
                  <a:gd name="T52" fmla="*/ 113 w 174"/>
                  <a:gd name="T53" fmla="*/ 67 h 204"/>
                  <a:gd name="T54" fmla="*/ 162 w 174"/>
                  <a:gd name="T55" fmla="*/ 67 h 204"/>
                  <a:gd name="T56" fmla="*/ 164 w 174"/>
                  <a:gd name="T57" fmla="*/ 69 h 204"/>
                  <a:gd name="T58" fmla="*/ 164 w 174"/>
                  <a:gd name="T59" fmla="*/ 191 h 204"/>
                  <a:gd name="T60" fmla="*/ 161 w 174"/>
                  <a:gd name="T61" fmla="*/ 19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4" h="204">
                    <a:moveTo>
                      <a:pt x="166" y="50"/>
                    </a:moveTo>
                    <a:cubicBezTo>
                      <a:pt x="113" y="6"/>
                      <a:pt x="113" y="6"/>
                      <a:pt x="113" y="6"/>
                    </a:cubicBezTo>
                    <a:cubicBezTo>
                      <a:pt x="109" y="3"/>
                      <a:pt x="102" y="0"/>
                      <a:pt x="9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3"/>
                      <a:pt x="0" y="153"/>
                      <a:pt x="0" y="191"/>
                    </a:cubicBezTo>
                    <a:cubicBezTo>
                      <a:pt x="0" y="204"/>
                      <a:pt x="13" y="204"/>
                      <a:pt x="13" y="204"/>
                    </a:cubicBezTo>
                    <a:cubicBezTo>
                      <a:pt x="45" y="204"/>
                      <a:pt x="161" y="204"/>
                      <a:pt x="161" y="204"/>
                    </a:cubicBezTo>
                    <a:cubicBezTo>
                      <a:pt x="168" y="204"/>
                      <a:pt x="174" y="198"/>
                      <a:pt x="174" y="191"/>
                    </a:cubicBezTo>
                    <a:cubicBezTo>
                      <a:pt x="174" y="67"/>
                      <a:pt x="174" y="67"/>
                      <a:pt x="174" y="67"/>
                    </a:cubicBezTo>
                    <a:cubicBezTo>
                      <a:pt x="174" y="61"/>
                      <a:pt x="171" y="53"/>
                      <a:pt x="166" y="50"/>
                    </a:cubicBezTo>
                    <a:close/>
                    <a:moveTo>
                      <a:pt x="110" y="20"/>
                    </a:moveTo>
                    <a:cubicBezTo>
                      <a:pt x="110" y="16"/>
                      <a:pt x="112" y="19"/>
                      <a:pt x="112" y="19"/>
                    </a:cubicBezTo>
                    <a:cubicBezTo>
                      <a:pt x="154" y="54"/>
                      <a:pt x="154" y="54"/>
                      <a:pt x="154" y="54"/>
                    </a:cubicBezTo>
                    <a:cubicBezTo>
                      <a:pt x="154" y="54"/>
                      <a:pt x="157" y="57"/>
                      <a:pt x="152" y="57"/>
                    </a:cubicBezTo>
                    <a:cubicBezTo>
                      <a:pt x="142" y="57"/>
                      <a:pt x="113" y="57"/>
                      <a:pt x="113" y="57"/>
                    </a:cubicBezTo>
                    <a:cubicBezTo>
                      <a:pt x="111" y="57"/>
                      <a:pt x="110" y="56"/>
                      <a:pt x="110" y="54"/>
                    </a:cubicBezTo>
                    <a:cubicBezTo>
                      <a:pt x="110" y="54"/>
                      <a:pt x="110" y="28"/>
                      <a:pt x="110" y="20"/>
                    </a:cubicBezTo>
                    <a:close/>
                    <a:moveTo>
                      <a:pt x="161" y="195"/>
                    </a:moveTo>
                    <a:cubicBezTo>
                      <a:pt x="161" y="195"/>
                      <a:pt x="42" y="195"/>
                      <a:pt x="12" y="195"/>
                    </a:cubicBezTo>
                    <a:cubicBezTo>
                      <a:pt x="12" y="195"/>
                      <a:pt x="10" y="195"/>
                      <a:pt x="10" y="192"/>
                    </a:cubicBezTo>
                    <a:cubicBezTo>
                      <a:pt x="10" y="156"/>
                      <a:pt x="10" y="13"/>
                      <a:pt x="10" y="13"/>
                    </a:cubicBezTo>
                    <a:cubicBezTo>
                      <a:pt x="10" y="11"/>
                      <a:pt x="11" y="10"/>
                      <a:pt x="13" y="10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7" y="10"/>
                      <a:pt x="100" y="10"/>
                      <a:pt x="100" y="1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61"/>
                      <a:pt x="106" y="67"/>
                      <a:pt x="113" y="67"/>
                    </a:cubicBezTo>
                    <a:cubicBezTo>
                      <a:pt x="162" y="67"/>
                      <a:pt x="162" y="67"/>
                      <a:pt x="162" y="67"/>
                    </a:cubicBezTo>
                    <a:cubicBezTo>
                      <a:pt x="163" y="67"/>
                      <a:pt x="164" y="67"/>
                      <a:pt x="164" y="69"/>
                    </a:cubicBezTo>
                    <a:cubicBezTo>
                      <a:pt x="164" y="70"/>
                      <a:pt x="164" y="191"/>
                      <a:pt x="164" y="191"/>
                    </a:cubicBezTo>
                    <a:cubicBezTo>
                      <a:pt x="164" y="193"/>
                      <a:pt x="163" y="195"/>
                      <a:pt x="161" y="1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1146568" y="4691921"/>
              <a:ext cx="181380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4631960" y="3327382"/>
            <a:ext cx="2728210" cy="2577591"/>
            <a:chOff x="4631960" y="3522254"/>
            <a:chExt cx="2728210" cy="2577591"/>
          </a:xfrm>
        </p:grpSpPr>
        <p:sp>
          <p:nvSpPr>
            <p:cNvPr id="32" name="矩形: 圆角 31"/>
            <p:cNvSpPr/>
            <p:nvPr/>
          </p:nvSpPr>
          <p:spPr>
            <a:xfrm>
              <a:off x="4631960" y="3522254"/>
              <a:ext cx="2728210" cy="2577591"/>
            </a:xfrm>
            <a:prstGeom prst="roundRect">
              <a:avLst>
                <a:gd name="adj" fmla="val 4579"/>
              </a:avLst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33" name="Group 1495"/>
            <p:cNvGrpSpPr/>
            <p:nvPr/>
          </p:nvGrpSpPr>
          <p:grpSpPr>
            <a:xfrm>
              <a:off x="5728746" y="3943887"/>
              <a:ext cx="534638" cy="458262"/>
              <a:chOff x="2025651" y="4484688"/>
              <a:chExt cx="388938" cy="333375"/>
            </a:xfrm>
            <a:solidFill>
              <a:srgbClr val="E8706F"/>
            </a:solidFill>
          </p:grpSpPr>
          <p:sp>
            <p:nvSpPr>
              <p:cNvPr id="36" name="Freeform 48"/>
              <p:cNvSpPr/>
              <p:nvPr/>
            </p:nvSpPr>
            <p:spPr bwMode="auto">
              <a:xfrm>
                <a:off x="2157413" y="4484688"/>
                <a:ext cx="125413" cy="80963"/>
              </a:xfrm>
              <a:custGeom>
                <a:avLst/>
                <a:gdLst>
                  <a:gd name="T0" fmla="*/ 56 w 59"/>
                  <a:gd name="T1" fmla="*/ 15 h 38"/>
                  <a:gd name="T2" fmla="*/ 46 w 59"/>
                  <a:gd name="T3" fmla="*/ 15 h 38"/>
                  <a:gd name="T4" fmla="*/ 45 w 59"/>
                  <a:gd name="T5" fmla="*/ 13 h 38"/>
                  <a:gd name="T6" fmla="*/ 29 w 59"/>
                  <a:gd name="T7" fmla="*/ 0 h 38"/>
                  <a:gd name="T8" fmla="*/ 13 w 59"/>
                  <a:gd name="T9" fmla="*/ 13 h 38"/>
                  <a:gd name="T10" fmla="*/ 12 w 59"/>
                  <a:gd name="T11" fmla="*/ 15 h 38"/>
                  <a:gd name="T12" fmla="*/ 2 w 59"/>
                  <a:gd name="T13" fmla="*/ 15 h 38"/>
                  <a:gd name="T14" fmla="*/ 0 w 59"/>
                  <a:gd name="T15" fmla="*/ 18 h 38"/>
                  <a:gd name="T16" fmla="*/ 2 w 59"/>
                  <a:gd name="T17" fmla="*/ 36 h 38"/>
                  <a:gd name="T18" fmla="*/ 6 w 59"/>
                  <a:gd name="T19" fmla="*/ 38 h 38"/>
                  <a:gd name="T20" fmla="*/ 53 w 59"/>
                  <a:gd name="T21" fmla="*/ 38 h 38"/>
                  <a:gd name="T22" fmla="*/ 56 w 59"/>
                  <a:gd name="T23" fmla="*/ 36 h 38"/>
                  <a:gd name="T24" fmla="*/ 58 w 59"/>
                  <a:gd name="T25" fmla="*/ 18 h 38"/>
                  <a:gd name="T26" fmla="*/ 56 w 59"/>
                  <a:gd name="T27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38">
                    <a:moveTo>
                      <a:pt x="56" y="15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5" y="15"/>
                      <a:pt x="45" y="14"/>
                      <a:pt x="45" y="13"/>
                    </a:cubicBezTo>
                    <a:cubicBezTo>
                      <a:pt x="44" y="6"/>
                      <a:pt x="37" y="0"/>
                      <a:pt x="29" y="0"/>
                    </a:cubicBezTo>
                    <a:cubicBezTo>
                      <a:pt x="21" y="0"/>
                      <a:pt x="15" y="6"/>
                      <a:pt x="13" y="13"/>
                    </a:cubicBezTo>
                    <a:cubicBezTo>
                      <a:pt x="13" y="14"/>
                      <a:pt x="13" y="15"/>
                      <a:pt x="1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6"/>
                      <a:pt x="0" y="18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4" y="38"/>
                      <a:pt x="6" y="38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4" y="38"/>
                      <a:pt x="56" y="37"/>
                      <a:pt x="56" y="36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9" y="16"/>
                      <a:pt x="58" y="15"/>
                      <a:pt x="56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49"/>
              <p:cNvSpPr/>
              <p:nvPr/>
            </p:nvSpPr>
            <p:spPr bwMode="auto">
              <a:xfrm>
                <a:off x="2243138" y="4624388"/>
                <a:ext cx="115888" cy="12700"/>
              </a:xfrm>
              <a:custGeom>
                <a:avLst/>
                <a:gdLst>
                  <a:gd name="T0" fmla="*/ 52 w 55"/>
                  <a:gd name="T1" fmla="*/ 6 h 6"/>
                  <a:gd name="T2" fmla="*/ 3 w 55"/>
                  <a:gd name="T3" fmla="*/ 6 h 6"/>
                  <a:gd name="T4" fmla="*/ 0 w 55"/>
                  <a:gd name="T5" fmla="*/ 3 h 6"/>
                  <a:gd name="T6" fmla="*/ 3 w 55"/>
                  <a:gd name="T7" fmla="*/ 0 h 6"/>
                  <a:gd name="T8" fmla="*/ 52 w 55"/>
                  <a:gd name="T9" fmla="*/ 0 h 6"/>
                  <a:gd name="T10" fmla="*/ 55 w 55"/>
                  <a:gd name="T11" fmla="*/ 3 h 6"/>
                  <a:gd name="T12" fmla="*/ 52 w 5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">
                    <a:moveTo>
                      <a:pt x="5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0"/>
                      <a:pt x="55" y="1"/>
                      <a:pt x="55" y="3"/>
                    </a:cubicBezTo>
                    <a:cubicBezTo>
                      <a:pt x="55" y="5"/>
                      <a:pt x="53" y="6"/>
                      <a:pt x="5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50"/>
              <p:cNvSpPr/>
              <p:nvPr/>
            </p:nvSpPr>
            <p:spPr bwMode="auto">
              <a:xfrm>
                <a:off x="2243138" y="4675188"/>
                <a:ext cx="115888" cy="12700"/>
              </a:xfrm>
              <a:custGeom>
                <a:avLst/>
                <a:gdLst>
                  <a:gd name="T0" fmla="*/ 52 w 55"/>
                  <a:gd name="T1" fmla="*/ 6 h 6"/>
                  <a:gd name="T2" fmla="*/ 3 w 55"/>
                  <a:gd name="T3" fmla="*/ 6 h 6"/>
                  <a:gd name="T4" fmla="*/ 0 w 55"/>
                  <a:gd name="T5" fmla="*/ 3 h 6"/>
                  <a:gd name="T6" fmla="*/ 3 w 55"/>
                  <a:gd name="T7" fmla="*/ 0 h 6"/>
                  <a:gd name="T8" fmla="*/ 52 w 55"/>
                  <a:gd name="T9" fmla="*/ 0 h 6"/>
                  <a:gd name="T10" fmla="*/ 55 w 55"/>
                  <a:gd name="T11" fmla="*/ 3 h 6"/>
                  <a:gd name="T12" fmla="*/ 52 w 5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">
                    <a:moveTo>
                      <a:pt x="5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0"/>
                      <a:pt x="55" y="1"/>
                      <a:pt x="55" y="3"/>
                    </a:cubicBezTo>
                    <a:cubicBezTo>
                      <a:pt x="55" y="4"/>
                      <a:pt x="53" y="6"/>
                      <a:pt x="5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51"/>
              <p:cNvSpPr/>
              <p:nvPr/>
            </p:nvSpPr>
            <p:spPr bwMode="auto">
              <a:xfrm>
                <a:off x="2243138" y="4724400"/>
                <a:ext cx="115888" cy="12700"/>
              </a:xfrm>
              <a:custGeom>
                <a:avLst/>
                <a:gdLst>
                  <a:gd name="T0" fmla="*/ 52 w 55"/>
                  <a:gd name="T1" fmla="*/ 6 h 6"/>
                  <a:gd name="T2" fmla="*/ 3 w 55"/>
                  <a:gd name="T3" fmla="*/ 6 h 6"/>
                  <a:gd name="T4" fmla="*/ 0 w 55"/>
                  <a:gd name="T5" fmla="*/ 3 h 6"/>
                  <a:gd name="T6" fmla="*/ 3 w 55"/>
                  <a:gd name="T7" fmla="*/ 0 h 6"/>
                  <a:gd name="T8" fmla="*/ 52 w 55"/>
                  <a:gd name="T9" fmla="*/ 0 h 6"/>
                  <a:gd name="T10" fmla="*/ 55 w 55"/>
                  <a:gd name="T11" fmla="*/ 3 h 6"/>
                  <a:gd name="T12" fmla="*/ 52 w 5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">
                    <a:moveTo>
                      <a:pt x="5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0"/>
                      <a:pt x="55" y="2"/>
                      <a:pt x="55" y="3"/>
                    </a:cubicBezTo>
                    <a:cubicBezTo>
                      <a:pt x="55" y="5"/>
                      <a:pt x="53" y="6"/>
                      <a:pt x="5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52"/>
              <p:cNvSpPr/>
              <p:nvPr/>
            </p:nvSpPr>
            <p:spPr bwMode="auto">
              <a:xfrm>
                <a:off x="2025651" y="4524375"/>
                <a:ext cx="388938" cy="293688"/>
              </a:xfrm>
              <a:custGeom>
                <a:avLst/>
                <a:gdLst>
                  <a:gd name="T0" fmla="*/ 175 w 183"/>
                  <a:gd name="T1" fmla="*/ 0 h 138"/>
                  <a:gd name="T2" fmla="*/ 133 w 183"/>
                  <a:gd name="T3" fmla="*/ 0 h 138"/>
                  <a:gd name="T4" fmla="*/ 131 w 183"/>
                  <a:gd name="T5" fmla="*/ 2 h 138"/>
                  <a:gd name="T6" fmla="*/ 130 w 183"/>
                  <a:gd name="T7" fmla="*/ 11 h 138"/>
                  <a:gd name="T8" fmla="*/ 131 w 183"/>
                  <a:gd name="T9" fmla="*/ 12 h 138"/>
                  <a:gd name="T10" fmla="*/ 164 w 183"/>
                  <a:gd name="T11" fmla="*/ 12 h 138"/>
                  <a:gd name="T12" fmla="*/ 171 w 183"/>
                  <a:gd name="T13" fmla="*/ 20 h 138"/>
                  <a:gd name="T14" fmla="*/ 171 w 183"/>
                  <a:gd name="T15" fmla="*/ 119 h 138"/>
                  <a:gd name="T16" fmla="*/ 164 w 183"/>
                  <a:gd name="T17" fmla="*/ 126 h 138"/>
                  <a:gd name="T18" fmla="*/ 19 w 183"/>
                  <a:gd name="T19" fmla="*/ 126 h 138"/>
                  <a:gd name="T20" fmla="*/ 11 w 183"/>
                  <a:gd name="T21" fmla="*/ 119 h 138"/>
                  <a:gd name="T22" fmla="*/ 11 w 183"/>
                  <a:gd name="T23" fmla="*/ 20 h 138"/>
                  <a:gd name="T24" fmla="*/ 19 w 183"/>
                  <a:gd name="T25" fmla="*/ 12 h 138"/>
                  <a:gd name="T26" fmla="*/ 51 w 183"/>
                  <a:gd name="T27" fmla="*/ 12 h 138"/>
                  <a:gd name="T28" fmla="*/ 52 w 183"/>
                  <a:gd name="T29" fmla="*/ 11 h 138"/>
                  <a:gd name="T30" fmla="*/ 51 w 183"/>
                  <a:gd name="T31" fmla="*/ 2 h 138"/>
                  <a:gd name="T32" fmla="*/ 49 w 183"/>
                  <a:gd name="T33" fmla="*/ 0 h 138"/>
                  <a:gd name="T34" fmla="*/ 7 w 183"/>
                  <a:gd name="T35" fmla="*/ 0 h 138"/>
                  <a:gd name="T36" fmla="*/ 0 w 183"/>
                  <a:gd name="T37" fmla="*/ 8 h 138"/>
                  <a:gd name="T38" fmla="*/ 0 w 183"/>
                  <a:gd name="T39" fmla="*/ 130 h 138"/>
                  <a:gd name="T40" fmla="*/ 7 w 183"/>
                  <a:gd name="T41" fmla="*/ 138 h 138"/>
                  <a:gd name="T42" fmla="*/ 175 w 183"/>
                  <a:gd name="T43" fmla="*/ 138 h 138"/>
                  <a:gd name="T44" fmla="*/ 183 w 183"/>
                  <a:gd name="T45" fmla="*/ 130 h 138"/>
                  <a:gd name="T46" fmla="*/ 183 w 183"/>
                  <a:gd name="T47" fmla="*/ 8 h 138"/>
                  <a:gd name="T48" fmla="*/ 175 w 183"/>
                  <a:gd name="T4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3" h="138">
                    <a:moveTo>
                      <a:pt x="175" y="0"/>
                    </a:moveTo>
                    <a:cubicBezTo>
                      <a:pt x="175" y="0"/>
                      <a:pt x="145" y="0"/>
                      <a:pt x="133" y="0"/>
                    </a:cubicBezTo>
                    <a:cubicBezTo>
                      <a:pt x="131" y="0"/>
                      <a:pt x="131" y="2"/>
                      <a:pt x="131" y="2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30" y="11"/>
                      <a:pt x="130" y="12"/>
                      <a:pt x="131" y="12"/>
                    </a:cubicBezTo>
                    <a:cubicBezTo>
                      <a:pt x="140" y="12"/>
                      <a:pt x="164" y="12"/>
                      <a:pt x="164" y="12"/>
                    </a:cubicBezTo>
                    <a:cubicBezTo>
                      <a:pt x="168" y="12"/>
                      <a:pt x="171" y="15"/>
                      <a:pt x="171" y="20"/>
                    </a:cubicBezTo>
                    <a:cubicBezTo>
                      <a:pt x="171" y="119"/>
                      <a:pt x="171" y="119"/>
                      <a:pt x="171" y="119"/>
                    </a:cubicBezTo>
                    <a:cubicBezTo>
                      <a:pt x="171" y="123"/>
                      <a:pt x="168" y="126"/>
                      <a:pt x="164" y="126"/>
                    </a:cubicBezTo>
                    <a:cubicBezTo>
                      <a:pt x="19" y="126"/>
                      <a:pt x="19" y="126"/>
                      <a:pt x="19" y="126"/>
                    </a:cubicBezTo>
                    <a:cubicBezTo>
                      <a:pt x="15" y="126"/>
                      <a:pt x="11" y="123"/>
                      <a:pt x="11" y="1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5"/>
                      <a:pt x="15" y="12"/>
                      <a:pt x="19" y="12"/>
                    </a:cubicBezTo>
                    <a:cubicBezTo>
                      <a:pt x="19" y="12"/>
                      <a:pt x="42" y="12"/>
                      <a:pt x="51" y="12"/>
                    </a:cubicBezTo>
                    <a:cubicBezTo>
                      <a:pt x="52" y="12"/>
                      <a:pt x="52" y="11"/>
                      <a:pt x="52" y="11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0" y="0"/>
                      <a:pt x="49" y="0"/>
                    </a:cubicBezTo>
                    <a:cubicBezTo>
                      <a:pt x="3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5"/>
                      <a:pt x="3" y="138"/>
                      <a:pt x="7" y="138"/>
                    </a:cubicBezTo>
                    <a:cubicBezTo>
                      <a:pt x="175" y="138"/>
                      <a:pt x="175" y="138"/>
                      <a:pt x="175" y="138"/>
                    </a:cubicBezTo>
                    <a:cubicBezTo>
                      <a:pt x="179" y="138"/>
                      <a:pt x="183" y="135"/>
                      <a:pt x="183" y="130"/>
                    </a:cubicBezTo>
                    <a:cubicBezTo>
                      <a:pt x="183" y="8"/>
                      <a:pt x="183" y="8"/>
                      <a:pt x="183" y="8"/>
                    </a:cubicBezTo>
                    <a:cubicBezTo>
                      <a:pt x="183" y="4"/>
                      <a:pt x="179" y="0"/>
                      <a:pt x="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Oval 53"/>
              <p:cNvSpPr>
                <a:spLocks noChangeArrowheads="1"/>
              </p:cNvSpPr>
              <p:nvPr/>
            </p:nvSpPr>
            <p:spPr bwMode="auto">
              <a:xfrm>
                <a:off x="2116138" y="4603750"/>
                <a:ext cx="63500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54"/>
              <p:cNvSpPr/>
              <p:nvPr/>
            </p:nvSpPr>
            <p:spPr bwMode="auto">
              <a:xfrm>
                <a:off x="2085976" y="4675188"/>
                <a:ext cx="120650" cy="68263"/>
              </a:xfrm>
              <a:custGeom>
                <a:avLst/>
                <a:gdLst>
                  <a:gd name="T0" fmla="*/ 57 w 57"/>
                  <a:gd name="T1" fmla="*/ 31 h 32"/>
                  <a:gd name="T2" fmla="*/ 47 w 57"/>
                  <a:gd name="T3" fmla="*/ 5 h 32"/>
                  <a:gd name="T4" fmla="*/ 41 w 57"/>
                  <a:gd name="T5" fmla="*/ 0 h 32"/>
                  <a:gd name="T6" fmla="*/ 40 w 57"/>
                  <a:gd name="T7" fmla="*/ 0 h 32"/>
                  <a:gd name="T8" fmla="*/ 37 w 57"/>
                  <a:gd name="T9" fmla="*/ 0 h 32"/>
                  <a:gd name="T10" fmla="*/ 20 w 57"/>
                  <a:gd name="T11" fmla="*/ 0 h 32"/>
                  <a:gd name="T12" fmla="*/ 18 w 57"/>
                  <a:gd name="T13" fmla="*/ 0 h 32"/>
                  <a:gd name="T14" fmla="*/ 17 w 57"/>
                  <a:gd name="T15" fmla="*/ 0 h 32"/>
                  <a:gd name="T16" fmla="*/ 11 w 57"/>
                  <a:gd name="T17" fmla="*/ 5 h 32"/>
                  <a:gd name="T18" fmla="*/ 1 w 57"/>
                  <a:gd name="T19" fmla="*/ 31 h 32"/>
                  <a:gd name="T20" fmla="*/ 2 w 57"/>
                  <a:gd name="T21" fmla="*/ 32 h 32"/>
                  <a:gd name="T22" fmla="*/ 56 w 57"/>
                  <a:gd name="T23" fmla="*/ 32 h 32"/>
                  <a:gd name="T24" fmla="*/ 57 w 57"/>
                  <a:gd name="T25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32">
                    <a:moveTo>
                      <a:pt x="57" y="31"/>
                    </a:moveTo>
                    <a:cubicBezTo>
                      <a:pt x="47" y="5"/>
                      <a:pt x="47" y="5"/>
                      <a:pt x="47" y="5"/>
                    </a:cubicBezTo>
                    <a:cubicBezTo>
                      <a:pt x="47" y="4"/>
                      <a:pt x="45" y="0"/>
                      <a:pt x="4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7" y="0"/>
                    </a:cubicBezTo>
                    <a:cubicBezTo>
                      <a:pt x="12" y="0"/>
                      <a:pt x="11" y="4"/>
                      <a:pt x="11" y="5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0" y="32"/>
                      <a:pt x="2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7" y="32"/>
                      <a:pt x="57" y="31"/>
                      <a:pt x="57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4" name="直接连接符 33"/>
            <p:cNvCxnSpPr/>
            <p:nvPr/>
          </p:nvCxnSpPr>
          <p:spPr>
            <a:xfrm>
              <a:off x="5089162" y="4691921"/>
              <a:ext cx="181380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4692011" y="4870995"/>
              <a:ext cx="2608108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574554" y="3327382"/>
            <a:ext cx="2728210" cy="2577591"/>
            <a:chOff x="8574554" y="3522254"/>
            <a:chExt cx="2728210" cy="2577591"/>
          </a:xfrm>
        </p:grpSpPr>
        <p:sp>
          <p:nvSpPr>
            <p:cNvPr id="44" name="矩形: 圆角 43"/>
            <p:cNvSpPr/>
            <p:nvPr/>
          </p:nvSpPr>
          <p:spPr>
            <a:xfrm>
              <a:off x="8574554" y="3522254"/>
              <a:ext cx="2728210" cy="2577591"/>
            </a:xfrm>
            <a:prstGeom prst="roundRect">
              <a:avLst>
                <a:gd name="adj" fmla="val 4579"/>
              </a:avLst>
            </a:prstGeom>
            <a:noFill/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45" name="Group 1500"/>
            <p:cNvGrpSpPr/>
            <p:nvPr/>
          </p:nvGrpSpPr>
          <p:grpSpPr>
            <a:xfrm>
              <a:off x="9661520" y="3937341"/>
              <a:ext cx="554278" cy="471354"/>
              <a:chOff x="1277938" y="5121275"/>
              <a:chExt cx="403225" cy="342900"/>
            </a:xfrm>
            <a:solidFill>
              <a:srgbClr val="008972"/>
            </a:solidFill>
          </p:grpSpPr>
          <p:sp>
            <p:nvSpPr>
              <p:cNvPr id="48" name="Freeform 66"/>
              <p:cNvSpPr>
                <a:spLocks noEditPoints="1"/>
              </p:cNvSpPr>
              <p:nvPr/>
            </p:nvSpPr>
            <p:spPr bwMode="auto">
              <a:xfrm>
                <a:off x="1411288" y="5130800"/>
                <a:ext cx="100013" cy="277813"/>
              </a:xfrm>
              <a:custGeom>
                <a:avLst/>
                <a:gdLst>
                  <a:gd name="T0" fmla="*/ 41 w 47"/>
                  <a:gd name="T1" fmla="*/ 0 h 131"/>
                  <a:gd name="T2" fmla="*/ 7 w 47"/>
                  <a:gd name="T3" fmla="*/ 0 h 131"/>
                  <a:gd name="T4" fmla="*/ 0 w 47"/>
                  <a:gd name="T5" fmla="*/ 6 h 131"/>
                  <a:gd name="T6" fmla="*/ 0 w 47"/>
                  <a:gd name="T7" fmla="*/ 124 h 131"/>
                  <a:gd name="T8" fmla="*/ 7 w 47"/>
                  <a:gd name="T9" fmla="*/ 131 h 131"/>
                  <a:gd name="T10" fmla="*/ 41 w 47"/>
                  <a:gd name="T11" fmla="*/ 131 h 131"/>
                  <a:gd name="T12" fmla="*/ 47 w 47"/>
                  <a:gd name="T13" fmla="*/ 124 h 131"/>
                  <a:gd name="T14" fmla="*/ 47 w 47"/>
                  <a:gd name="T15" fmla="*/ 6 h 131"/>
                  <a:gd name="T16" fmla="*/ 41 w 47"/>
                  <a:gd name="T17" fmla="*/ 0 h 131"/>
                  <a:gd name="T18" fmla="*/ 24 w 47"/>
                  <a:gd name="T19" fmla="*/ 121 h 131"/>
                  <a:gd name="T20" fmla="*/ 11 w 47"/>
                  <a:gd name="T21" fmla="*/ 107 h 131"/>
                  <a:gd name="T22" fmla="*/ 24 w 47"/>
                  <a:gd name="T23" fmla="*/ 94 h 131"/>
                  <a:gd name="T24" fmla="*/ 37 w 47"/>
                  <a:gd name="T25" fmla="*/ 107 h 131"/>
                  <a:gd name="T26" fmla="*/ 24 w 47"/>
                  <a:gd name="T27" fmla="*/ 121 h 131"/>
                  <a:gd name="T28" fmla="*/ 41 w 47"/>
                  <a:gd name="T29" fmla="*/ 63 h 131"/>
                  <a:gd name="T30" fmla="*/ 37 w 47"/>
                  <a:gd name="T31" fmla="*/ 68 h 131"/>
                  <a:gd name="T32" fmla="*/ 11 w 47"/>
                  <a:gd name="T33" fmla="*/ 68 h 131"/>
                  <a:gd name="T34" fmla="*/ 7 w 47"/>
                  <a:gd name="T35" fmla="*/ 63 h 131"/>
                  <a:gd name="T36" fmla="*/ 7 w 47"/>
                  <a:gd name="T37" fmla="*/ 16 h 131"/>
                  <a:gd name="T38" fmla="*/ 11 w 47"/>
                  <a:gd name="T39" fmla="*/ 11 h 131"/>
                  <a:gd name="T40" fmla="*/ 37 w 47"/>
                  <a:gd name="T41" fmla="*/ 11 h 131"/>
                  <a:gd name="T42" fmla="*/ 41 w 47"/>
                  <a:gd name="T43" fmla="*/ 16 h 131"/>
                  <a:gd name="T44" fmla="*/ 41 w 47"/>
                  <a:gd name="T45" fmla="*/ 6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131">
                    <a:moveTo>
                      <a:pt x="41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8"/>
                      <a:pt x="3" y="131"/>
                      <a:pt x="7" y="131"/>
                    </a:cubicBezTo>
                    <a:cubicBezTo>
                      <a:pt x="41" y="131"/>
                      <a:pt x="41" y="131"/>
                      <a:pt x="41" y="131"/>
                    </a:cubicBezTo>
                    <a:cubicBezTo>
                      <a:pt x="44" y="131"/>
                      <a:pt x="47" y="128"/>
                      <a:pt x="47" y="124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4" y="0"/>
                      <a:pt x="41" y="0"/>
                    </a:cubicBezTo>
                    <a:close/>
                    <a:moveTo>
                      <a:pt x="24" y="121"/>
                    </a:moveTo>
                    <a:cubicBezTo>
                      <a:pt x="17" y="121"/>
                      <a:pt x="11" y="115"/>
                      <a:pt x="11" y="107"/>
                    </a:cubicBezTo>
                    <a:cubicBezTo>
                      <a:pt x="11" y="100"/>
                      <a:pt x="17" y="94"/>
                      <a:pt x="24" y="94"/>
                    </a:cubicBezTo>
                    <a:cubicBezTo>
                      <a:pt x="31" y="94"/>
                      <a:pt x="37" y="100"/>
                      <a:pt x="37" y="107"/>
                    </a:cubicBezTo>
                    <a:cubicBezTo>
                      <a:pt x="37" y="115"/>
                      <a:pt x="31" y="121"/>
                      <a:pt x="24" y="121"/>
                    </a:cubicBezTo>
                    <a:close/>
                    <a:moveTo>
                      <a:pt x="41" y="63"/>
                    </a:moveTo>
                    <a:cubicBezTo>
                      <a:pt x="41" y="66"/>
                      <a:pt x="39" y="68"/>
                      <a:pt x="37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9" y="68"/>
                      <a:pt x="7" y="66"/>
                      <a:pt x="7" y="63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9" y="11"/>
                      <a:pt x="11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9" y="11"/>
                      <a:pt x="41" y="13"/>
                      <a:pt x="41" y="16"/>
                    </a:cubicBezTo>
                    <a:cubicBezTo>
                      <a:pt x="41" y="63"/>
                      <a:pt x="41" y="63"/>
                      <a:pt x="41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1433513" y="5175250"/>
                <a:ext cx="39688" cy="11113"/>
              </a:xfrm>
              <a:custGeom>
                <a:avLst/>
                <a:gdLst>
                  <a:gd name="T0" fmla="*/ 17 w 19"/>
                  <a:gd name="T1" fmla="*/ 5 h 5"/>
                  <a:gd name="T2" fmla="*/ 2 w 19"/>
                  <a:gd name="T3" fmla="*/ 5 h 5"/>
                  <a:gd name="T4" fmla="*/ 0 w 19"/>
                  <a:gd name="T5" fmla="*/ 2 h 5"/>
                  <a:gd name="T6" fmla="*/ 2 w 19"/>
                  <a:gd name="T7" fmla="*/ 0 h 5"/>
                  <a:gd name="T8" fmla="*/ 17 w 19"/>
                  <a:gd name="T9" fmla="*/ 0 h 5"/>
                  <a:gd name="T10" fmla="*/ 19 w 19"/>
                  <a:gd name="T11" fmla="*/ 2 h 5"/>
                  <a:gd name="T12" fmla="*/ 17 w 19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4"/>
                      <a:pt x="18" y="5"/>
                      <a:pt x="1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68"/>
              <p:cNvSpPr>
                <a:spLocks noEditPoints="1"/>
              </p:cNvSpPr>
              <p:nvPr/>
            </p:nvSpPr>
            <p:spPr bwMode="auto">
              <a:xfrm>
                <a:off x="1295401" y="5130800"/>
                <a:ext cx="100013" cy="277813"/>
              </a:xfrm>
              <a:custGeom>
                <a:avLst/>
                <a:gdLst>
                  <a:gd name="T0" fmla="*/ 40 w 47"/>
                  <a:gd name="T1" fmla="*/ 0 h 131"/>
                  <a:gd name="T2" fmla="*/ 7 w 47"/>
                  <a:gd name="T3" fmla="*/ 0 h 131"/>
                  <a:gd name="T4" fmla="*/ 0 w 47"/>
                  <a:gd name="T5" fmla="*/ 6 h 131"/>
                  <a:gd name="T6" fmla="*/ 0 w 47"/>
                  <a:gd name="T7" fmla="*/ 124 h 131"/>
                  <a:gd name="T8" fmla="*/ 7 w 47"/>
                  <a:gd name="T9" fmla="*/ 131 h 131"/>
                  <a:gd name="T10" fmla="*/ 40 w 47"/>
                  <a:gd name="T11" fmla="*/ 131 h 131"/>
                  <a:gd name="T12" fmla="*/ 47 w 47"/>
                  <a:gd name="T13" fmla="*/ 124 h 131"/>
                  <a:gd name="T14" fmla="*/ 47 w 47"/>
                  <a:gd name="T15" fmla="*/ 6 h 131"/>
                  <a:gd name="T16" fmla="*/ 40 w 47"/>
                  <a:gd name="T17" fmla="*/ 0 h 131"/>
                  <a:gd name="T18" fmla="*/ 23 w 47"/>
                  <a:gd name="T19" fmla="*/ 121 h 131"/>
                  <a:gd name="T20" fmla="*/ 10 w 47"/>
                  <a:gd name="T21" fmla="*/ 107 h 131"/>
                  <a:gd name="T22" fmla="*/ 23 w 47"/>
                  <a:gd name="T23" fmla="*/ 94 h 131"/>
                  <a:gd name="T24" fmla="*/ 37 w 47"/>
                  <a:gd name="T25" fmla="*/ 107 h 131"/>
                  <a:gd name="T26" fmla="*/ 23 w 47"/>
                  <a:gd name="T27" fmla="*/ 121 h 131"/>
                  <a:gd name="T28" fmla="*/ 41 w 47"/>
                  <a:gd name="T29" fmla="*/ 63 h 131"/>
                  <a:gd name="T30" fmla="*/ 36 w 47"/>
                  <a:gd name="T31" fmla="*/ 68 h 131"/>
                  <a:gd name="T32" fmla="*/ 11 w 47"/>
                  <a:gd name="T33" fmla="*/ 68 h 131"/>
                  <a:gd name="T34" fmla="*/ 6 w 47"/>
                  <a:gd name="T35" fmla="*/ 63 h 131"/>
                  <a:gd name="T36" fmla="*/ 6 w 47"/>
                  <a:gd name="T37" fmla="*/ 16 h 131"/>
                  <a:gd name="T38" fmla="*/ 11 w 47"/>
                  <a:gd name="T39" fmla="*/ 11 h 131"/>
                  <a:gd name="T40" fmla="*/ 36 w 47"/>
                  <a:gd name="T41" fmla="*/ 11 h 131"/>
                  <a:gd name="T42" fmla="*/ 41 w 47"/>
                  <a:gd name="T43" fmla="*/ 16 h 131"/>
                  <a:gd name="T44" fmla="*/ 41 w 47"/>
                  <a:gd name="T45" fmla="*/ 6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131">
                    <a:moveTo>
                      <a:pt x="40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8"/>
                      <a:pt x="3" y="131"/>
                      <a:pt x="7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44" y="131"/>
                      <a:pt x="47" y="128"/>
                      <a:pt x="47" y="124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4" y="0"/>
                      <a:pt x="40" y="0"/>
                    </a:cubicBezTo>
                    <a:close/>
                    <a:moveTo>
                      <a:pt x="23" y="121"/>
                    </a:moveTo>
                    <a:cubicBezTo>
                      <a:pt x="16" y="121"/>
                      <a:pt x="10" y="115"/>
                      <a:pt x="10" y="107"/>
                    </a:cubicBezTo>
                    <a:cubicBezTo>
                      <a:pt x="10" y="100"/>
                      <a:pt x="16" y="94"/>
                      <a:pt x="23" y="94"/>
                    </a:cubicBezTo>
                    <a:cubicBezTo>
                      <a:pt x="31" y="94"/>
                      <a:pt x="37" y="100"/>
                      <a:pt x="37" y="107"/>
                    </a:cubicBezTo>
                    <a:cubicBezTo>
                      <a:pt x="37" y="115"/>
                      <a:pt x="31" y="121"/>
                      <a:pt x="23" y="121"/>
                    </a:cubicBezTo>
                    <a:close/>
                    <a:moveTo>
                      <a:pt x="41" y="63"/>
                    </a:moveTo>
                    <a:cubicBezTo>
                      <a:pt x="41" y="66"/>
                      <a:pt x="39" y="68"/>
                      <a:pt x="36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8" y="68"/>
                      <a:pt x="6" y="66"/>
                      <a:pt x="6" y="63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3"/>
                      <a:pt x="8" y="11"/>
                      <a:pt x="11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9" y="11"/>
                      <a:pt x="41" y="13"/>
                      <a:pt x="41" y="16"/>
                    </a:cubicBezTo>
                    <a:lnTo>
                      <a:pt x="41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1316038" y="5175250"/>
                <a:ext cx="38100" cy="11113"/>
              </a:xfrm>
              <a:custGeom>
                <a:avLst/>
                <a:gdLst>
                  <a:gd name="T0" fmla="*/ 16 w 18"/>
                  <a:gd name="T1" fmla="*/ 5 h 5"/>
                  <a:gd name="T2" fmla="*/ 2 w 18"/>
                  <a:gd name="T3" fmla="*/ 5 h 5"/>
                  <a:gd name="T4" fmla="*/ 0 w 18"/>
                  <a:gd name="T5" fmla="*/ 2 h 5"/>
                  <a:gd name="T6" fmla="*/ 2 w 18"/>
                  <a:gd name="T7" fmla="*/ 0 h 5"/>
                  <a:gd name="T8" fmla="*/ 16 w 18"/>
                  <a:gd name="T9" fmla="*/ 0 h 5"/>
                  <a:gd name="T10" fmla="*/ 18 w 18"/>
                  <a:gd name="T11" fmla="*/ 2 h 5"/>
                  <a:gd name="T12" fmla="*/ 16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6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4"/>
                      <a:pt x="17" y="5"/>
                      <a:pt x="1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1316038" y="5199063"/>
                <a:ext cx="38100" cy="11113"/>
              </a:xfrm>
              <a:custGeom>
                <a:avLst/>
                <a:gdLst>
                  <a:gd name="T0" fmla="*/ 16 w 18"/>
                  <a:gd name="T1" fmla="*/ 5 h 5"/>
                  <a:gd name="T2" fmla="*/ 2 w 18"/>
                  <a:gd name="T3" fmla="*/ 5 h 5"/>
                  <a:gd name="T4" fmla="*/ 0 w 18"/>
                  <a:gd name="T5" fmla="*/ 2 h 5"/>
                  <a:gd name="T6" fmla="*/ 2 w 18"/>
                  <a:gd name="T7" fmla="*/ 0 h 5"/>
                  <a:gd name="T8" fmla="*/ 16 w 18"/>
                  <a:gd name="T9" fmla="*/ 0 h 5"/>
                  <a:gd name="T10" fmla="*/ 18 w 18"/>
                  <a:gd name="T11" fmla="*/ 2 h 5"/>
                  <a:gd name="T12" fmla="*/ 16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6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4"/>
                      <a:pt x="17" y="5"/>
                      <a:pt x="1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1316038" y="5222875"/>
                <a:ext cx="38100" cy="7938"/>
              </a:xfrm>
              <a:custGeom>
                <a:avLst/>
                <a:gdLst>
                  <a:gd name="T0" fmla="*/ 16 w 18"/>
                  <a:gd name="T1" fmla="*/ 4 h 4"/>
                  <a:gd name="T2" fmla="*/ 2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6 w 18"/>
                  <a:gd name="T9" fmla="*/ 0 h 4"/>
                  <a:gd name="T10" fmla="*/ 18 w 18"/>
                  <a:gd name="T11" fmla="*/ 2 h 4"/>
                  <a:gd name="T12" fmla="*/ 16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72"/>
              <p:cNvSpPr>
                <a:spLocks noEditPoints="1"/>
              </p:cNvSpPr>
              <p:nvPr/>
            </p:nvSpPr>
            <p:spPr bwMode="auto">
              <a:xfrm>
                <a:off x="1525588" y="5121275"/>
                <a:ext cx="139700" cy="290513"/>
              </a:xfrm>
              <a:custGeom>
                <a:avLst/>
                <a:gdLst>
                  <a:gd name="T0" fmla="*/ 65 w 66"/>
                  <a:gd name="T1" fmla="*/ 123 h 137"/>
                  <a:gd name="T2" fmla="*/ 47 w 66"/>
                  <a:gd name="T3" fmla="*/ 7 h 137"/>
                  <a:gd name="T4" fmla="*/ 40 w 66"/>
                  <a:gd name="T5" fmla="*/ 1 h 137"/>
                  <a:gd name="T6" fmla="*/ 7 w 66"/>
                  <a:gd name="T7" fmla="*/ 6 h 137"/>
                  <a:gd name="T8" fmla="*/ 1 w 66"/>
                  <a:gd name="T9" fmla="*/ 14 h 137"/>
                  <a:gd name="T10" fmla="*/ 18 w 66"/>
                  <a:gd name="T11" fmla="*/ 130 h 137"/>
                  <a:gd name="T12" fmla="*/ 26 w 66"/>
                  <a:gd name="T13" fmla="*/ 136 h 137"/>
                  <a:gd name="T14" fmla="*/ 59 w 66"/>
                  <a:gd name="T15" fmla="*/ 131 h 137"/>
                  <a:gd name="T16" fmla="*/ 65 w 66"/>
                  <a:gd name="T17" fmla="*/ 123 h 137"/>
                  <a:gd name="T18" fmla="*/ 21 w 66"/>
                  <a:gd name="T19" fmla="*/ 73 h 137"/>
                  <a:gd name="T20" fmla="*/ 15 w 66"/>
                  <a:gd name="T21" fmla="*/ 69 h 137"/>
                  <a:gd name="T22" fmla="*/ 8 w 66"/>
                  <a:gd name="T23" fmla="*/ 22 h 137"/>
                  <a:gd name="T24" fmla="*/ 12 w 66"/>
                  <a:gd name="T25" fmla="*/ 17 h 137"/>
                  <a:gd name="T26" fmla="*/ 37 w 66"/>
                  <a:gd name="T27" fmla="*/ 13 h 137"/>
                  <a:gd name="T28" fmla="*/ 43 w 66"/>
                  <a:gd name="T29" fmla="*/ 17 h 137"/>
                  <a:gd name="T30" fmla="*/ 50 w 66"/>
                  <a:gd name="T31" fmla="*/ 64 h 137"/>
                  <a:gd name="T32" fmla="*/ 46 w 66"/>
                  <a:gd name="T33" fmla="*/ 69 h 137"/>
                  <a:gd name="T34" fmla="*/ 21 w 66"/>
                  <a:gd name="T35" fmla="*/ 73 h 137"/>
                  <a:gd name="T36" fmla="*/ 50 w 66"/>
                  <a:gd name="T37" fmla="*/ 118 h 137"/>
                  <a:gd name="T38" fmla="*/ 41 w 66"/>
                  <a:gd name="T39" fmla="*/ 123 h 137"/>
                  <a:gd name="T40" fmla="*/ 39 w 66"/>
                  <a:gd name="T41" fmla="*/ 123 h 137"/>
                  <a:gd name="T42" fmla="*/ 26 w 66"/>
                  <a:gd name="T43" fmla="*/ 112 h 137"/>
                  <a:gd name="T44" fmla="*/ 28 w 66"/>
                  <a:gd name="T45" fmla="*/ 102 h 137"/>
                  <a:gd name="T46" fmla="*/ 37 w 66"/>
                  <a:gd name="T47" fmla="*/ 97 h 137"/>
                  <a:gd name="T48" fmla="*/ 39 w 66"/>
                  <a:gd name="T49" fmla="*/ 97 h 137"/>
                  <a:gd name="T50" fmla="*/ 52 w 66"/>
                  <a:gd name="T51" fmla="*/ 108 h 137"/>
                  <a:gd name="T52" fmla="*/ 50 w 66"/>
                  <a:gd name="T53" fmla="*/ 11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137">
                    <a:moveTo>
                      <a:pt x="65" y="123"/>
                    </a:moveTo>
                    <a:cubicBezTo>
                      <a:pt x="47" y="7"/>
                      <a:pt x="47" y="7"/>
                      <a:pt x="47" y="7"/>
                    </a:cubicBezTo>
                    <a:cubicBezTo>
                      <a:pt x="47" y="3"/>
                      <a:pt x="43" y="0"/>
                      <a:pt x="40" y="1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" y="7"/>
                      <a:pt x="0" y="10"/>
                      <a:pt x="1" y="14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9" y="134"/>
                      <a:pt x="23" y="137"/>
                      <a:pt x="26" y="136"/>
                    </a:cubicBezTo>
                    <a:cubicBezTo>
                      <a:pt x="59" y="131"/>
                      <a:pt x="59" y="131"/>
                      <a:pt x="59" y="131"/>
                    </a:cubicBezTo>
                    <a:cubicBezTo>
                      <a:pt x="63" y="131"/>
                      <a:pt x="66" y="127"/>
                      <a:pt x="65" y="123"/>
                    </a:cubicBezTo>
                    <a:close/>
                    <a:moveTo>
                      <a:pt x="21" y="73"/>
                    </a:moveTo>
                    <a:cubicBezTo>
                      <a:pt x="18" y="73"/>
                      <a:pt x="16" y="71"/>
                      <a:pt x="15" y="6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0"/>
                      <a:pt x="10" y="17"/>
                      <a:pt x="12" y="17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40" y="13"/>
                      <a:pt x="42" y="15"/>
                      <a:pt x="43" y="17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6"/>
                      <a:pt x="48" y="69"/>
                      <a:pt x="46" y="69"/>
                    </a:cubicBezTo>
                    <a:lnTo>
                      <a:pt x="21" y="73"/>
                    </a:lnTo>
                    <a:close/>
                    <a:moveTo>
                      <a:pt x="50" y="118"/>
                    </a:moveTo>
                    <a:cubicBezTo>
                      <a:pt x="48" y="121"/>
                      <a:pt x="45" y="123"/>
                      <a:pt x="41" y="123"/>
                    </a:cubicBezTo>
                    <a:cubicBezTo>
                      <a:pt x="40" y="123"/>
                      <a:pt x="40" y="123"/>
                      <a:pt x="39" y="123"/>
                    </a:cubicBezTo>
                    <a:cubicBezTo>
                      <a:pt x="33" y="123"/>
                      <a:pt x="27" y="118"/>
                      <a:pt x="26" y="112"/>
                    </a:cubicBezTo>
                    <a:cubicBezTo>
                      <a:pt x="25" y="109"/>
                      <a:pt x="26" y="105"/>
                      <a:pt x="28" y="102"/>
                    </a:cubicBezTo>
                    <a:cubicBezTo>
                      <a:pt x="31" y="99"/>
                      <a:pt x="34" y="97"/>
                      <a:pt x="37" y="97"/>
                    </a:cubicBezTo>
                    <a:cubicBezTo>
                      <a:pt x="38" y="97"/>
                      <a:pt x="38" y="97"/>
                      <a:pt x="39" y="97"/>
                    </a:cubicBezTo>
                    <a:cubicBezTo>
                      <a:pt x="46" y="97"/>
                      <a:pt x="51" y="102"/>
                      <a:pt x="52" y="108"/>
                    </a:cubicBezTo>
                    <a:cubicBezTo>
                      <a:pt x="53" y="112"/>
                      <a:pt x="52" y="115"/>
                      <a:pt x="50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73"/>
              <p:cNvSpPr/>
              <p:nvPr/>
            </p:nvSpPr>
            <p:spPr bwMode="auto">
              <a:xfrm>
                <a:off x="1550988" y="5160963"/>
                <a:ext cx="41275" cy="14288"/>
              </a:xfrm>
              <a:custGeom>
                <a:avLst/>
                <a:gdLst>
                  <a:gd name="T0" fmla="*/ 2 w 19"/>
                  <a:gd name="T1" fmla="*/ 7 h 7"/>
                  <a:gd name="T2" fmla="*/ 0 w 19"/>
                  <a:gd name="T3" fmla="*/ 5 h 7"/>
                  <a:gd name="T4" fmla="*/ 2 w 19"/>
                  <a:gd name="T5" fmla="*/ 2 h 7"/>
                  <a:gd name="T6" fmla="*/ 16 w 19"/>
                  <a:gd name="T7" fmla="*/ 0 h 7"/>
                  <a:gd name="T8" fmla="*/ 19 w 19"/>
                  <a:gd name="T9" fmla="*/ 2 h 7"/>
                  <a:gd name="T10" fmla="*/ 17 w 19"/>
                  <a:gd name="T11" fmla="*/ 5 h 7"/>
                  <a:gd name="T12" fmla="*/ 3 w 19"/>
                  <a:gd name="T13" fmla="*/ 7 h 7"/>
                  <a:gd name="T14" fmla="*/ 2 w 19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7">
                    <a:moveTo>
                      <a:pt x="2" y="7"/>
                    </a:moveTo>
                    <a:cubicBezTo>
                      <a:pt x="1" y="7"/>
                      <a:pt x="0" y="6"/>
                      <a:pt x="0" y="5"/>
                    </a:cubicBezTo>
                    <a:cubicBezTo>
                      <a:pt x="0" y="4"/>
                      <a:pt x="1" y="2"/>
                      <a:pt x="2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9" y="1"/>
                      <a:pt x="19" y="2"/>
                    </a:cubicBezTo>
                    <a:cubicBezTo>
                      <a:pt x="19" y="3"/>
                      <a:pt x="18" y="4"/>
                      <a:pt x="17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1555751" y="5180013"/>
                <a:ext cx="55563" cy="17463"/>
              </a:xfrm>
              <a:custGeom>
                <a:avLst/>
                <a:gdLst>
                  <a:gd name="T0" fmla="*/ 2 w 26"/>
                  <a:gd name="T1" fmla="*/ 8 h 8"/>
                  <a:gd name="T2" fmla="*/ 0 w 26"/>
                  <a:gd name="T3" fmla="*/ 6 h 8"/>
                  <a:gd name="T4" fmla="*/ 2 w 26"/>
                  <a:gd name="T5" fmla="*/ 4 h 8"/>
                  <a:gd name="T6" fmla="*/ 24 w 26"/>
                  <a:gd name="T7" fmla="*/ 0 h 8"/>
                  <a:gd name="T8" fmla="*/ 26 w 26"/>
                  <a:gd name="T9" fmla="*/ 2 h 8"/>
                  <a:gd name="T10" fmla="*/ 24 w 26"/>
                  <a:gd name="T11" fmla="*/ 5 h 8"/>
                  <a:gd name="T12" fmla="*/ 2 w 26"/>
                  <a:gd name="T13" fmla="*/ 8 h 8"/>
                  <a:gd name="T14" fmla="*/ 2 w 26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5"/>
                      <a:pt x="0" y="4"/>
                      <a:pt x="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4"/>
                      <a:pt x="26" y="5"/>
                      <a:pt x="2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1277938" y="5432425"/>
                <a:ext cx="403225" cy="31750"/>
              </a:xfrm>
              <a:custGeom>
                <a:avLst/>
                <a:gdLst>
                  <a:gd name="T0" fmla="*/ 190 w 190"/>
                  <a:gd name="T1" fmla="*/ 10 h 15"/>
                  <a:gd name="T2" fmla="*/ 185 w 190"/>
                  <a:gd name="T3" fmla="*/ 15 h 15"/>
                  <a:gd name="T4" fmla="*/ 5 w 190"/>
                  <a:gd name="T5" fmla="*/ 15 h 15"/>
                  <a:gd name="T6" fmla="*/ 0 w 190"/>
                  <a:gd name="T7" fmla="*/ 10 h 15"/>
                  <a:gd name="T8" fmla="*/ 0 w 190"/>
                  <a:gd name="T9" fmla="*/ 6 h 15"/>
                  <a:gd name="T10" fmla="*/ 5 w 190"/>
                  <a:gd name="T11" fmla="*/ 0 h 15"/>
                  <a:gd name="T12" fmla="*/ 185 w 190"/>
                  <a:gd name="T13" fmla="*/ 0 h 15"/>
                  <a:gd name="T14" fmla="*/ 190 w 190"/>
                  <a:gd name="T15" fmla="*/ 6 h 15"/>
                  <a:gd name="T16" fmla="*/ 190 w 190"/>
                  <a:gd name="T1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15">
                    <a:moveTo>
                      <a:pt x="190" y="10"/>
                    </a:moveTo>
                    <a:cubicBezTo>
                      <a:pt x="190" y="13"/>
                      <a:pt x="187" y="15"/>
                      <a:pt x="18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5"/>
                      <a:pt x="0" y="13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0"/>
                      <a:pt x="190" y="3"/>
                      <a:pt x="190" y="6"/>
                    </a:cubicBezTo>
                    <a:lnTo>
                      <a:pt x="19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6" name="直接连接符 45"/>
            <p:cNvCxnSpPr/>
            <p:nvPr/>
          </p:nvCxnSpPr>
          <p:spPr>
            <a:xfrm>
              <a:off x="9031755" y="4691921"/>
              <a:ext cx="181380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8634605" y="4870995"/>
              <a:ext cx="2608108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5322920" y="1730054"/>
            <a:ext cx="1199213" cy="42572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585247" y="2119799"/>
            <a:ext cx="674558" cy="674558"/>
          </a:xfrm>
          <a:prstGeom prst="ellipse">
            <a:avLst/>
          </a:prstGeom>
          <a:solidFill>
            <a:srgbClr val="3F8C82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585247" y="3536369"/>
            <a:ext cx="674558" cy="674558"/>
          </a:xfrm>
          <a:prstGeom prst="ellipse">
            <a:avLst/>
          </a:prstGeom>
          <a:solidFill>
            <a:srgbClr val="3F8C82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85247" y="4952939"/>
            <a:ext cx="674558" cy="674558"/>
          </a:xfrm>
          <a:prstGeom prst="ellipse">
            <a:avLst/>
          </a:prstGeom>
          <a:solidFill>
            <a:srgbClr val="3F8C82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74148" y="4928340"/>
            <a:ext cx="4284875" cy="999583"/>
            <a:chOff x="3936881" y="3504381"/>
            <a:chExt cx="4284875" cy="999583"/>
          </a:xfrm>
        </p:grpSpPr>
        <p:sp>
          <p:nvSpPr>
            <p:cNvPr id="17" name="矩形 16"/>
            <p:cNvSpPr/>
            <p:nvPr/>
          </p:nvSpPr>
          <p:spPr>
            <a:xfrm>
              <a:off x="3936882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FFFFFF"/>
                  </a:solidFill>
                </a:rPr>
                <a:t>添  加  标  题 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936881" y="3858804"/>
              <a:ext cx="428487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74148" y="2097313"/>
            <a:ext cx="4284875" cy="999583"/>
            <a:chOff x="3936881" y="3504381"/>
            <a:chExt cx="4284875" cy="999583"/>
          </a:xfrm>
        </p:grpSpPr>
        <p:sp>
          <p:nvSpPr>
            <p:cNvPr id="20" name="矩形 19"/>
            <p:cNvSpPr/>
            <p:nvPr/>
          </p:nvSpPr>
          <p:spPr>
            <a:xfrm>
              <a:off x="3936882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FFFFFF"/>
                  </a:solidFill>
                </a:rPr>
                <a:t>添  加  标  题 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3936881" y="3858804"/>
              <a:ext cx="428487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6029" y="3511770"/>
            <a:ext cx="4284875" cy="999583"/>
            <a:chOff x="3936881" y="3504381"/>
            <a:chExt cx="4284875" cy="999583"/>
          </a:xfrm>
        </p:grpSpPr>
        <p:sp>
          <p:nvSpPr>
            <p:cNvPr id="23" name="矩形 22"/>
            <p:cNvSpPr/>
            <p:nvPr/>
          </p:nvSpPr>
          <p:spPr>
            <a:xfrm>
              <a:off x="6472559" y="3504381"/>
              <a:ext cx="17491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rgbClr val="FFFFFF"/>
                  </a:solidFill>
                </a:rPr>
                <a:t>添  加  标  题 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3936881" y="3858804"/>
              <a:ext cx="428487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sp>
        <p:nvSpPr>
          <p:cNvPr id="25" name="KSO_Shape"/>
          <p:cNvSpPr/>
          <p:nvPr/>
        </p:nvSpPr>
        <p:spPr>
          <a:xfrm rot="5400000">
            <a:off x="5817595" y="3060432"/>
            <a:ext cx="209862" cy="20986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3F8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/>
          <p:cNvSpPr/>
          <p:nvPr/>
        </p:nvSpPr>
        <p:spPr>
          <a:xfrm rot="5400000">
            <a:off x="5817595" y="4477002"/>
            <a:ext cx="209862" cy="20986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3F8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074486" y="2131105"/>
            <a:ext cx="1752600" cy="1752600"/>
            <a:chOff x="5173946" y="2105714"/>
            <a:chExt cx="1752600" cy="1752600"/>
          </a:xfrm>
          <a:solidFill>
            <a:srgbClr val="3F8C82"/>
          </a:solidFill>
        </p:grpSpPr>
        <p:sp>
          <p:nvSpPr>
            <p:cNvPr id="13" name="菱形 12"/>
            <p:cNvSpPr/>
            <p:nvPr/>
          </p:nvSpPr>
          <p:spPr>
            <a:xfrm>
              <a:off x="5173946" y="2105714"/>
              <a:ext cx="1752600" cy="17526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32"/>
            <p:cNvSpPr>
              <a:spLocks noEditPoints="1"/>
            </p:cNvSpPr>
            <p:nvPr/>
          </p:nvSpPr>
          <p:spPr bwMode="auto">
            <a:xfrm>
              <a:off x="5848917" y="2785164"/>
              <a:ext cx="395288" cy="393700"/>
            </a:xfrm>
            <a:custGeom>
              <a:avLst/>
              <a:gdLst>
                <a:gd name="T0" fmla="*/ 100 w 200"/>
                <a:gd name="T1" fmla="*/ 199 h 199"/>
                <a:gd name="T2" fmla="*/ 0 w 200"/>
                <a:gd name="T3" fmla="*/ 99 h 199"/>
                <a:gd name="T4" fmla="*/ 100 w 200"/>
                <a:gd name="T5" fmla="*/ 0 h 199"/>
                <a:gd name="T6" fmla="*/ 200 w 200"/>
                <a:gd name="T7" fmla="*/ 99 h 199"/>
                <a:gd name="T8" fmla="*/ 100 w 200"/>
                <a:gd name="T9" fmla="*/ 199 h 199"/>
                <a:gd name="T10" fmla="*/ 166 w 200"/>
                <a:gd name="T11" fmla="*/ 152 h 199"/>
                <a:gd name="T12" fmla="*/ 180 w 200"/>
                <a:gd name="T13" fmla="*/ 127 h 199"/>
                <a:gd name="T14" fmla="*/ 146 w 200"/>
                <a:gd name="T15" fmla="*/ 132 h 199"/>
                <a:gd name="T16" fmla="*/ 29 w 200"/>
                <a:gd name="T17" fmla="*/ 53 h 199"/>
                <a:gd name="T18" fmla="*/ 19 w 200"/>
                <a:gd name="T19" fmla="*/ 75 h 199"/>
                <a:gd name="T20" fmla="*/ 127 w 200"/>
                <a:gd name="T21" fmla="*/ 160 h 199"/>
                <a:gd name="T22" fmla="*/ 166 w 200"/>
                <a:gd name="T23" fmla="*/ 152 h 199"/>
                <a:gd name="T24" fmla="*/ 147 w 200"/>
                <a:gd name="T25" fmla="*/ 113 h 199"/>
                <a:gd name="T26" fmla="*/ 184 w 200"/>
                <a:gd name="T27" fmla="*/ 106 h 199"/>
                <a:gd name="T28" fmla="*/ 185 w 200"/>
                <a:gd name="T29" fmla="*/ 99 h 199"/>
                <a:gd name="T30" fmla="*/ 182 w 200"/>
                <a:gd name="T31" fmla="*/ 78 h 199"/>
                <a:gd name="T32" fmla="*/ 166 w 200"/>
                <a:gd name="T33" fmla="*/ 79 h 199"/>
                <a:gd name="T34" fmla="*/ 76 w 200"/>
                <a:gd name="T35" fmla="*/ 18 h 199"/>
                <a:gd name="T36" fmla="*/ 43 w 200"/>
                <a:gd name="T37" fmla="*/ 37 h 199"/>
                <a:gd name="T38" fmla="*/ 147 w 200"/>
                <a:gd name="T39" fmla="*/ 113 h 199"/>
                <a:gd name="T40" fmla="*/ 100 w 200"/>
                <a:gd name="T41" fmla="*/ 184 h 199"/>
                <a:gd name="T42" fmla="*/ 138 w 200"/>
                <a:gd name="T43" fmla="*/ 175 h 199"/>
                <a:gd name="T44" fmla="*/ 126 w 200"/>
                <a:gd name="T45" fmla="*/ 176 h 199"/>
                <a:gd name="T46" fmla="*/ 16 w 200"/>
                <a:gd name="T47" fmla="*/ 112 h 199"/>
                <a:gd name="T48" fmla="*/ 100 w 200"/>
                <a:gd name="T49" fmla="*/ 184 h 199"/>
                <a:gd name="T50" fmla="*/ 100 w 200"/>
                <a:gd name="T51" fmla="*/ 15 h 199"/>
                <a:gd name="T52" fmla="*/ 90 w 200"/>
                <a:gd name="T53" fmla="*/ 15 h 199"/>
                <a:gd name="T54" fmla="*/ 167 w 200"/>
                <a:gd name="T55" fmla="*/ 64 h 199"/>
                <a:gd name="T56" fmla="*/ 177 w 200"/>
                <a:gd name="T57" fmla="*/ 64 h 199"/>
                <a:gd name="T58" fmla="*/ 100 w 200"/>
                <a:gd name="T59" fmla="*/ 1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0" h="199">
                  <a:moveTo>
                    <a:pt x="100" y="199"/>
                  </a:moveTo>
                  <a:cubicBezTo>
                    <a:pt x="45" y="199"/>
                    <a:pt x="0" y="155"/>
                    <a:pt x="0" y="99"/>
                  </a:cubicBezTo>
                  <a:cubicBezTo>
                    <a:pt x="0" y="44"/>
                    <a:pt x="45" y="0"/>
                    <a:pt x="100" y="0"/>
                  </a:cubicBezTo>
                  <a:cubicBezTo>
                    <a:pt x="155" y="0"/>
                    <a:pt x="200" y="44"/>
                    <a:pt x="200" y="99"/>
                  </a:cubicBezTo>
                  <a:cubicBezTo>
                    <a:pt x="200" y="155"/>
                    <a:pt x="155" y="199"/>
                    <a:pt x="100" y="199"/>
                  </a:cubicBezTo>
                  <a:close/>
                  <a:moveTo>
                    <a:pt x="166" y="152"/>
                  </a:moveTo>
                  <a:cubicBezTo>
                    <a:pt x="172" y="145"/>
                    <a:pt x="177" y="136"/>
                    <a:pt x="180" y="127"/>
                  </a:cubicBezTo>
                  <a:cubicBezTo>
                    <a:pt x="169" y="130"/>
                    <a:pt x="158" y="132"/>
                    <a:pt x="146" y="132"/>
                  </a:cubicBezTo>
                  <a:cubicBezTo>
                    <a:pt x="94" y="132"/>
                    <a:pt x="48" y="99"/>
                    <a:pt x="29" y="53"/>
                  </a:cubicBezTo>
                  <a:cubicBezTo>
                    <a:pt x="25" y="60"/>
                    <a:pt x="21" y="67"/>
                    <a:pt x="19" y="75"/>
                  </a:cubicBezTo>
                  <a:cubicBezTo>
                    <a:pt x="31" y="124"/>
                    <a:pt x="74" y="160"/>
                    <a:pt x="127" y="160"/>
                  </a:cubicBezTo>
                  <a:cubicBezTo>
                    <a:pt x="140" y="160"/>
                    <a:pt x="154" y="157"/>
                    <a:pt x="166" y="152"/>
                  </a:cubicBezTo>
                  <a:close/>
                  <a:moveTo>
                    <a:pt x="147" y="113"/>
                  </a:moveTo>
                  <a:cubicBezTo>
                    <a:pt x="160" y="113"/>
                    <a:pt x="173" y="110"/>
                    <a:pt x="184" y="106"/>
                  </a:cubicBezTo>
                  <a:cubicBezTo>
                    <a:pt x="184" y="104"/>
                    <a:pt x="185" y="102"/>
                    <a:pt x="185" y="99"/>
                  </a:cubicBezTo>
                  <a:cubicBezTo>
                    <a:pt x="185" y="92"/>
                    <a:pt x="184" y="85"/>
                    <a:pt x="182" y="78"/>
                  </a:cubicBezTo>
                  <a:cubicBezTo>
                    <a:pt x="177" y="79"/>
                    <a:pt x="172" y="79"/>
                    <a:pt x="166" y="79"/>
                  </a:cubicBezTo>
                  <a:cubicBezTo>
                    <a:pt x="126" y="79"/>
                    <a:pt x="91" y="54"/>
                    <a:pt x="76" y="18"/>
                  </a:cubicBezTo>
                  <a:cubicBezTo>
                    <a:pt x="64" y="22"/>
                    <a:pt x="53" y="28"/>
                    <a:pt x="43" y="37"/>
                  </a:cubicBezTo>
                  <a:cubicBezTo>
                    <a:pt x="57" y="81"/>
                    <a:pt x="98" y="113"/>
                    <a:pt x="147" y="113"/>
                  </a:cubicBezTo>
                  <a:close/>
                  <a:moveTo>
                    <a:pt x="100" y="184"/>
                  </a:moveTo>
                  <a:cubicBezTo>
                    <a:pt x="114" y="184"/>
                    <a:pt x="126" y="181"/>
                    <a:pt x="138" y="175"/>
                  </a:cubicBezTo>
                  <a:cubicBezTo>
                    <a:pt x="134" y="175"/>
                    <a:pt x="130" y="176"/>
                    <a:pt x="126" y="176"/>
                  </a:cubicBezTo>
                  <a:cubicBezTo>
                    <a:pt x="79" y="176"/>
                    <a:pt x="38" y="150"/>
                    <a:pt x="16" y="112"/>
                  </a:cubicBezTo>
                  <a:cubicBezTo>
                    <a:pt x="22" y="153"/>
                    <a:pt x="58" y="184"/>
                    <a:pt x="100" y="184"/>
                  </a:cubicBezTo>
                  <a:close/>
                  <a:moveTo>
                    <a:pt x="100" y="15"/>
                  </a:moveTo>
                  <a:cubicBezTo>
                    <a:pt x="97" y="15"/>
                    <a:pt x="94" y="15"/>
                    <a:pt x="90" y="15"/>
                  </a:cubicBezTo>
                  <a:cubicBezTo>
                    <a:pt x="104" y="44"/>
                    <a:pt x="133" y="64"/>
                    <a:pt x="167" y="64"/>
                  </a:cubicBezTo>
                  <a:cubicBezTo>
                    <a:pt x="170" y="64"/>
                    <a:pt x="173" y="64"/>
                    <a:pt x="177" y="64"/>
                  </a:cubicBezTo>
                  <a:cubicBezTo>
                    <a:pt x="163" y="35"/>
                    <a:pt x="134" y="15"/>
                    <a:pt x="10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74486" y="4061505"/>
            <a:ext cx="1752600" cy="1752600"/>
            <a:chOff x="5173946" y="4036114"/>
            <a:chExt cx="1752600" cy="1752600"/>
          </a:xfrm>
          <a:solidFill>
            <a:srgbClr val="3F8C82"/>
          </a:solidFill>
        </p:grpSpPr>
        <p:sp>
          <p:nvSpPr>
            <p:cNvPr id="16" name="菱形 15"/>
            <p:cNvSpPr/>
            <p:nvPr/>
          </p:nvSpPr>
          <p:spPr>
            <a:xfrm>
              <a:off x="5173946" y="4036114"/>
              <a:ext cx="1752600" cy="17526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/>
          </p:nvSpPr>
          <p:spPr bwMode="auto">
            <a:xfrm>
              <a:off x="5879874" y="4693339"/>
              <a:ext cx="333375" cy="438150"/>
            </a:xfrm>
            <a:custGeom>
              <a:avLst/>
              <a:gdLst>
                <a:gd name="T0" fmla="*/ 111 w 169"/>
                <a:gd name="T1" fmla="*/ 222 h 222"/>
                <a:gd name="T2" fmla="*/ 84 w 169"/>
                <a:gd name="T3" fmla="*/ 212 h 222"/>
                <a:gd name="T4" fmla="*/ 58 w 169"/>
                <a:gd name="T5" fmla="*/ 222 h 222"/>
                <a:gd name="T6" fmla="*/ 0 w 169"/>
                <a:gd name="T7" fmla="*/ 148 h 222"/>
                <a:gd name="T8" fmla="*/ 84 w 169"/>
                <a:gd name="T9" fmla="*/ 84 h 222"/>
                <a:gd name="T10" fmla="*/ 169 w 169"/>
                <a:gd name="T11" fmla="*/ 148 h 222"/>
                <a:gd name="T12" fmla="*/ 111 w 169"/>
                <a:gd name="T13" fmla="*/ 222 h 222"/>
                <a:gd name="T14" fmla="*/ 23 w 169"/>
                <a:gd name="T15" fmla="*/ 107 h 222"/>
                <a:gd name="T16" fmla="*/ 32 w 169"/>
                <a:gd name="T17" fmla="*/ 186 h 222"/>
                <a:gd name="T18" fmla="*/ 67 w 169"/>
                <a:gd name="T19" fmla="*/ 90 h 222"/>
                <a:gd name="T20" fmla="*/ 23 w 169"/>
                <a:gd name="T21" fmla="*/ 107 h 222"/>
                <a:gd name="T22" fmla="*/ 116 w 169"/>
                <a:gd name="T23" fmla="*/ 36 h 222"/>
                <a:gd name="T24" fmla="*/ 88 w 169"/>
                <a:gd name="T25" fmla="*/ 74 h 222"/>
                <a:gd name="T26" fmla="*/ 81 w 169"/>
                <a:gd name="T27" fmla="*/ 74 h 222"/>
                <a:gd name="T28" fmla="*/ 105 w 169"/>
                <a:gd name="T29" fmla="*/ 22 h 222"/>
                <a:gd name="T30" fmla="*/ 116 w 169"/>
                <a:gd name="T31" fmla="*/ 36 h 222"/>
                <a:gd name="T32" fmla="*/ 19 w 169"/>
                <a:gd name="T33" fmla="*/ 37 h 222"/>
                <a:gd name="T34" fmla="*/ 68 w 169"/>
                <a:gd name="T35" fmla="*/ 53 h 222"/>
                <a:gd name="T36" fmla="*/ 41 w 169"/>
                <a:gd name="T37" fmla="*/ 60 h 222"/>
                <a:gd name="T38" fmla="*/ 7 w 169"/>
                <a:gd name="T39" fmla="*/ 36 h 222"/>
                <a:gd name="T40" fmla="*/ 73 w 169"/>
                <a:gd name="T41" fmla="*/ 46 h 222"/>
                <a:gd name="T42" fmla="*/ 73 w 169"/>
                <a:gd name="T43" fmla="*/ 46 h 222"/>
                <a:gd name="T44" fmla="*/ 19 w 169"/>
                <a:gd name="T45" fmla="*/ 3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222">
                  <a:moveTo>
                    <a:pt x="111" y="222"/>
                  </a:moveTo>
                  <a:cubicBezTo>
                    <a:pt x="99" y="222"/>
                    <a:pt x="96" y="212"/>
                    <a:pt x="84" y="212"/>
                  </a:cubicBezTo>
                  <a:cubicBezTo>
                    <a:pt x="73" y="212"/>
                    <a:pt x="70" y="222"/>
                    <a:pt x="58" y="222"/>
                  </a:cubicBezTo>
                  <a:cubicBezTo>
                    <a:pt x="45" y="222"/>
                    <a:pt x="0" y="201"/>
                    <a:pt x="0" y="148"/>
                  </a:cubicBezTo>
                  <a:cubicBezTo>
                    <a:pt x="0" y="36"/>
                    <a:pt x="79" y="82"/>
                    <a:pt x="84" y="84"/>
                  </a:cubicBezTo>
                  <a:cubicBezTo>
                    <a:pt x="89" y="82"/>
                    <a:pt x="169" y="36"/>
                    <a:pt x="169" y="148"/>
                  </a:cubicBezTo>
                  <a:cubicBezTo>
                    <a:pt x="169" y="201"/>
                    <a:pt x="124" y="222"/>
                    <a:pt x="111" y="222"/>
                  </a:cubicBezTo>
                  <a:close/>
                  <a:moveTo>
                    <a:pt x="23" y="107"/>
                  </a:moveTo>
                  <a:cubicBezTo>
                    <a:pt x="4" y="145"/>
                    <a:pt x="35" y="190"/>
                    <a:pt x="32" y="186"/>
                  </a:cubicBezTo>
                  <a:cubicBezTo>
                    <a:pt x="18" y="90"/>
                    <a:pt x="67" y="90"/>
                    <a:pt x="67" y="90"/>
                  </a:cubicBezTo>
                  <a:cubicBezTo>
                    <a:pt x="67" y="90"/>
                    <a:pt x="43" y="68"/>
                    <a:pt x="23" y="107"/>
                  </a:cubicBezTo>
                  <a:close/>
                  <a:moveTo>
                    <a:pt x="116" y="36"/>
                  </a:moveTo>
                  <a:cubicBezTo>
                    <a:pt x="93" y="33"/>
                    <a:pt x="88" y="74"/>
                    <a:pt x="88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4"/>
                    <a:pt x="71" y="38"/>
                    <a:pt x="105" y="22"/>
                  </a:cubicBezTo>
                  <a:cubicBezTo>
                    <a:pt x="104" y="21"/>
                    <a:pt x="120" y="39"/>
                    <a:pt x="116" y="36"/>
                  </a:cubicBezTo>
                  <a:close/>
                  <a:moveTo>
                    <a:pt x="19" y="37"/>
                  </a:moveTo>
                  <a:cubicBezTo>
                    <a:pt x="19" y="37"/>
                    <a:pt x="49" y="42"/>
                    <a:pt x="68" y="53"/>
                  </a:cubicBezTo>
                  <a:cubicBezTo>
                    <a:pt x="64" y="58"/>
                    <a:pt x="55" y="62"/>
                    <a:pt x="41" y="60"/>
                  </a:cubicBezTo>
                  <a:cubicBezTo>
                    <a:pt x="12" y="58"/>
                    <a:pt x="9" y="40"/>
                    <a:pt x="7" y="36"/>
                  </a:cubicBezTo>
                  <a:cubicBezTo>
                    <a:pt x="54" y="0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44" y="32"/>
                    <a:pt x="19" y="37"/>
                    <a:pt x="19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14286" y="3096305"/>
            <a:ext cx="1752600" cy="1752600"/>
            <a:chOff x="6113746" y="3070914"/>
            <a:chExt cx="1752600" cy="1752600"/>
          </a:xfrm>
          <a:solidFill>
            <a:srgbClr val="3F8C82"/>
          </a:solidFill>
        </p:grpSpPr>
        <p:sp>
          <p:nvSpPr>
            <p:cNvPr id="19" name="菱形 18"/>
            <p:cNvSpPr/>
            <p:nvPr/>
          </p:nvSpPr>
          <p:spPr>
            <a:xfrm>
              <a:off x="6113746" y="3070914"/>
              <a:ext cx="1752600" cy="17526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6791608" y="3763064"/>
              <a:ext cx="403225" cy="368300"/>
            </a:xfrm>
            <a:custGeom>
              <a:avLst/>
              <a:gdLst>
                <a:gd name="T0" fmla="*/ 189 w 204"/>
                <a:gd name="T1" fmla="*/ 138 h 186"/>
                <a:gd name="T2" fmla="*/ 148 w 204"/>
                <a:gd name="T3" fmla="*/ 177 h 186"/>
                <a:gd name="T4" fmla="*/ 127 w 204"/>
                <a:gd name="T5" fmla="*/ 177 h 186"/>
                <a:gd name="T6" fmla="*/ 107 w 204"/>
                <a:gd name="T7" fmla="*/ 153 h 186"/>
                <a:gd name="T8" fmla="*/ 80 w 204"/>
                <a:gd name="T9" fmla="*/ 146 h 186"/>
                <a:gd name="T10" fmla="*/ 51 w 204"/>
                <a:gd name="T11" fmla="*/ 156 h 186"/>
                <a:gd name="T12" fmla="*/ 0 w 204"/>
                <a:gd name="T13" fmla="*/ 105 h 186"/>
                <a:gd name="T14" fmla="*/ 15 w 204"/>
                <a:gd name="T15" fmla="*/ 69 h 186"/>
                <a:gd name="T16" fmla="*/ 112 w 204"/>
                <a:gd name="T17" fmla="*/ 39 h 186"/>
                <a:gd name="T18" fmla="*/ 189 w 204"/>
                <a:gd name="T19" fmla="*/ 115 h 186"/>
                <a:gd name="T20" fmla="*/ 189 w 204"/>
                <a:gd name="T21" fmla="*/ 138 h 186"/>
                <a:gd name="T22" fmla="*/ 108 w 204"/>
                <a:gd name="T23" fmla="*/ 54 h 186"/>
                <a:gd name="T24" fmla="*/ 35 w 204"/>
                <a:gd name="T25" fmla="*/ 68 h 186"/>
                <a:gd name="T26" fmla="*/ 57 w 204"/>
                <a:gd name="T27" fmla="*/ 80 h 186"/>
                <a:gd name="T28" fmla="*/ 138 w 204"/>
                <a:gd name="T29" fmla="*/ 165 h 186"/>
                <a:gd name="T30" fmla="*/ 181 w 204"/>
                <a:gd name="T31" fmla="*/ 127 h 186"/>
                <a:gd name="T32" fmla="*/ 108 w 204"/>
                <a:gd name="T33" fmla="*/ 54 h 186"/>
                <a:gd name="T34" fmla="*/ 83 w 204"/>
                <a:gd name="T35" fmla="*/ 88 h 186"/>
                <a:gd name="T36" fmla="*/ 109 w 204"/>
                <a:gd name="T37" fmla="*/ 64 h 186"/>
                <a:gd name="T38" fmla="*/ 118 w 204"/>
                <a:gd name="T39" fmla="*/ 75 h 186"/>
                <a:gd name="T40" fmla="*/ 92 w 204"/>
                <a:gd name="T41" fmla="*/ 98 h 186"/>
                <a:gd name="T42" fmla="*/ 83 w 204"/>
                <a:gd name="T43" fmla="*/ 8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4" h="186">
                  <a:moveTo>
                    <a:pt x="189" y="138"/>
                  </a:moveTo>
                  <a:cubicBezTo>
                    <a:pt x="192" y="135"/>
                    <a:pt x="148" y="177"/>
                    <a:pt x="148" y="177"/>
                  </a:cubicBezTo>
                  <a:cubicBezTo>
                    <a:pt x="148" y="177"/>
                    <a:pt x="138" y="186"/>
                    <a:pt x="127" y="177"/>
                  </a:cubicBezTo>
                  <a:cubicBezTo>
                    <a:pt x="119" y="169"/>
                    <a:pt x="107" y="153"/>
                    <a:pt x="107" y="153"/>
                  </a:cubicBezTo>
                  <a:cubicBezTo>
                    <a:pt x="107" y="153"/>
                    <a:pt x="95" y="140"/>
                    <a:pt x="80" y="146"/>
                  </a:cubicBezTo>
                  <a:cubicBezTo>
                    <a:pt x="72" y="152"/>
                    <a:pt x="62" y="156"/>
                    <a:pt x="51" y="156"/>
                  </a:cubicBezTo>
                  <a:cubicBezTo>
                    <a:pt x="23" y="156"/>
                    <a:pt x="0" y="133"/>
                    <a:pt x="0" y="105"/>
                  </a:cubicBezTo>
                  <a:cubicBezTo>
                    <a:pt x="0" y="91"/>
                    <a:pt x="6" y="79"/>
                    <a:pt x="15" y="69"/>
                  </a:cubicBezTo>
                  <a:cubicBezTo>
                    <a:pt x="63" y="0"/>
                    <a:pt x="112" y="39"/>
                    <a:pt x="112" y="39"/>
                  </a:cubicBezTo>
                  <a:cubicBezTo>
                    <a:pt x="189" y="115"/>
                    <a:pt x="189" y="115"/>
                    <a:pt x="189" y="115"/>
                  </a:cubicBezTo>
                  <a:cubicBezTo>
                    <a:pt x="189" y="115"/>
                    <a:pt x="204" y="126"/>
                    <a:pt x="189" y="138"/>
                  </a:cubicBezTo>
                  <a:close/>
                  <a:moveTo>
                    <a:pt x="108" y="54"/>
                  </a:moveTo>
                  <a:cubicBezTo>
                    <a:pt x="71" y="20"/>
                    <a:pt x="35" y="68"/>
                    <a:pt x="35" y="68"/>
                  </a:cubicBezTo>
                  <a:cubicBezTo>
                    <a:pt x="35" y="68"/>
                    <a:pt x="47" y="71"/>
                    <a:pt x="57" y="80"/>
                  </a:cubicBezTo>
                  <a:cubicBezTo>
                    <a:pt x="67" y="90"/>
                    <a:pt x="138" y="165"/>
                    <a:pt x="138" y="165"/>
                  </a:cubicBezTo>
                  <a:cubicBezTo>
                    <a:pt x="181" y="127"/>
                    <a:pt x="181" y="127"/>
                    <a:pt x="181" y="127"/>
                  </a:cubicBezTo>
                  <a:cubicBezTo>
                    <a:pt x="181" y="127"/>
                    <a:pt x="106" y="50"/>
                    <a:pt x="108" y="54"/>
                  </a:cubicBezTo>
                  <a:close/>
                  <a:moveTo>
                    <a:pt x="83" y="88"/>
                  </a:moveTo>
                  <a:cubicBezTo>
                    <a:pt x="109" y="64"/>
                    <a:pt x="109" y="64"/>
                    <a:pt x="109" y="64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92" y="98"/>
                    <a:pt x="92" y="98"/>
                    <a:pt x="92" y="98"/>
                  </a:cubicBezTo>
                  <a:lnTo>
                    <a:pt x="83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34686" y="3096305"/>
            <a:ext cx="1752600" cy="1752600"/>
            <a:chOff x="4234146" y="3070914"/>
            <a:chExt cx="1752600" cy="1752600"/>
          </a:xfrm>
          <a:solidFill>
            <a:srgbClr val="3F8C82"/>
          </a:solidFill>
        </p:grpSpPr>
        <p:sp>
          <p:nvSpPr>
            <p:cNvPr id="22" name="菱形 21"/>
            <p:cNvSpPr/>
            <p:nvPr/>
          </p:nvSpPr>
          <p:spPr>
            <a:xfrm>
              <a:off x="4234146" y="3070914"/>
              <a:ext cx="1752600" cy="17526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4914389" y="3751951"/>
              <a:ext cx="392113" cy="390525"/>
            </a:xfrm>
            <a:custGeom>
              <a:avLst/>
              <a:gdLst>
                <a:gd name="T0" fmla="*/ 99 w 198"/>
                <a:gd name="T1" fmla="*/ 118 h 197"/>
                <a:gd name="T2" fmla="*/ 32 w 198"/>
                <a:gd name="T3" fmla="*/ 102 h 197"/>
                <a:gd name="T4" fmla="*/ 139 w 198"/>
                <a:gd name="T5" fmla="*/ 118 h 197"/>
                <a:gd name="T6" fmla="*/ 144 w 198"/>
                <a:gd name="T7" fmla="*/ 102 h 197"/>
                <a:gd name="T8" fmla="*/ 139 w 198"/>
                <a:gd name="T9" fmla="*/ 118 h 197"/>
                <a:gd name="T10" fmla="*/ 99 w 198"/>
                <a:gd name="T11" fmla="*/ 0 h 197"/>
                <a:gd name="T12" fmla="*/ 0 w 198"/>
                <a:gd name="T13" fmla="*/ 98 h 197"/>
                <a:gd name="T14" fmla="*/ 99 w 198"/>
                <a:gd name="T15" fmla="*/ 197 h 197"/>
                <a:gd name="T16" fmla="*/ 169 w 198"/>
                <a:gd name="T17" fmla="*/ 168 h 197"/>
                <a:gd name="T18" fmla="*/ 169 w 198"/>
                <a:gd name="T19" fmla="*/ 29 h 197"/>
                <a:gd name="T20" fmla="*/ 45 w 198"/>
                <a:gd name="T21" fmla="*/ 153 h 197"/>
                <a:gd name="T22" fmla="*/ 37 w 198"/>
                <a:gd name="T23" fmla="*/ 53 h 197"/>
                <a:gd name="T24" fmla="*/ 99 w 198"/>
                <a:gd name="T25" fmla="*/ 175 h 197"/>
                <a:gd name="T26" fmla="*/ 53 w 198"/>
                <a:gd name="T27" fmla="*/ 37 h 197"/>
                <a:gd name="T28" fmla="*/ 153 w 198"/>
                <a:gd name="T29" fmla="*/ 44 h 197"/>
                <a:gd name="T30" fmla="*/ 161 w 198"/>
                <a:gd name="T31" fmla="*/ 144 h 197"/>
                <a:gd name="T32" fmla="*/ 153 w 198"/>
                <a:gd name="T33" fmla="*/ 118 h 197"/>
                <a:gd name="T34" fmla="*/ 148 w 198"/>
                <a:gd name="T35" fmla="*/ 102 h 197"/>
                <a:gd name="T36" fmla="*/ 156 w 198"/>
                <a:gd name="T37" fmla="*/ 102 h 197"/>
                <a:gd name="T38" fmla="*/ 164 w 198"/>
                <a:gd name="T39" fmla="*/ 118 h 197"/>
                <a:gd name="T40" fmla="*/ 156 w 198"/>
                <a:gd name="T41" fmla="*/ 102 h 197"/>
                <a:gd name="T42" fmla="*/ 138 w 198"/>
                <a:gd name="T43" fmla="*/ 75 h 197"/>
                <a:gd name="T44" fmla="*/ 122 w 198"/>
                <a:gd name="T45" fmla="*/ 75 h 197"/>
                <a:gd name="T46" fmla="*/ 114 w 198"/>
                <a:gd name="T47" fmla="*/ 67 h 197"/>
                <a:gd name="T48" fmla="*/ 116 w 198"/>
                <a:gd name="T49" fmla="*/ 59 h 197"/>
                <a:gd name="T50" fmla="*/ 112 w 198"/>
                <a:gd name="T51" fmla="*/ 57 h 197"/>
                <a:gd name="T52" fmla="*/ 98 w 198"/>
                <a:gd name="T53" fmla="*/ 46 h 197"/>
                <a:gd name="T54" fmla="*/ 104 w 198"/>
                <a:gd name="T55" fmla="*/ 35 h 197"/>
                <a:gd name="T56" fmla="*/ 112 w 198"/>
                <a:gd name="T57" fmla="*/ 30 h 197"/>
                <a:gd name="T58" fmla="*/ 101 w 198"/>
                <a:gd name="T59" fmla="*/ 29 h 197"/>
                <a:gd name="T60" fmla="*/ 92 w 198"/>
                <a:gd name="T61" fmla="*/ 46 h 197"/>
                <a:gd name="T62" fmla="*/ 109 w 198"/>
                <a:gd name="T63" fmla="*/ 63 h 197"/>
                <a:gd name="T64" fmla="*/ 112 w 198"/>
                <a:gd name="T65" fmla="*/ 77 h 197"/>
                <a:gd name="T66" fmla="*/ 138 w 198"/>
                <a:gd name="T67" fmla="*/ 81 h 197"/>
                <a:gd name="T68" fmla="*/ 147 w 198"/>
                <a:gd name="T69" fmla="*/ 86 h 197"/>
                <a:gd name="T70" fmla="*/ 148 w 198"/>
                <a:gd name="T71" fmla="*/ 98 h 197"/>
                <a:gd name="T72" fmla="*/ 154 w 198"/>
                <a:gd name="T73" fmla="*/ 98 h 197"/>
                <a:gd name="T74" fmla="*/ 153 w 198"/>
                <a:gd name="T75" fmla="*/ 84 h 197"/>
                <a:gd name="T76" fmla="*/ 116 w 198"/>
                <a:gd name="T77" fmla="*/ 39 h 197"/>
                <a:gd name="T78" fmla="*/ 130 w 198"/>
                <a:gd name="T79" fmla="*/ 53 h 197"/>
                <a:gd name="T80" fmla="*/ 126 w 198"/>
                <a:gd name="T81" fmla="*/ 66 h 197"/>
                <a:gd name="T82" fmla="*/ 138 w 198"/>
                <a:gd name="T83" fmla="*/ 67 h 197"/>
                <a:gd name="T84" fmla="*/ 157 w 198"/>
                <a:gd name="T85" fmla="*/ 87 h 197"/>
                <a:gd name="T86" fmla="*/ 164 w 198"/>
                <a:gd name="T87" fmla="*/ 98 h 197"/>
                <a:gd name="T88" fmla="*/ 157 w 198"/>
                <a:gd name="T89" fmla="*/ 69 h 197"/>
                <a:gd name="T90" fmla="*/ 134 w 198"/>
                <a:gd name="T91" fmla="*/ 61 h 197"/>
                <a:gd name="T92" fmla="*/ 131 w 198"/>
                <a:gd name="T93" fmla="*/ 39 h 197"/>
                <a:gd name="T94" fmla="*/ 113 w 198"/>
                <a:gd name="T95" fmla="*/ 3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8" h="197">
                  <a:moveTo>
                    <a:pt x="32" y="118"/>
                  </a:moveTo>
                  <a:cubicBezTo>
                    <a:pt x="99" y="118"/>
                    <a:pt x="99" y="118"/>
                    <a:pt x="99" y="118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32" y="102"/>
                    <a:pt x="32" y="102"/>
                    <a:pt x="32" y="102"/>
                  </a:cubicBezTo>
                  <a:lnTo>
                    <a:pt x="32" y="118"/>
                  </a:lnTo>
                  <a:close/>
                  <a:moveTo>
                    <a:pt x="139" y="118"/>
                  </a:moveTo>
                  <a:cubicBezTo>
                    <a:pt x="144" y="118"/>
                    <a:pt x="144" y="118"/>
                    <a:pt x="144" y="118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22" y="102"/>
                    <a:pt x="122" y="102"/>
                    <a:pt x="122" y="102"/>
                  </a:cubicBezTo>
                  <a:lnTo>
                    <a:pt x="139" y="118"/>
                  </a:lnTo>
                  <a:close/>
                  <a:moveTo>
                    <a:pt x="169" y="29"/>
                  </a:moveTo>
                  <a:cubicBezTo>
                    <a:pt x="151" y="11"/>
                    <a:pt x="126" y="0"/>
                    <a:pt x="99" y="0"/>
                  </a:cubicBezTo>
                  <a:cubicBezTo>
                    <a:pt x="72" y="0"/>
                    <a:pt x="47" y="11"/>
                    <a:pt x="29" y="29"/>
                  </a:cubicBezTo>
                  <a:cubicBezTo>
                    <a:pt x="11" y="46"/>
                    <a:pt x="0" y="71"/>
                    <a:pt x="0" y="98"/>
                  </a:cubicBezTo>
                  <a:cubicBezTo>
                    <a:pt x="0" y="126"/>
                    <a:pt x="11" y="151"/>
                    <a:pt x="29" y="168"/>
                  </a:cubicBezTo>
                  <a:cubicBezTo>
                    <a:pt x="47" y="186"/>
                    <a:pt x="72" y="197"/>
                    <a:pt x="99" y="197"/>
                  </a:cubicBezTo>
                  <a:cubicBezTo>
                    <a:pt x="99" y="197"/>
                    <a:pt x="99" y="197"/>
                    <a:pt x="99" y="197"/>
                  </a:cubicBezTo>
                  <a:cubicBezTo>
                    <a:pt x="126" y="197"/>
                    <a:pt x="151" y="186"/>
                    <a:pt x="169" y="168"/>
                  </a:cubicBezTo>
                  <a:cubicBezTo>
                    <a:pt x="187" y="151"/>
                    <a:pt x="198" y="126"/>
                    <a:pt x="198" y="98"/>
                  </a:cubicBezTo>
                  <a:cubicBezTo>
                    <a:pt x="198" y="71"/>
                    <a:pt x="187" y="46"/>
                    <a:pt x="169" y="29"/>
                  </a:cubicBezTo>
                  <a:close/>
                  <a:moveTo>
                    <a:pt x="99" y="175"/>
                  </a:moveTo>
                  <a:cubicBezTo>
                    <a:pt x="78" y="175"/>
                    <a:pt x="59" y="167"/>
                    <a:pt x="45" y="153"/>
                  </a:cubicBezTo>
                  <a:cubicBezTo>
                    <a:pt x="31" y="139"/>
                    <a:pt x="22" y="120"/>
                    <a:pt x="22" y="98"/>
                  </a:cubicBezTo>
                  <a:cubicBezTo>
                    <a:pt x="22" y="81"/>
                    <a:pt x="28" y="66"/>
                    <a:pt x="37" y="53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2" y="170"/>
                    <a:pt x="116" y="175"/>
                    <a:pt x="99" y="175"/>
                  </a:cubicBezTo>
                  <a:close/>
                  <a:moveTo>
                    <a:pt x="161" y="144"/>
                  </a:moveTo>
                  <a:cubicBezTo>
                    <a:pt x="53" y="37"/>
                    <a:pt x="53" y="37"/>
                    <a:pt x="53" y="37"/>
                  </a:cubicBezTo>
                  <a:cubicBezTo>
                    <a:pt x="66" y="27"/>
                    <a:pt x="82" y="22"/>
                    <a:pt x="99" y="22"/>
                  </a:cubicBezTo>
                  <a:cubicBezTo>
                    <a:pt x="120" y="22"/>
                    <a:pt x="139" y="30"/>
                    <a:pt x="153" y="44"/>
                  </a:cubicBezTo>
                  <a:cubicBezTo>
                    <a:pt x="167" y="58"/>
                    <a:pt x="176" y="77"/>
                    <a:pt x="176" y="98"/>
                  </a:cubicBezTo>
                  <a:cubicBezTo>
                    <a:pt x="176" y="116"/>
                    <a:pt x="170" y="131"/>
                    <a:pt x="161" y="144"/>
                  </a:cubicBezTo>
                  <a:close/>
                  <a:moveTo>
                    <a:pt x="148" y="118"/>
                  </a:moveTo>
                  <a:cubicBezTo>
                    <a:pt x="153" y="118"/>
                    <a:pt x="153" y="118"/>
                    <a:pt x="153" y="118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48" y="102"/>
                    <a:pt x="148" y="102"/>
                    <a:pt x="148" y="102"/>
                  </a:cubicBezTo>
                  <a:lnTo>
                    <a:pt x="148" y="118"/>
                  </a:lnTo>
                  <a:close/>
                  <a:moveTo>
                    <a:pt x="156" y="102"/>
                  </a:moveTo>
                  <a:cubicBezTo>
                    <a:pt x="156" y="118"/>
                    <a:pt x="156" y="118"/>
                    <a:pt x="156" y="118"/>
                  </a:cubicBezTo>
                  <a:cubicBezTo>
                    <a:pt x="164" y="118"/>
                    <a:pt x="164" y="118"/>
                    <a:pt x="164" y="118"/>
                  </a:cubicBezTo>
                  <a:cubicBezTo>
                    <a:pt x="164" y="102"/>
                    <a:pt x="164" y="102"/>
                    <a:pt x="164" y="102"/>
                  </a:cubicBezTo>
                  <a:lnTo>
                    <a:pt x="156" y="102"/>
                  </a:lnTo>
                  <a:close/>
                  <a:moveTo>
                    <a:pt x="147" y="78"/>
                  </a:moveTo>
                  <a:cubicBezTo>
                    <a:pt x="145" y="76"/>
                    <a:pt x="142" y="75"/>
                    <a:pt x="138" y="75"/>
                  </a:cubicBezTo>
                  <a:cubicBezTo>
                    <a:pt x="138" y="75"/>
                    <a:pt x="134" y="75"/>
                    <a:pt x="130" y="75"/>
                  </a:cubicBezTo>
                  <a:cubicBezTo>
                    <a:pt x="122" y="75"/>
                    <a:pt x="122" y="75"/>
                    <a:pt x="122" y="75"/>
                  </a:cubicBezTo>
                  <a:cubicBezTo>
                    <a:pt x="120" y="75"/>
                    <a:pt x="118" y="74"/>
                    <a:pt x="116" y="73"/>
                  </a:cubicBezTo>
                  <a:cubicBezTo>
                    <a:pt x="115" y="71"/>
                    <a:pt x="114" y="69"/>
                    <a:pt x="114" y="67"/>
                  </a:cubicBezTo>
                  <a:cubicBezTo>
                    <a:pt x="114" y="65"/>
                    <a:pt x="115" y="63"/>
                    <a:pt x="116" y="62"/>
                  </a:cubicBezTo>
                  <a:cubicBezTo>
                    <a:pt x="116" y="61"/>
                    <a:pt x="116" y="60"/>
                    <a:pt x="116" y="59"/>
                  </a:cubicBezTo>
                  <a:cubicBezTo>
                    <a:pt x="115" y="58"/>
                    <a:pt x="114" y="57"/>
                    <a:pt x="113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07" y="57"/>
                    <a:pt x="104" y="56"/>
                    <a:pt x="102" y="54"/>
                  </a:cubicBezTo>
                  <a:cubicBezTo>
                    <a:pt x="99" y="51"/>
                    <a:pt x="98" y="48"/>
                    <a:pt x="98" y="46"/>
                  </a:cubicBezTo>
                  <a:cubicBezTo>
                    <a:pt x="98" y="43"/>
                    <a:pt x="99" y="40"/>
                    <a:pt x="101" y="37"/>
                  </a:cubicBezTo>
                  <a:cubicBezTo>
                    <a:pt x="102" y="36"/>
                    <a:pt x="103" y="35"/>
                    <a:pt x="104" y="35"/>
                  </a:cubicBezTo>
                  <a:cubicBezTo>
                    <a:pt x="105" y="34"/>
                    <a:pt x="107" y="33"/>
                    <a:pt x="109" y="33"/>
                  </a:cubicBezTo>
                  <a:cubicBezTo>
                    <a:pt x="111" y="33"/>
                    <a:pt x="112" y="32"/>
                    <a:pt x="112" y="30"/>
                  </a:cubicBezTo>
                  <a:cubicBezTo>
                    <a:pt x="112" y="29"/>
                    <a:pt x="111" y="27"/>
                    <a:pt x="109" y="27"/>
                  </a:cubicBezTo>
                  <a:cubicBezTo>
                    <a:pt x="106" y="27"/>
                    <a:pt x="104" y="28"/>
                    <a:pt x="101" y="29"/>
                  </a:cubicBezTo>
                  <a:cubicBezTo>
                    <a:pt x="98" y="31"/>
                    <a:pt x="96" y="34"/>
                    <a:pt x="94" y="37"/>
                  </a:cubicBezTo>
                  <a:cubicBezTo>
                    <a:pt x="93" y="40"/>
                    <a:pt x="92" y="43"/>
                    <a:pt x="92" y="46"/>
                  </a:cubicBezTo>
                  <a:cubicBezTo>
                    <a:pt x="92" y="50"/>
                    <a:pt x="94" y="54"/>
                    <a:pt x="97" y="58"/>
                  </a:cubicBezTo>
                  <a:cubicBezTo>
                    <a:pt x="100" y="61"/>
                    <a:pt x="104" y="63"/>
                    <a:pt x="109" y="63"/>
                  </a:cubicBezTo>
                  <a:cubicBezTo>
                    <a:pt x="109" y="64"/>
                    <a:pt x="108" y="65"/>
                    <a:pt x="108" y="67"/>
                  </a:cubicBezTo>
                  <a:cubicBezTo>
                    <a:pt x="108" y="70"/>
                    <a:pt x="110" y="74"/>
                    <a:pt x="112" y="77"/>
                  </a:cubicBezTo>
                  <a:cubicBezTo>
                    <a:pt x="114" y="79"/>
                    <a:pt x="118" y="81"/>
                    <a:pt x="122" y="81"/>
                  </a:cubicBezTo>
                  <a:cubicBezTo>
                    <a:pt x="122" y="81"/>
                    <a:pt x="138" y="81"/>
                    <a:pt x="138" y="81"/>
                  </a:cubicBezTo>
                  <a:cubicBezTo>
                    <a:pt x="142" y="81"/>
                    <a:pt x="144" y="82"/>
                    <a:pt x="146" y="84"/>
                  </a:cubicBezTo>
                  <a:cubicBezTo>
                    <a:pt x="146" y="84"/>
                    <a:pt x="147" y="85"/>
                    <a:pt x="147" y="86"/>
                  </a:cubicBezTo>
                  <a:cubicBezTo>
                    <a:pt x="148" y="87"/>
                    <a:pt x="148" y="88"/>
                    <a:pt x="148" y="90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0"/>
                    <a:pt x="154" y="90"/>
                    <a:pt x="154" y="90"/>
                  </a:cubicBezTo>
                  <a:cubicBezTo>
                    <a:pt x="154" y="88"/>
                    <a:pt x="154" y="86"/>
                    <a:pt x="153" y="84"/>
                  </a:cubicBezTo>
                  <a:cubicBezTo>
                    <a:pt x="152" y="81"/>
                    <a:pt x="150" y="79"/>
                    <a:pt x="147" y="78"/>
                  </a:cubicBezTo>
                  <a:close/>
                  <a:moveTo>
                    <a:pt x="116" y="39"/>
                  </a:moveTo>
                  <a:cubicBezTo>
                    <a:pt x="121" y="39"/>
                    <a:pt x="124" y="41"/>
                    <a:pt x="126" y="43"/>
                  </a:cubicBezTo>
                  <a:cubicBezTo>
                    <a:pt x="129" y="46"/>
                    <a:pt x="130" y="49"/>
                    <a:pt x="130" y="53"/>
                  </a:cubicBezTo>
                  <a:cubicBezTo>
                    <a:pt x="130" y="56"/>
                    <a:pt x="129" y="59"/>
                    <a:pt x="127" y="62"/>
                  </a:cubicBezTo>
                  <a:cubicBezTo>
                    <a:pt x="126" y="63"/>
                    <a:pt x="126" y="65"/>
                    <a:pt x="126" y="66"/>
                  </a:cubicBezTo>
                  <a:cubicBezTo>
                    <a:pt x="127" y="67"/>
                    <a:pt x="128" y="67"/>
                    <a:pt x="129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4" y="67"/>
                    <a:pt x="149" y="70"/>
                    <a:pt x="152" y="73"/>
                  </a:cubicBezTo>
                  <a:cubicBezTo>
                    <a:pt x="155" y="77"/>
                    <a:pt x="157" y="82"/>
                    <a:pt x="157" y="87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4" y="81"/>
                    <a:pt x="161" y="74"/>
                    <a:pt x="157" y="69"/>
                  </a:cubicBezTo>
                  <a:cubicBezTo>
                    <a:pt x="152" y="65"/>
                    <a:pt x="146" y="61"/>
                    <a:pt x="138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5" y="58"/>
                    <a:pt x="136" y="55"/>
                    <a:pt x="136" y="53"/>
                  </a:cubicBezTo>
                  <a:cubicBezTo>
                    <a:pt x="136" y="48"/>
                    <a:pt x="134" y="43"/>
                    <a:pt x="131" y="39"/>
                  </a:cubicBezTo>
                  <a:cubicBezTo>
                    <a:pt x="127" y="35"/>
                    <a:pt x="122" y="33"/>
                    <a:pt x="116" y="33"/>
                  </a:cubicBezTo>
                  <a:cubicBezTo>
                    <a:pt x="114" y="33"/>
                    <a:pt x="113" y="35"/>
                    <a:pt x="113" y="36"/>
                  </a:cubicBezTo>
                  <a:cubicBezTo>
                    <a:pt x="113" y="38"/>
                    <a:pt x="114" y="39"/>
                    <a:pt x="116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3756" y="1957483"/>
            <a:ext cx="3889659" cy="1093191"/>
            <a:chOff x="4462025" y="2883842"/>
            <a:chExt cx="3889659" cy="1093191"/>
          </a:xfrm>
        </p:grpSpPr>
        <p:sp>
          <p:nvSpPr>
            <p:cNvPr id="25" name="矩形 24"/>
            <p:cNvSpPr/>
            <p:nvPr/>
          </p:nvSpPr>
          <p:spPr>
            <a:xfrm>
              <a:off x="4462025" y="3239798"/>
              <a:ext cx="3889659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910264" y="2883842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638157" y="1957483"/>
            <a:ext cx="3889659" cy="1093191"/>
            <a:chOff x="4462025" y="2883842"/>
            <a:chExt cx="3889659" cy="1093191"/>
          </a:xfrm>
        </p:grpSpPr>
        <p:sp>
          <p:nvSpPr>
            <p:cNvPr id="28" name="矩形 27"/>
            <p:cNvSpPr/>
            <p:nvPr/>
          </p:nvSpPr>
          <p:spPr>
            <a:xfrm>
              <a:off x="4462025" y="3239798"/>
              <a:ext cx="3889659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62026" y="2883842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638158" y="5043802"/>
            <a:ext cx="3889659" cy="1093191"/>
            <a:chOff x="4462025" y="2883842"/>
            <a:chExt cx="3889659" cy="1093191"/>
          </a:xfrm>
        </p:grpSpPr>
        <p:sp>
          <p:nvSpPr>
            <p:cNvPr id="31" name="矩形 30"/>
            <p:cNvSpPr/>
            <p:nvPr/>
          </p:nvSpPr>
          <p:spPr>
            <a:xfrm>
              <a:off x="4462025" y="3239798"/>
              <a:ext cx="3889659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62026" y="2883842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73756" y="5042651"/>
            <a:ext cx="3889659" cy="1093191"/>
            <a:chOff x="4462025" y="2883842"/>
            <a:chExt cx="3889659" cy="1093191"/>
          </a:xfrm>
        </p:grpSpPr>
        <p:sp>
          <p:nvSpPr>
            <p:cNvPr id="34" name="矩形 33"/>
            <p:cNvSpPr/>
            <p:nvPr/>
          </p:nvSpPr>
          <p:spPr>
            <a:xfrm>
              <a:off x="4462025" y="3239798"/>
              <a:ext cx="3889659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910264" y="2883842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 加 标 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1813" y="4607051"/>
            <a:ext cx="1834448" cy="16413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913" y="2558944"/>
            <a:ext cx="1572292" cy="147980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29637" y="53262"/>
            <a:ext cx="5398224" cy="815975"/>
            <a:chOff x="129637" y="53262"/>
            <a:chExt cx="5398224" cy="8159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8298" y="53262"/>
              <a:ext cx="1829563" cy="7857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637" y="72312"/>
              <a:ext cx="1829563" cy="79692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59200" y="296798"/>
              <a:ext cx="1829563" cy="57243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462" y="6033711"/>
            <a:ext cx="1281795" cy="727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528" y="6027164"/>
            <a:ext cx="1767885" cy="848105"/>
          </a:xfrm>
          <a:prstGeom prst="rect">
            <a:avLst/>
          </a:prstGeom>
        </p:spPr>
      </p:pic>
      <p:pic>
        <p:nvPicPr>
          <p:cNvPr id="11" name="Picture 17" descr="C:\Users\lucloudfly\Desktop\PNG图库\懒人图库近25000张透明PNG图片(PPTer要收藏)\sketchy_full_icons\clef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22059" y="4844786"/>
            <a:ext cx="1219200" cy="121920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2310248" y="2723450"/>
            <a:ext cx="7879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谢谢您的观看点评提问</a:t>
            </a:r>
          </a:p>
        </p:txBody>
      </p:sp>
      <p:sp>
        <p:nvSpPr>
          <p:cNvPr id="13" name="矩形 12"/>
          <p:cNvSpPr/>
          <p:nvPr/>
        </p:nvSpPr>
        <p:spPr>
          <a:xfrm>
            <a:off x="1589471" y="3787022"/>
            <a:ext cx="8984578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261940" y="4630610"/>
            <a:ext cx="2031326" cy="393813"/>
            <a:chOff x="3175690" y="4398247"/>
            <a:chExt cx="2031326" cy="393813"/>
          </a:xfrm>
        </p:grpSpPr>
        <p:sp>
          <p:nvSpPr>
            <p:cNvPr id="14" name="文本框 13"/>
            <p:cNvSpPr txBox="1"/>
            <p:nvPr/>
          </p:nvSpPr>
          <p:spPr>
            <a:xfrm>
              <a:off x="3175690" y="4412079"/>
              <a:ext cx="2031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答辩人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：亮亮图文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215256" y="4398247"/>
              <a:ext cx="1952191" cy="393813"/>
            </a:xfrm>
            <a:prstGeom prst="roundRect">
              <a:avLst/>
            </a:prstGeom>
            <a:noFill/>
            <a:ln>
              <a:solidFill>
                <a:srgbClr val="ECA0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95770" y="4630420"/>
            <a:ext cx="2499360" cy="393700"/>
            <a:chOff x="3071212" y="4398247"/>
            <a:chExt cx="2240280" cy="393813"/>
          </a:xfrm>
        </p:grpSpPr>
        <p:sp>
          <p:nvSpPr>
            <p:cNvPr id="18" name="文本框 17"/>
            <p:cNvSpPr txBox="1"/>
            <p:nvPr/>
          </p:nvSpPr>
          <p:spPr>
            <a:xfrm>
              <a:off x="3071212" y="4412079"/>
              <a:ext cx="2240280" cy="368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指导老师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：亮亮图文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215256" y="4398247"/>
              <a:ext cx="1952191" cy="393813"/>
            </a:xfrm>
            <a:prstGeom prst="roundRect">
              <a:avLst/>
            </a:prstGeom>
            <a:noFill/>
            <a:ln>
              <a:solidFill>
                <a:srgbClr val="ECA0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705350" y="1926590"/>
            <a:ext cx="3006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社会大学硕士答辩</a:t>
            </a: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2381250" y="2111079"/>
            <a:ext cx="2324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7711147" y="2111079"/>
            <a:ext cx="2324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8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485868" y="2112959"/>
            <a:ext cx="1289782" cy="1289782"/>
          </a:xfrm>
          <a:prstGeom prst="ellipse">
            <a:avLst/>
          </a:prstGeom>
          <a:solidFill>
            <a:srgbClr val="F6F7F9"/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3F8C82"/>
                </a:solidFill>
              </a:rPr>
              <a:t>01</a:t>
            </a:r>
            <a:endParaRPr lang="zh-CN" altLang="en-US" sz="3600" dirty="0">
              <a:solidFill>
                <a:srgbClr val="3F8C8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2749" y="3985280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4" name="矩形 3"/>
          <p:cNvSpPr/>
          <p:nvPr/>
        </p:nvSpPr>
        <p:spPr>
          <a:xfrm>
            <a:off x="2781168" y="4644105"/>
            <a:ext cx="6699182" cy="3683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0758" y="0"/>
            <a:ext cx="2" cy="21129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85315" y="5409398"/>
            <a:ext cx="4908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 110"/>
          <p:cNvGrpSpPr/>
          <p:nvPr/>
        </p:nvGrpSpPr>
        <p:grpSpPr>
          <a:xfrm>
            <a:off x="7045376" y="2214105"/>
            <a:ext cx="3942413" cy="3548941"/>
            <a:chOff x="1116013" y="2541588"/>
            <a:chExt cx="1622425" cy="1460499"/>
          </a:xfrm>
          <a:blipFill>
            <a:blip r:embed="rId2"/>
            <a:stretch>
              <a:fillRect/>
            </a:stretch>
          </a:blipFill>
        </p:grpSpPr>
        <p:sp>
          <p:nvSpPr>
            <p:cNvPr id="13" name="Freeform 42"/>
            <p:cNvSpPr/>
            <p:nvPr/>
          </p:nvSpPr>
          <p:spPr bwMode="auto">
            <a:xfrm>
              <a:off x="1116013" y="3187700"/>
              <a:ext cx="1622425" cy="814387"/>
            </a:xfrm>
            <a:custGeom>
              <a:avLst/>
              <a:gdLst>
                <a:gd name="T0" fmla="*/ 1022 w 1022"/>
                <a:gd name="T1" fmla="*/ 0 h 513"/>
                <a:gd name="T2" fmla="*/ 951 w 1022"/>
                <a:gd name="T3" fmla="*/ 0 h 513"/>
                <a:gd name="T4" fmla="*/ 887 w 1022"/>
                <a:gd name="T5" fmla="*/ 0 h 513"/>
                <a:gd name="T6" fmla="*/ 123 w 1022"/>
                <a:gd name="T7" fmla="*/ 0 h 513"/>
                <a:gd name="T8" fmla="*/ 59 w 1022"/>
                <a:gd name="T9" fmla="*/ 0 h 513"/>
                <a:gd name="T10" fmla="*/ 0 w 1022"/>
                <a:gd name="T11" fmla="*/ 0 h 513"/>
                <a:gd name="T12" fmla="*/ 0 w 1022"/>
                <a:gd name="T13" fmla="*/ 61 h 513"/>
                <a:gd name="T14" fmla="*/ 59 w 1022"/>
                <a:gd name="T15" fmla="*/ 61 h 513"/>
                <a:gd name="T16" fmla="*/ 59 w 1022"/>
                <a:gd name="T17" fmla="*/ 513 h 513"/>
                <a:gd name="T18" fmla="*/ 123 w 1022"/>
                <a:gd name="T19" fmla="*/ 513 h 513"/>
                <a:gd name="T20" fmla="*/ 123 w 1022"/>
                <a:gd name="T21" fmla="*/ 61 h 513"/>
                <a:gd name="T22" fmla="*/ 887 w 1022"/>
                <a:gd name="T23" fmla="*/ 61 h 513"/>
                <a:gd name="T24" fmla="*/ 887 w 1022"/>
                <a:gd name="T25" fmla="*/ 513 h 513"/>
                <a:gd name="T26" fmla="*/ 951 w 1022"/>
                <a:gd name="T27" fmla="*/ 513 h 513"/>
                <a:gd name="T28" fmla="*/ 951 w 1022"/>
                <a:gd name="T29" fmla="*/ 61 h 513"/>
                <a:gd name="T30" fmla="*/ 1022 w 1022"/>
                <a:gd name="T31" fmla="*/ 61 h 513"/>
                <a:gd name="T32" fmla="*/ 1022 w 1022"/>
                <a:gd name="T33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2" h="513">
                  <a:moveTo>
                    <a:pt x="1022" y="0"/>
                  </a:moveTo>
                  <a:lnTo>
                    <a:pt x="951" y="0"/>
                  </a:lnTo>
                  <a:lnTo>
                    <a:pt x="887" y="0"/>
                  </a:lnTo>
                  <a:lnTo>
                    <a:pt x="123" y="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59" y="61"/>
                  </a:lnTo>
                  <a:lnTo>
                    <a:pt x="59" y="513"/>
                  </a:lnTo>
                  <a:lnTo>
                    <a:pt x="123" y="513"/>
                  </a:lnTo>
                  <a:lnTo>
                    <a:pt x="123" y="61"/>
                  </a:lnTo>
                  <a:lnTo>
                    <a:pt x="887" y="61"/>
                  </a:lnTo>
                  <a:lnTo>
                    <a:pt x="887" y="513"/>
                  </a:lnTo>
                  <a:lnTo>
                    <a:pt x="951" y="513"/>
                  </a:lnTo>
                  <a:lnTo>
                    <a:pt x="951" y="61"/>
                  </a:lnTo>
                  <a:lnTo>
                    <a:pt x="1022" y="61"/>
                  </a:lnTo>
                  <a:lnTo>
                    <a:pt x="10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4" name="Freeform 43"/>
            <p:cNvSpPr>
              <a:spLocks noEditPoints="1"/>
            </p:cNvSpPr>
            <p:nvPr/>
          </p:nvSpPr>
          <p:spPr bwMode="auto">
            <a:xfrm>
              <a:off x="2378075" y="2541588"/>
              <a:ext cx="352425" cy="109537"/>
            </a:xfrm>
            <a:custGeom>
              <a:avLst/>
              <a:gdLst>
                <a:gd name="T0" fmla="*/ 222 w 222"/>
                <a:gd name="T1" fmla="*/ 0 h 69"/>
                <a:gd name="T2" fmla="*/ 0 w 222"/>
                <a:gd name="T3" fmla="*/ 0 h 69"/>
                <a:gd name="T4" fmla="*/ 0 w 222"/>
                <a:gd name="T5" fmla="*/ 69 h 69"/>
                <a:gd name="T6" fmla="*/ 222 w 222"/>
                <a:gd name="T7" fmla="*/ 69 h 69"/>
                <a:gd name="T8" fmla="*/ 222 w 222"/>
                <a:gd name="T9" fmla="*/ 0 h 69"/>
                <a:gd name="T10" fmla="*/ 35 w 222"/>
                <a:gd name="T11" fmla="*/ 59 h 69"/>
                <a:gd name="T12" fmla="*/ 9 w 222"/>
                <a:gd name="T13" fmla="*/ 59 h 69"/>
                <a:gd name="T14" fmla="*/ 9 w 222"/>
                <a:gd name="T15" fmla="*/ 9 h 69"/>
                <a:gd name="T16" fmla="*/ 35 w 222"/>
                <a:gd name="T17" fmla="*/ 9 h 69"/>
                <a:gd name="T18" fmla="*/ 35 w 222"/>
                <a:gd name="T19" fmla="*/ 59 h 69"/>
                <a:gd name="T20" fmla="*/ 56 w 222"/>
                <a:gd name="T21" fmla="*/ 55 h 69"/>
                <a:gd name="T22" fmla="*/ 47 w 222"/>
                <a:gd name="T23" fmla="*/ 55 h 69"/>
                <a:gd name="T24" fmla="*/ 47 w 222"/>
                <a:gd name="T25" fmla="*/ 19 h 69"/>
                <a:gd name="T26" fmla="*/ 56 w 222"/>
                <a:gd name="T27" fmla="*/ 19 h 69"/>
                <a:gd name="T28" fmla="*/ 56 w 222"/>
                <a:gd name="T29" fmla="*/ 55 h 69"/>
                <a:gd name="T30" fmla="*/ 73 w 222"/>
                <a:gd name="T31" fmla="*/ 55 h 69"/>
                <a:gd name="T32" fmla="*/ 64 w 222"/>
                <a:gd name="T33" fmla="*/ 55 h 69"/>
                <a:gd name="T34" fmla="*/ 64 w 222"/>
                <a:gd name="T35" fmla="*/ 19 h 69"/>
                <a:gd name="T36" fmla="*/ 73 w 222"/>
                <a:gd name="T37" fmla="*/ 19 h 69"/>
                <a:gd name="T38" fmla="*/ 73 w 222"/>
                <a:gd name="T39" fmla="*/ 55 h 69"/>
                <a:gd name="T40" fmla="*/ 215 w 222"/>
                <a:gd name="T41" fmla="*/ 59 h 69"/>
                <a:gd name="T42" fmla="*/ 90 w 222"/>
                <a:gd name="T43" fmla="*/ 59 h 69"/>
                <a:gd name="T44" fmla="*/ 90 w 222"/>
                <a:gd name="T45" fmla="*/ 9 h 69"/>
                <a:gd name="T46" fmla="*/ 215 w 222"/>
                <a:gd name="T47" fmla="*/ 9 h 69"/>
                <a:gd name="T48" fmla="*/ 215 w 222"/>
                <a:gd name="T4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2" h="69">
                  <a:moveTo>
                    <a:pt x="222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2" y="69"/>
                  </a:lnTo>
                  <a:lnTo>
                    <a:pt x="222" y="0"/>
                  </a:lnTo>
                  <a:close/>
                  <a:moveTo>
                    <a:pt x="35" y="59"/>
                  </a:moveTo>
                  <a:lnTo>
                    <a:pt x="9" y="59"/>
                  </a:lnTo>
                  <a:lnTo>
                    <a:pt x="9" y="9"/>
                  </a:lnTo>
                  <a:lnTo>
                    <a:pt x="35" y="9"/>
                  </a:lnTo>
                  <a:lnTo>
                    <a:pt x="35" y="59"/>
                  </a:lnTo>
                  <a:close/>
                  <a:moveTo>
                    <a:pt x="56" y="55"/>
                  </a:moveTo>
                  <a:lnTo>
                    <a:pt x="47" y="55"/>
                  </a:lnTo>
                  <a:lnTo>
                    <a:pt x="47" y="19"/>
                  </a:lnTo>
                  <a:lnTo>
                    <a:pt x="56" y="19"/>
                  </a:lnTo>
                  <a:lnTo>
                    <a:pt x="56" y="55"/>
                  </a:lnTo>
                  <a:close/>
                  <a:moveTo>
                    <a:pt x="73" y="55"/>
                  </a:moveTo>
                  <a:lnTo>
                    <a:pt x="64" y="55"/>
                  </a:lnTo>
                  <a:lnTo>
                    <a:pt x="64" y="19"/>
                  </a:lnTo>
                  <a:lnTo>
                    <a:pt x="73" y="19"/>
                  </a:lnTo>
                  <a:lnTo>
                    <a:pt x="73" y="55"/>
                  </a:lnTo>
                  <a:close/>
                  <a:moveTo>
                    <a:pt x="215" y="59"/>
                  </a:moveTo>
                  <a:lnTo>
                    <a:pt x="90" y="59"/>
                  </a:lnTo>
                  <a:lnTo>
                    <a:pt x="90" y="9"/>
                  </a:lnTo>
                  <a:lnTo>
                    <a:pt x="215" y="9"/>
                  </a:lnTo>
                  <a:lnTo>
                    <a:pt x="215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2378075" y="2676525"/>
              <a:ext cx="352425" cy="106362"/>
            </a:xfrm>
            <a:custGeom>
              <a:avLst/>
              <a:gdLst>
                <a:gd name="T0" fmla="*/ 222 w 222"/>
                <a:gd name="T1" fmla="*/ 0 h 67"/>
                <a:gd name="T2" fmla="*/ 191 w 222"/>
                <a:gd name="T3" fmla="*/ 0 h 67"/>
                <a:gd name="T4" fmla="*/ 165 w 222"/>
                <a:gd name="T5" fmla="*/ 0 h 67"/>
                <a:gd name="T6" fmla="*/ 0 w 222"/>
                <a:gd name="T7" fmla="*/ 0 h 67"/>
                <a:gd name="T8" fmla="*/ 0 w 222"/>
                <a:gd name="T9" fmla="*/ 67 h 67"/>
                <a:gd name="T10" fmla="*/ 222 w 222"/>
                <a:gd name="T11" fmla="*/ 67 h 67"/>
                <a:gd name="T12" fmla="*/ 222 w 222"/>
                <a:gd name="T13" fmla="*/ 0 h 67"/>
                <a:gd name="T14" fmla="*/ 222 w 222"/>
                <a:gd name="T15" fmla="*/ 0 h 67"/>
                <a:gd name="T16" fmla="*/ 35 w 222"/>
                <a:gd name="T17" fmla="*/ 60 h 67"/>
                <a:gd name="T18" fmla="*/ 9 w 222"/>
                <a:gd name="T19" fmla="*/ 60 h 67"/>
                <a:gd name="T20" fmla="*/ 9 w 222"/>
                <a:gd name="T21" fmla="*/ 10 h 67"/>
                <a:gd name="T22" fmla="*/ 35 w 222"/>
                <a:gd name="T23" fmla="*/ 10 h 67"/>
                <a:gd name="T24" fmla="*/ 35 w 222"/>
                <a:gd name="T25" fmla="*/ 60 h 67"/>
                <a:gd name="T26" fmla="*/ 64 w 222"/>
                <a:gd name="T27" fmla="*/ 50 h 67"/>
                <a:gd name="T28" fmla="*/ 54 w 222"/>
                <a:gd name="T29" fmla="*/ 50 h 67"/>
                <a:gd name="T30" fmla="*/ 54 w 222"/>
                <a:gd name="T31" fmla="*/ 17 h 67"/>
                <a:gd name="T32" fmla="*/ 64 w 222"/>
                <a:gd name="T33" fmla="*/ 17 h 67"/>
                <a:gd name="T34" fmla="*/ 64 w 222"/>
                <a:gd name="T35" fmla="*/ 50 h 67"/>
                <a:gd name="T36" fmla="*/ 80 w 222"/>
                <a:gd name="T37" fmla="*/ 50 h 67"/>
                <a:gd name="T38" fmla="*/ 71 w 222"/>
                <a:gd name="T39" fmla="*/ 50 h 67"/>
                <a:gd name="T40" fmla="*/ 71 w 222"/>
                <a:gd name="T41" fmla="*/ 17 h 67"/>
                <a:gd name="T42" fmla="*/ 80 w 222"/>
                <a:gd name="T43" fmla="*/ 17 h 67"/>
                <a:gd name="T44" fmla="*/ 80 w 222"/>
                <a:gd name="T45" fmla="*/ 50 h 67"/>
                <a:gd name="T46" fmla="*/ 165 w 222"/>
                <a:gd name="T47" fmla="*/ 60 h 67"/>
                <a:gd name="T48" fmla="*/ 99 w 222"/>
                <a:gd name="T49" fmla="*/ 60 h 67"/>
                <a:gd name="T50" fmla="*/ 99 w 222"/>
                <a:gd name="T51" fmla="*/ 10 h 67"/>
                <a:gd name="T52" fmla="*/ 165 w 222"/>
                <a:gd name="T53" fmla="*/ 10 h 67"/>
                <a:gd name="T54" fmla="*/ 165 w 222"/>
                <a:gd name="T55" fmla="*/ 60 h 67"/>
                <a:gd name="T56" fmla="*/ 182 w 222"/>
                <a:gd name="T57" fmla="*/ 50 h 67"/>
                <a:gd name="T58" fmla="*/ 172 w 222"/>
                <a:gd name="T59" fmla="*/ 50 h 67"/>
                <a:gd name="T60" fmla="*/ 172 w 222"/>
                <a:gd name="T61" fmla="*/ 17 h 67"/>
                <a:gd name="T62" fmla="*/ 182 w 222"/>
                <a:gd name="T63" fmla="*/ 17 h 67"/>
                <a:gd name="T64" fmla="*/ 182 w 222"/>
                <a:gd name="T65" fmla="*/ 50 h 67"/>
                <a:gd name="T66" fmla="*/ 215 w 222"/>
                <a:gd name="T67" fmla="*/ 60 h 67"/>
                <a:gd name="T68" fmla="*/ 191 w 222"/>
                <a:gd name="T69" fmla="*/ 60 h 67"/>
                <a:gd name="T70" fmla="*/ 191 w 222"/>
                <a:gd name="T71" fmla="*/ 10 h 67"/>
                <a:gd name="T72" fmla="*/ 215 w 222"/>
                <a:gd name="T73" fmla="*/ 10 h 67"/>
                <a:gd name="T74" fmla="*/ 215 w 222"/>
                <a:gd name="T75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67">
                  <a:moveTo>
                    <a:pt x="222" y="0"/>
                  </a:moveTo>
                  <a:lnTo>
                    <a:pt x="191" y="0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222" y="67"/>
                  </a:lnTo>
                  <a:lnTo>
                    <a:pt x="222" y="0"/>
                  </a:lnTo>
                  <a:lnTo>
                    <a:pt x="222" y="0"/>
                  </a:lnTo>
                  <a:close/>
                  <a:moveTo>
                    <a:pt x="3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35" y="10"/>
                  </a:lnTo>
                  <a:lnTo>
                    <a:pt x="35" y="60"/>
                  </a:lnTo>
                  <a:close/>
                  <a:moveTo>
                    <a:pt x="64" y="50"/>
                  </a:moveTo>
                  <a:lnTo>
                    <a:pt x="54" y="50"/>
                  </a:lnTo>
                  <a:lnTo>
                    <a:pt x="54" y="17"/>
                  </a:lnTo>
                  <a:lnTo>
                    <a:pt x="64" y="17"/>
                  </a:lnTo>
                  <a:lnTo>
                    <a:pt x="64" y="50"/>
                  </a:lnTo>
                  <a:close/>
                  <a:moveTo>
                    <a:pt x="80" y="50"/>
                  </a:moveTo>
                  <a:lnTo>
                    <a:pt x="71" y="50"/>
                  </a:lnTo>
                  <a:lnTo>
                    <a:pt x="71" y="17"/>
                  </a:lnTo>
                  <a:lnTo>
                    <a:pt x="80" y="17"/>
                  </a:lnTo>
                  <a:lnTo>
                    <a:pt x="80" y="50"/>
                  </a:lnTo>
                  <a:close/>
                  <a:moveTo>
                    <a:pt x="165" y="60"/>
                  </a:moveTo>
                  <a:lnTo>
                    <a:pt x="99" y="60"/>
                  </a:lnTo>
                  <a:lnTo>
                    <a:pt x="99" y="10"/>
                  </a:lnTo>
                  <a:lnTo>
                    <a:pt x="165" y="10"/>
                  </a:lnTo>
                  <a:lnTo>
                    <a:pt x="165" y="60"/>
                  </a:lnTo>
                  <a:close/>
                  <a:moveTo>
                    <a:pt x="182" y="50"/>
                  </a:moveTo>
                  <a:lnTo>
                    <a:pt x="172" y="50"/>
                  </a:lnTo>
                  <a:lnTo>
                    <a:pt x="172" y="17"/>
                  </a:lnTo>
                  <a:lnTo>
                    <a:pt x="182" y="17"/>
                  </a:lnTo>
                  <a:lnTo>
                    <a:pt x="182" y="50"/>
                  </a:lnTo>
                  <a:close/>
                  <a:moveTo>
                    <a:pt x="215" y="60"/>
                  </a:moveTo>
                  <a:lnTo>
                    <a:pt x="191" y="60"/>
                  </a:lnTo>
                  <a:lnTo>
                    <a:pt x="191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6" name="Freeform 45"/>
            <p:cNvSpPr>
              <a:spLocks noEditPoints="1"/>
            </p:cNvSpPr>
            <p:nvPr/>
          </p:nvSpPr>
          <p:spPr bwMode="auto">
            <a:xfrm>
              <a:off x="2378075" y="2933700"/>
              <a:ext cx="352425" cy="109537"/>
            </a:xfrm>
            <a:custGeom>
              <a:avLst/>
              <a:gdLst>
                <a:gd name="T0" fmla="*/ 222 w 222"/>
                <a:gd name="T1" fmla="*/ 0 h 69"/>
                <a:gd name="T2" fmla="*/ 0 w 222"/>
                <a:gd name="T3" fmla="*/ 0 h 69"/>
                <a:gd name="T4" fmla="*/ 0 w 222"/>
                <a:gd name="T5" fmla="*/ 69 h 69"/>
                <a:gd name="T6" fmla="*/ 222 w 222"/>
                <a:gd name="T7" fmla="*/ 69 h 69"/>
                <a:gd name="T8" fmla="*/ 222 w 222"/>
                <a:gd name="T9" fmla="*/ 0 h 69"/>
                <a:gd name="T10" fmla="*/ 215 w 222"/>
                <a:gd name="T11" fmla="*/ 60 h 69"/>
                <a:gd name="T12" fmla="*/ 9 w 222"/>
                <a:gd name="T13" fmla="*/ 60 h 69"/>
                <a:gd name="T14" fmla="*/ 9 w 222"/>
                <a:gd name="T15" fmla="*/ 10 h 69"/>
                <a:gd name="T16" fmla="*/ 215 w 222"/>
                <a:gd name="T17" fmla="*/ 10 h 69"/>
                <a:gd name="T18" fmla="*/ 215 w 222"/>
                <a:gd name="T19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69">
                  <a:moveTo>
                    <a:pt x="222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2" y="69"/>
                  </a:lnTo>
                  <a:lnTo>
                    <a:pt x="222" y="0"/>
                  </a:lnTo>
                  <a:close/>
                  <a:moveTo>
                    <a:pt x="21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>
              <a:off x="2509838" y="2990850"/>
              <a:ext cx="179387" cy="14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>
              <a:off x="2509838" y="2968625"/>
              <a:ext cx="179387" cy="14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2378075" y="2805113"/>
              <a:ext cx="352425" cy="106362"/>
            </a:xfrm>
            <a:custGeom>
              <a:avLst/>
              <a:gdLst>
                <a:gd name="T0" fmla="*/ 222 w 222"/>
                <a:gd name="T1" fmla="*/ 0 h 67"/>
                <a:gd name="T2" fmla="*/ 0 w 222"/>
                <a:gd name="T3" fmla="*/ 0 h 67"/>
                <a:gd name="T4" fmla="*/ 0 w 222"/>
                <a:gd name="T5" fmla="*/ 67 h 67"/>
                <a:gd name="T6" fmla="*/ 222 w 222"/>
                <a:gd name="T7" fmla="*/ 67 h 67"/>
                <a:gd name="T8" fmla="*/ 222 w 222"/>
                <a:gd name="T9" fmla="*/ 0 h 67"/>
                <a:gd name="T10" fmla="*/ 215 w 222"/>
                <a:gd name="T11" fmla="*/ 60 h 67"/>
                <a:gd name="T12" fmla="*/ 9 w 222"/>
                <a:gd name="T13" fmla="*/ 60 h 67"/>
                <a:gd name="T14" fmla="*/ 9 w 222"/>
                <a:gd name="T15" fmla="*/ 10 h 67"/>
                <a:gd name="T16" fmla="*/ 215 w 222"/>
                <a:gd name="T17" fmla="*/ 10 h 67"/>
                <a:gd name="T18" fmla="*/ 215 w 222"/>
                <a:gd name="T19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67">
                  <a:moveTo>
                    <a:pt x="222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222" y="67"/>
                  </a:lnTo>
                  <a:lnTo>
                    <a:pt x="222" y="0"/>
                  </a:lnTo>
                  <a:close/>
                  <a:moveTo>
                    <a:pt x="21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>
              <a:off x="2463800" y="2832100"/>
              <a:ext cx="15875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1" name="Rectangle 50"/>
            <p:cNvSpPr>
              <a:spLocks noChangeArrowheads="1"/>
            </p:cNvSpPr>
            <p:nvPr/>
          </p:nvSpPr>
          <p:spPr bwMode="auto">
            <a:xfrm>
              <a:off x="2438400" y="2832100"/>
              <a:ext cx="14287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2" name="Freeform 51"/>
            <p:cNvSpPr>
              <a:spLocks noEditPoints="1"/>
            </p:cNvSpPr>
            <p:nvPr/>
          </p:nvSpPr>
          <p:spPr bwMode="auto">
            <a:xfrm>
              <a:off x="2378075" y="3062288"/>
              <a:ext cx="352425" cy="109537"/>
            </a:xfrm>
            <a:custGeom>
              <a:avLst/>
              <a:gdLst>
                <a:gd name="T0" fmla="*/ 222 w 222"/>
                <a:gd name="T1" fmla="*/ 0 h 69"/>
                <a:gd name="T2" fmla="*/ 0 w 222"/>
                <a:gd name="T3" fmla="*/ 0 h 69"/>
                <a:gd name="T4" fmla="*/ 0 w 222"/>
                <a:gd name="T5" fmla="*/ 69 h 69"/>
                <a:gd name="T6" fmla="*/ 222 w 222"/>
                <a:gd name="T7" fmla="*/ 69 h 69"/>
                <a:gd name="T8" fmla="*/ 222 w 222"/>
                <a:gd name="T9" fmla="*/ 0 h 69"/>
                <a:gd name="T10" fmla="*/ 215 w 222"/>
                <a:gd name="T11" fmla="*/ 60 h 69"/>
                <a:gd name="T12" fmla="*/ 9 w 222"/>
                <a:gd name="T13" fmla="*/ 60 h 69"/>
                <a:gd name="T14" fmla="*/ 9 w 222"/>
                <a:gd name="T15" fmla="*/ 10 h 69"/>
                <a:gd name="T16" fmla="*/ 215 w 222"/>
                <a:gd name="T17" fmla="*/ 10 h 69"/>
                <a:gd name="T18" fmla="*/ 215 w 222"/>
                <a:gd name="T19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69">
                  <a:moveTo>
                    <a:pt x="222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2" y="69"/>
                  </a:lnTo>
                  <a:lnTo>
                    <a:pt x="222" y="0"/>
                  </a:lnTo>
                  <a:close/>
                  <a:moveTo>
                    <a:pt x="21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3" name="Rectangle 52"/>
            <p:cNvSpPr>
              <a:spLocks noChangeArrowheads="1"/>
            </p:cNvSpPr>
            <p:nvPr/>
          </p:nvSpPr>
          <p:spPr bwMode="auto">
            <a:xfrm>
              <a:off x="2463800" y="3089275"/>
              <a:ext cx="15875" cy="555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4" name="Rectangle 53"/>
            <p:cNvSpPr>
              <a:spLocks noChangeArrowheads="1"/>
            </p:cNvSpPr>
            <p:nvPr/>
          </p:nvSpPr>
          <p:spPr bwMode="auto">
            <a:xfrm>
              <a:off x="2438400" y="3089275"/>
              <a:ext cx="14287" cy="555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5" name="Freeform 54"/>
            <p:cNvSpPr>
              <a:spLocks noEditPoints="1"/>
            </p:cNvSpPr>
            <p:nvPr/>
          </p:nvSpPr>
          <p:spPr bwMode="auto">
            <a:xfrm>
              <a:off x="2238375" y="2813050"/>
              <a:ext cx="109537" cy="358775"/>
            </a:xfrm>
            <a:custGeom>
              <a:avLst/>
              <a:gdLst>
                <a:gd name="T0" fmla="*/ 69 w 69"/>
                <a:gd name="T1" fmla="*/ 0 h 226"/>
                <a:gd name="T2" fmla="*/ 0 w 69"/>
                <a:gd name="T3" fmla="*/ 0 h 226"/>
                <a:gd name="T4" fmla="*/ 0 w 69"/>
                <a:gd name="T5" fmla="*/ 33 h 226"/>
                <a:gd name="T6" fmla="*/ 0 w 69"/>
                <a:gd name="T7" fmla="*/ 60 h 226"/>
                <a:gd name="T8" fmla="*/ 0 w 69"/>
                <a:gd name="T9" fmla="*/ 226 h 226"/>
                <a:gd name="T10" fmla="*/ 69 w 69"/>
                <a:gd name="T11" fmla="*/ 226 h 226"/>
                <a:gd name="T12" fmla="*/ 69 w 69"/>
                <a:gd name="T13" fmla="*/ 0 h 226"/>
                <a:gd name="T14" fmla="*/ 59 w 69"/>
                <a:gd name="T15" fmla="*/ 217 h 226"/>
                <a:gd name="T16" fmla="*/ 10 w 69"/>
                <a:gd name="T17" fmla="*/ 217 h 226"/>
                <a:gd name="T18" fmla="*/ 10 w 69"/>
                <a:gd name="T19" fmla="*/ 190 h 226"/>
                <a:gd name="T20" fmla="*/ 59 w 69"/>
                <a:gd name="T21" fmla="*/ 190 h 226"/>
                <a:gd name="T22" fmla="*/ 59 w 69"/>
                <a:gd name="T23" fmla="*/ 217 h 226"/>
                <a:gd name="T24" fmla="*/ 52 w 69"/>
                <a:gd name="T25" fmla="*/ 162 h 226"/>
                <a:gd name="T26" fmla="*/ 52 w 69"/>
                <a:gd name="T27" fmla="*/ 171 h 226"/>
                <a:gd name="T28" fmla="*/ 17 w 69"/>
                <a:gd name="T29" fmla="*/ 171 h 226"/>
                <a:gd name="T30" fmla="*/ 17 w 69"/>
                <a:gd name="T31" fmla="*/ 162 h 226"/>
                <a:gd name="T32" fmla="*/ 52 w 69"/>
                <a:gd name="T33" fmla="*/ 162 h 226"/>
                <a:gd name="T34" fmla="*/ 17 w 69"/>
                <a:gd name="T35" fmla="*/ 155 h 226"/>
                <a:gd name="T36" fmla="*/ 17 w 69"/>
                <a:gd name="T37" fmla="*/ 145 h 226"/>
                <a:gd name="T38" fmla="*/ 52 w 69"/>
                <a:gd name="T39" fmla="*/ 145 h 226"/>
                <a:gd name="T40" fmla="*/ 52 w 69"/>
                <a:gd name="T41" fmla="*/ 155 h 226"/>
                <a:gd name="T42" fmla="*/ 17 w 69"/>
                <a:gd name="T43" fmla="*/ 155 h 226"/>
                <a:gd name="T44" fmla="*/ 59 w 69"/>
                <a:gd name="T45" fmla="*/ 126 h 226"/>
                <a:gd name="T46" fmla="*/ 10 w 69"/>
                <a:gd name="T47" fmla="*/ 126 h 226"/>
                <a:gd name="T48" fmla="*/ 10 w 69"/>
                <a:gd name="T49" fmla="*/ 60 h 226"/>
                <a:gd name="T50" fmla="*/ 59 w 69"/>
                <a:gd name="T51" fmla="*/ 60 h 226"/>
                <a:gd name="T52" fmla="*/ 59 w 69"/>
                <a:gd name="T53" fmla="*/ 126 h 226"/>
                <a:gd name="T54" fmla="*/ 17 w 69"/>
                <a:gd name="T55" fmla="*/ 52 h 226"/>
                <a:gd name="T56" fmla="*/ 17 w 69"/>
                <a:gd name="T57" fmla="*/ 43 h 226"/>
                <a:gd name="T58" fmla="*/ 52 w 69"/>
                <a:gd name="T59" fmla="*/ 43 h 226"/>
                <a:gd name="T60" fmla="*/ 52 w 69"/>
                <a:gd name="T61" fmla="*/ 52 h 226"/>
                <a:gd name="T62" fmla="*/ 17 w 69"/>
                <a:gd name="T63" fmla="*/ 52 h 226"/>
                <a:gd name="T64" fmla="*/ 59 w 69"/>
                <a:gd name="T65" fmla="*/ 33 h 226"/>
                <a:gd name="T66" fmla="*/ 10 w 69"/>
                <a:gd name="T67" fmla="*/ 33 h 226"/>
                <a:gd name="T68" fmla="*/ 10 w 69"/>
                <a:gd name="T69" fmla="*/ 10 h 226"/>
                <a:gd name="T70" fmla="*/ 59 w 69"/>
                <a:gd name="T71" fmla="*/ 10 h 226"/>
                <a:gd name="T72" fmla="*/ 59 w 69"/>
                <a:gd name="T73" fmla="*/ 3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226">
                  <a:moveTo>
                    <a:pt x="69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0" y="60"/>
                  </a:lnTo>
                  <a:lnTo>
                    <a:pt x="0" y="226"/>
                  </a:lnTo>
                  <a:lnTo>
                    <a:pt x="69" y="226"/>
                  </a:lnTo>
                  <a:lnTo>
                    <a:pt x="69" y="0"/>
                  </a:lnTo>
                  <a:close/>
                  <a:moveTo>
                    <a:pt x="59" y="217"/>
                  </a:moveTo>
                  <a:lnTo>
                    <a:pt x="10" y="217"/>
                  </a:lnTo>
                  <a:lnTo>
                    <a:pt x="10" y="190"/>
                  </a:lnTo>
                  <a:lnTo>
                    <a:pt x="59" y="190"/>
                  </a:lnTo>
                  <a:lnTo>
                    <a:pt x="59" y="217"/>
                  </a:lnTo>
                  <a:close/>
                  <a:moveTo>
                    <a:pt x="52" y="162"/>
                  </a:moveTo>
                  <a:lnTo>
                    <a:pt x="52" y="171"/>
                  </a:lnTo>
                  <a:lnTo>
                    <a:pt x="17" y="171"/>
                  </a:lnTo>
                  <a:lnTo>
                    <a:pt x="17" y="162"/>
                  </a:lnTo>
                  <a:lnTo>
                    <a:pt x="52" y="162"/>
                  </a:lnTo>
                  <a:close/>
                  <a:moveTo>
                    <a:pt x="17" y="155"/>
                  </a:moveTo>
                  <a:lnTo>
                    <a:pt x="17" y="145"/>
                  </a:lnTo>
                  <a:lnTo>
                    <a:pt x="52" y="145"/>
                  </a:lnTo>
                  <a:lnTo>
                    <a:pt x="52" y="155"/>
                  </a:lnTo>
                  <a:lnTo>
                    <a:pt x="17" y="155"/>
                  </a:lnTo>
                  <a:close/>
                  <a:moveTo>
                    <a:pt x="59" y="126"/>
                  </a:moveTo>
                  <a:lnTo>
                    <a:pt x="10" y="126"/>
                  </a:lnTo>
                  <a:lnTo>
                    <a:pt x="10" y="60"/>
                  </a:lnTo>
                  <a:lnTo>
                    <a:pt x="59" y="60"/>
                  </a:lnTo>
                  <a:lnTo>
                    <a:pt x="59" y="126"/>
                  </a:lnTo>
                  <a:close/>
                  <a:moveTo>
                    <a:pt x="17" y="52"/>
                  </a:moveTo>
                  <a:lnTo>
                    <a:pt x="17" y="43"/>
                  </a:lnTo>
                  <a:lnTo>
                    <a:pt x="52" y="43"/>
                  </a:lnTo>
                  <a:lnTo>
                    <a:pt x="52" y="52"/>
                  </a:lnTo>
                  <a:lnTo>
                    <a:pt x="17" y="52"/>
                  </a:lnTo>
                  <a:close/>
                  <a:moveTo>
                    <a:pt x="59" y="33"/>
                  </a:moveTo>
                  <a:lnTo>
                    <a:pt x="10" y="33"/>
                  </a:lnTo>
                  <a:lnTo>
                    <a:pt x="10" y="10"/>
                  </a:lnTo>
                  <a:lnTo>
                    <a:pt x="59" y="10"/>
                  </a:lnTo>
                  <a:lnTo>
                    <a:pt x="5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6" name="Freeform 55"/>
            <p:cNvSpPr>
              <a:spLocks noEditPoints="1"/>
            </p:cNvSpPr>
            <p:nvPr/>
          </p:nvSpPr>
          <p:spPr bwMode="auto">
            <a:xfrm>
              <a:off x="1120775" y="3065463"/>
              <a:ext cx="355600" cy="109537"/>
            </a:xfrm>
            <a:custGeom>
              <a:avLst/>
              <a:gdLst>
                <a:gd name="T0" fmla="*/ 224 w 224"/>
                <a:gd name="T1" fmla="*/ 0 h 69"/>
                <a:gd name="T2" fmla="*/ 0 w 224"/>
                <a:gd name="T3" fmla="*/ 0 h 69"/>
                <a:gd name="T4" fmla="*/ 0 w 224"/>
                <a:gd name="T5" fmla="*/ 69 h 69"/>
                <a:gd name="T6" fmla="*/ 224 w 224"/>
                <a:gd name="T7" fmla="*/ 69 h 69"/>
                <a:gd name="T8" fmla="*/ 224 w 224"/>
                <a:gd name="T9" fmla="*/ 0 h 69"/>
                <a:gd name="T10" fmla="*/ 134 w 224"/>
                <a:gd name="T11" fmla="*/ 60 h 69"/>
                <a:gd name="T12" fmla="*/ 9 w 224"/>
                <a:gd name="T13" fmla="*/ 60 h 69"/>
                <a:gd name="T14" fmla="*/ 9 w 224"/>
                <a:gd name="T15" fmla="*/ 10 h 69"/>
                <a:gd name="T16" fmla="*/ 134 w 224"/>
                <a:gd name="T17" fmla="*/ 10 h 69"/>
                <a:gd name="T18" fmla="*/ 134 w 224"/>
                <a:gd name="T19" fmla="*/ 60 h 69"/>
                <a:gd name="T20" fmla="*/ 160 w 224"/>
                <a:gd name="T21" fmla="*/ 50 h 69"/>
                <a:gd name="T22" fmla="*/ 151 w 224"/>
                <a:gd name="T23" fmla="*/ 50 h 69"/>
                <a:gd name="T24" fmla="*/ 151 w 224"/>
                <a:gd name="T25" fmla="*/ 17 h 69"/>
                <a:gd name="T26" fmla="*/ 160 w 224"/>
                <a:gd name="T27" fmla="*/ 17 h 69"/>
                <a:gd name="T28" fmla="*/ 160 w 224"/>
                <a:gd name="T29" fmla="*/ 50 h 69"/>
                <a:gd name="T30" fmla="*/ 177 w 224"/>
                <a:gd name="T31" fmla="*/ 50 h 69"/>
                <a:gd name="T32" fmla="*/ 167 w 224"/>
                <a:gd name="T33" fmla="*/ 50 h 69"/>
                <a:gd name="T34" fmla="*/ 167 w 224"/>
                <a:gd name="T35" fmla="*/ 17 h 69"/>
                <a:gd name="T36" fmla="*/ 177 w 224"/>
                <a:gd name="T37" fmla="*/ 17 h 69"/>
                <a:gd name="T38" fmla="*/ 177 w 224"/>
                <a:gd name="T39" fmla="*/ 50 h 69"/>
                <a:gd name="T40" fmla="*/ 177 w 224"/>
                <a:gd name="T41" fmla="*/ 50 h 69"/>
                <a:gd name="T42" fmla="*/ 215 w 224"/>
                <a:gd name="T43" fmla="*/ 60 h 69"/>
                <a:gd name="T44" fmla="*/ 189 w 224"/>
                <a:gd name="T45" fmla="*/ 60 h 69"/>
                <a:gd name="T46" fmla="*/ 189 w 224"/>
                <a:gd name="T47" fmla="*/ 10 h 69"/>
                <a:gd name="T48" fmla="*/ 215 w 224"/>
                <a:gd name="T49" fmla="*/ 10 h 69"/>
                <a:gd name="T50" fmla="*/ 215 w 224"/>
                <a:gd name="T51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4" h="69">
                  <a:moveTo>
                    <a:pt x="2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4" y="69"/>
                  </a:lnTo>
                  <a:lnTo>
                    <a:pt x="224" y="0"/>
                  </a:lnTo>
                  <a:close/>
                  <a:moveTo>
                    <a:pt x="134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134" y="10"/>
                  </a:lnTo>
                  <a:lnTo>
                    <a:pt x="134" y="60"/>
                  </a:lnTo>
                  <a:close/>
                  <a:moveTo>
                    <a:pt x="160" y="50"/>
                  </a:moveTo>
                  <a:lnTo>
                    <a:pt x="151" y="50"/>
                  </a:lnTo>
                  <a:lnTo>
                    <a:pt x="151" y="17"/>
                  </a:lnTo>
                  <a:lnTo>
                    <a:pt x="160" y="17"/>
                  </a:lnTo>
                  <a:lnTo>
                    <a:pt x="160" y="50"/>
                  </a:lnTo>
                  <a:close/>
                  <a:moveTo>
                    <a:pt x="177" y="50"/>
                  </a:moveTo>
                  <a:lnTo>
                    <a:pt x="167" y="50"/>
                  </a:lnTo>
                  <a:lnTo>
                    <a:pt x="167" y="17"/>
                  </a:lnTo>
                  <a:lnTo>
                    <a:pt x="177" y="17"/>
                  </a:lnTo>
                  <a:lnTo>
                    <a:pt x="177" y="50"/>
                  </a:lnTo>
                  <a:lnTo>
                    <a:pt x="177" y="50"/>
                  </a:lnTo>
                  <a:close/>
                  <a:moveTo>
                    <a:pt x="215" y="60"/>
                  </a:moveTo>
                  <a:lnTo>
                    <a:pt x="189" y="60"/>
                  </a:lnTo>
                  <a:lnTo>
                    <a:pt x="18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7" name="Freeform 56"/>
            <p:cNvSpPr>
              <a:spLocks noEditPoints="1"/>
            </p:cNvSpPr>
            <p:nvPr/>
          </p:nvSpPr>
          <p:spPr bwMode="auto">
            <a:xfrm>
              <a:off x="1120775" y="2933700"/>
              <a:ext cx="355600" cy="109537"/>
            </a:xfrm>
            <a:custGeom>
              <a:avLst/>
              <a:gdLst>
                <a:gd name="T0" fmla="*/ 25 w 95"/>
                <a:gd name="T1" fmla="*/ 29 h 29"/>
                <a:gd name="T2" fmla="*/ 95 w 95"/>
                <a:gd name="T3" fmla="*/ 29 h 29"/>
                <a:gd name="T4" fmla="*/ 95 w 95"/>
                <a:gd name="T5" fmla="*/ 0 h 29"/>
                <a:gd name="T6" fmla="*/ 0 w 95"/>
                <a:gd name="T7" fmla="*/ 0 h 29"/>
                <a:gd name="T8" fmla="*/ 0 w 95"/>
                <a:gd name="T9" fmla="*/ 29 h 29"/>
                <a:gd name="T10" fmla="*/ 14 w 95"/>
                <a:gd name="T11" fmla="*/ 29 h 29"/>
                <a:gd name="T12" fmla="*/ 25 w 95"/>
                <a:gd name="T13" fmla="*/ 29 h 29"/>
                <a:gd name="T14" fmla="*/ 80 w 95"/>
                <a:gd name="T15" fmla="*/ 4 h 29"/>
                <a:gd name="T16" fmla="*/ 91 w 95"/>
                <a:gd name="T17" fmla="*/ 4 h 29"/>
                <a:gd name="T18" fmla="*/ 91 w 95"/>
                <a:gd name="T19" fmla="*/ 25 h 29"/>
                <a:gd name="T20" fmla="*/ 80 w 95"/>
                <a:gd name="T21" fmla="*/ 25 h 29"/>
                <a:gd name="T22" fmla="*/ 80 w 95"/>
                <a:gd name="T23" fmla="*/ 4 h 29"/>
                <a:gd name="T24" fmla="*/ 68 w 95"/>
                <a:gd name="T25" fmla="*/ 7 h 29"/>
                <a:gd name="T26" fmla="*/ 72 w 95"/>
                <a:gd name="T27" fmla="*/ 7 h 29"/>
                <a:gd name="T28" fmla="*/ 72 w 95"/>
                <a:gd name="T29" fmla="*/ 22 h 29"/>
                <a:gd name="T30" fmla="*/ 68 w 95"/>
                <a:gd name="T31" fmla="*/ 22 h 29"/>
                <a:gd name="T32" fmla="*/ 68 w 95"/>
                <a:gd name="T33" fmla="*/ 7 h 29"/>
                <a:gd name="T34" fmla="*/ 61 w 95"/>
                <a:gd name="T35" fmla="*/ 7 h 29"/>
                <a:gd name="T36" fmla="*/ 65 w 95"/>
                <a:gd name="T37" fmla="*/ 7 h 29"/>
                <a:gd name="T38" fmla="*/ 65 w 95"/>
                <a:gd name="T39" fmla="*/ 22 h 29"/>
                <a:gd name="T40" fmla="*/ 61 w 95"/>
                <a:gd name="T41" fmla="*/ 22 h 29"/>
                <a:gd name="T42" fmla="*/ 61 w 95"/>
                <a:gd name="T43" fmla="*/ 7 h 29"/>
                <a:gd name="T44" fmla="*/ 25 w 95"/>
                <a:gd name="T45" fmla="*/ 4 h 29"/>
                <a:gd name="T46" fmla="*/ 53 w 95"/>
                <a:gd name="T47" fmla="*/ 4 h 29"/>
                <a:gd name="T48" fmla="*/ 53 w 95"/>
                <a:gd name="T49" fmla="*/ 25 h 29"/>
                <a:gd name="T50" fmla="*/ 25 w 95"/>
                <a:gd name="T51" fmla="*/ 25 h 29"/>
                <a:gd name="T52" fmla="*/ 25 w 95"/>
                <a:gd name="T53" fmla="*/ 4 h 29"/>
                <a:gd name="T54" fmla="*/ 18 w 95"/>
                <a:gd name="T55" fmla="*/ 7 h 29"/>
                <a:gd name="T56" fmla="*/ 22 w 95"/>
                <a:gd name="T57" fmla="*/ 7 h 29"/>
                <a:gd name="T58" fmla="*/ 22 w 95"/>
                <a:gd name="T59" fmla="*/ 22 h 29"/>
                <a:gd name="T60" fmla="*/ 18 w 95"/>
                <a:gd name="T61" fmla="*/ 22 h 29"/>
                <a:gd name="T62" fmla="*/ 18 w 95"/>
                <a:gd name="T63" fmla="*/ 7 h 29"/>
                <a:gd name="T64" fmla="*/ 4 w 95"/>
                <a:gd name="T65" fmla="*/ 4 h 29"/>
                <a:gd name="T66" fmla="*/ 14 w 95"/>
                <a:gd name="T67" fmla="*/ 4 h 29"/>
                <a:gd name="T68" fmla="*/ 14 w 95"/>
                <a:gd name="T69" fmla="*/ 25 h 29"/>
                <a:gd name="T70" fmla="*/ 4 w 95"/>
                <a:gd name="T71" fmla="*/ 25 h 29"/>
                <a:gd name="T72" fmla="*/ 4 w 95"/>
                <a:gd name="T7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5" h="29">
                  <a:moveTo>
                    <a:pt x="25" y="29"/>
                  </a:moveTo>
                  <a:cubicBezTo>
                    <a:pt x="95" y="29"/>
                    <a:pt x="95" y="29"/>
                    <a:pt x="95" y="2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25" y="29"/>
                    <a:pt x="25" y="29"/>
                  </a:cubicBezTo>
                  <a:close/>
                  <a:moveTo>
                    <a:pt x="80" y="4"/>
                  </a:moveTo>
                  <a:cubicBezTo>
                    <a:pt x="91" y="4"/>
                    <a:pt x="91" y="4"/>
                    <a:pt x="91" y="4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0" y="25"/>
                    <a:pt x="80" y="25"/>
                    <a:pt x="80" y="25"/>
                  </a:cubicBezTo>
                  <a:lnTo>
                    <a:pt x="80" y="4"/>
                  </a:lnTo>
                  <a:close/>
                  <a:moveTo>
                    <a:pt x="68" y="7"/>
                  </a:moveTo>
                  <a:cubicBezTo>
                    <a:pt x="72" y="7"/>
                    <a:pt x="72" y="7"/>
                    <a:pt x="72" y="7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68" y="22"/>
                    <a:pt x="68" y="22"/>
                    <a:pt x="68" y="22"/>
                  </a:cubicBezTo>
                  <a:lnTo>
                    <a:pt x="68" y="7"/>
                  </a:lnTo>
                  <a:close/>
                  <a:moveTo>
                    <a:pt x="61" y="7"/>
                  </a:moveTo>
                  <a:cubicBezTo>
                    <a:pt x="65" y="7"/>
                    <a:pt x="65" y="7"/>
                    <a:pt x="65" y="7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2"/>
                    <a:pt x="61" y="22"/>
                    <a:pt x="61" y="22"/>
                  </a:cubicBezTo>
                  <a:lnTo>
                    <a:pt x="61" y="7"/>
                  </a:lnTo>
                  <a:close/>
                  <a:moveTo>
                    <a:pt x="25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25" y="25"/>
                    <a:pt x="25" y="25"/>
                    <a:pt x="25" y="25"/>
                  </a:cubicBezTo>
                  <a:lnTo>
                    <a:pt x="25" y="4"/>
                  </a:lnTo>
                  <a:close/>
                  <a:moveTo>
                    <a:pt x="18" y="7"/>
                  </a:moveTo>
                  <a:cubicBezTo>
                    <a:pt x="22" y="7"/>
                    <a:pt x="22" y="7"/>
                    <a:pt x="22" y="7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8" y="22"/>
                    <a:pt x="18" y="22"/>
                    <a:pt x="18" y="22"/>
                  </a:cubicBezTo>
                  <a:lnTo>
                    <a:pt x="18" y="7"/>
                  </a:lnTo>
                  <a:close/>
                  <a:moveTo>
                    <a:pt x="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4" y="25"/>
                    <a:pt x="4" y="25"/>
                    <a:pt x="4" y="25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8" name="Freeform 57"/>
            <p:cNvSpPr>
              <a:spLocks noEditPoints="1"/>
            </p:cNvSpPr>
            <p:nvPr/>
          </p:nvSpPr>
          <p:spPr bwMode="auto">
            <a:xfrm>
              <a:off x="1120775" y="2676525"/>
              <a:ext cx="355600" cy="109537"/>
            </a:xfrm>
            <a:custGeom>
              <a:avLst/>
              <a:gdLst>
                <a:gd name="T0" fmla="*/ 224 w 224"/>
                <a:gd name="T1" fmla="*/ 0 h 69"/>
                <a:gd name="T2" fmla="*/ 0 w 224"/>
                <a:gd name="T3" fmla="*/ 0 h 69"/>
                <a:gd name="T4" fmla="*/ 0 w 224"/>
                <a:gd name="T5" fmla="*/ 69 h 69"/>
                <a:gd name="T6" fmla="*/ 224 w 224"/>
                <a:gd name="T7" fmla="*/ 69 h 69"/>
                <a:gd name="T8" fmla="*/ 224 w 224"/>
                <a:gd name="T9" fmla="*/ 0 h 69"/>
                <a:gd name="T10" fmla="*/ 215 w 224"/>
                <a:gd name="T11" fmla="*/ 60 h 69"/>
                <a:gd name="T12" fmla="*/ 9 w 224"/>
                <a:gd name="T13" fmla="*/ 60 h 69"/>
                <a:gd name="T14" fmla="*/ 9 w 224"/>
                <a:gd name="T15" fmla="*/ 10 h 69"/>
                <a:gd name="T16" fmla="*/ 215 w 224"/>
                <a:gd name="T17" fmla="*/ 10 h 69"/>
                <a:gd name="T18" fmla="*/ 215 w 224"/>
                <a:gd name="T19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69">
                  <a:moveTo>
                    <a:pt x="2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4" y="69"/>
                  </a:lnTo>
                  <a:lnTo>
                    <a:pt x="224" y="0"/>
                  </a:lnTo>
                  <a:close/>
                  <a:moveTo>
                    <a:pt x="21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Rectangle 58"/>
            <p:cNvSpPr>
              <a:spLocks noChangeArrowheads="1"/>
            </p:cNvSpPr>
            <p:nvPr/>
          </p:nvSpPr>
          <p:spPr bwMode="auto">
            <a:xfrm>
              <a:off x="1165225" y="2711450"/>
              <a:ext cx="179387" cy="14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>
              <a:off x="1162050" y="2738438"/>
              <a:ext cx="179387" cy="142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1" name="Freeform 60"/>
            <p:cNvSpPr>
              <a:spLocks noEditPoints="1"/>
            </p:cNvSpPr>
            <p:nvPr/>
          </p:nvSpPr>
          <p:spPr bwMode="auto">
            <a:xfrm>
              <a:off x="1120775" y="2805113"/>
              <a:ext cx="355600" cy="109537"/>
            </a:xfrm>
            <a:custGeom>
              <a:avLst/>
              <a:gdLst>
                <a:gd name="T0" fmla="*/ 224 w 224"/>
                <a:gd name="T1" fmla="*/ 0 h 69"/>
                <a:gd name="T2" fmla="*/ 0 w 224"/>
                <a:gd name="T3" fmla="*/ 0 h 69"/>
                <a:gd name="T4" fmla="*/ 0 w 224"/>
                <a:gd name="T5" fmla="*/ 69 h 69"/>
                <a:gd name="T6" fmla="*/ 224 w 224"/>
                <a:gd name="T7" fmla="*/ 69 h 69"/>
                <a:gd name="T8" fmla="*/ 224 w 224"/>
                <a:gd name="T9" fmla="*/ 0 h 69"/>
                <a:gd name="T10" fmla="*/ 215 w 224"/>
                <a:gd name="T11" fmla="*/ 60 h 69"/>
                <a:gd name="T12" fmla="*/ 9 w 224"/>
                <a:gd name="T13" fmla="*/ 60 h 69"/>
                <a:gd name="T14" fmla="*/ 9 w 224"/>
                <a:gd name="T15" fmla="*/ 10 h 69"/>
                <a:gd name="T16" fmla="*/ 215 w 224"/>
                <a:gd name="T17" fmla="*/ 10 h 69"/>
                <a:gd name="T18" fmla="*/ 215 w 224"/>
                <a:gd name="T19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69">
                  <a:moveTo>
                    <a:pt x="2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224" y="69"/>
                  </a:lnTo>
                  <a:lnTo>
                    <a:pt x="224" y="0"/>
                  </a:lnTo>
                  <a:close/>
                  <a:moveTo>
                    <a:pt x="215" y="60"/>
                  </a:moveTo>
                  <a:lnTo>
                    <a:pt x="9" y="60"/>
                  </a:lnTo>
                  <a:lnTo>
                    <a:pt x="9" y="10"/>
                  </a:lnTo>
                  <a:lnTo>
                    <a:pt x="215" y="10"/>
                  </a:lnTo>
                  <a:lnTo>
                    <a:pt x="21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2" name="Rectangle 61"/>
            <p:cNvSpPr>
              <a:spLocks noChangeArrowheads="1"/>
            </p:cNvSpPr>
            <p:nvPr/>
          </p:nvSpPr>
          <p:spPr bwMode="auto">
            <a:xfrm>
              <a:off x="1371600" y="2832100"/>
              <a:ext cx="14287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3" name="Rectangle 62"/>
            <p:cNvSpPr>
              <a:spLocks noChangeArrowheads="1"/>
            </p:cNvSpPr>
            <p:nvPr/>
          </p:nvSpPr>
          <p:spPr bwMode="auto">
            <a:xfrm>
              <a:off x="1401763" y="2832100"/>
              <a:ext cx="14287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4" name="Freeform 63"/>
            <p:cNvSpPr>
              <a:spLocks noEditPoints="1"/>
            </p:cNvSpPr>
            <p:nvPr/>
          </p:nvSpPr>
          <p:spPr bwMode="auto">
            <a:xfrm>
              <a:off x="1120775" y="2544763"/>
              <a:ext cx="355600" cy="109537"/>
            </a:xfrm>
            <a:custGeom>
              <a:avLst/>
              <a:gdLst>
                <a:gd name="T0" fmla="*/ 95 w 95"/>
                <a:gd name="T1" fmla="*/ 0 h 29"/>
                <a:gd name="T2" fmla="*/ 0 w 95"/>
                <a:gd name="T3" fmla="*/ 0 h 29"/>
                <a:gd name="T4" fmla="*/ 0 w 95"/>
                <a:gd name="T5" fmla="*/ 29 h 29"/>
                <a:gd name="T6" fmla="*/ 95 w 95"/>
                <a:gd name="T7" fmla="*/ 29 h 29"/>
                <a:gd name="T8" fmla="*/ 95 w 95"/>
                <a:gd name="T9" fmla="*/ 0 h 29"/>
                <a:gd name="T10" fmla="*/ 91 w 95"/>
                <a:gd name="T11" fmla="*/ 25 h 29"/>
                <a:gd name="T12" fmla="*/ 4 w 95"/>
                <a:gd name="T13" fmla="*/ 25 h 29"/>
                <a:gd name="T14" fmla="*/ 4 w 95"/>
                <a:gd name="T15" fmla="*/ 4 h 29"/>
                <a:gd name="T16" fmla="*/ 91 w 95"/>
                <a:gd name="T17" fmla="*/ 4 h 29"/>
                <a:gd name="T18" fmla="*/ 91 w 95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29">
                  <a:moveTo>
                    <a:pt x="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5" y="29"/>
                    <a:pt x="95" y="0"/>
                    <a:pt x="95" y="0"/>
                  </a:cubicBezTo>
                  <a:close/>
                  <a:moveTo>
                    <a:pt x="91" y="25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91" y="4"/>
                    <a:pt x="91" y="4"/>
                    <a:pt x="91" y="4"/>
                  </a:cubicBezTo>
                  <a:lnTo>
                    <a:pt x="91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5" name="Rectangle 64"/>
            <p:cNvSpPr>
              <a:spLocks noChangeArrowheads="1"/>
            </p:cNvSpPr>
            <p:nvPr/>
          </p:nvSpPr>
          <p:spPr bwMode="auto">
            <a:xfrm>
              <a:off x="1371600" y="2571750"/>
              <a:ext cx="14287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6" name="Rectangle 65"/>
            <p:cNvSpPr>
              <a:spLocks noChangeArrowheads="1"/>
            </p:cNvSpPr>
            <p:nvPr/>
          </p:nvSpPr>
          <p:spPr bwMode="auto">
            <a:xfrm>
              <a:off x="1401763" y="2571750"/>
              <a:ext cx="14287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7" name="Freeform 66"/>
            <p:cNvSpPr/>
            <p:nvPr/>
          </p:nvSpPr>
          <p:spPr bwMode="auto">
            <a:xfrm>
              <a:off x="1552575" y="2563813"/>
              <a:ext cx="509587" cy="608012"/>
            </a:xfrm>
            <a:custGeom>
              <a:avLst/>
              <a:gdLst>
                <a:gd name="T0" fmla="*/ 119 w 136"/>
                <a:gd name="T1" fmla="*/ 146 h 161"/>
                <a:gd name="T2" fmla="*/ 103 w 136"/>
                <a:gd name="T3" fmla="*/ 146 h 161"/>
                <a:gd name="T4" fmla="*/ 103 w 136"/>
                <a:gd name="T5" fmla="*/ 138 h 161"/>
                <a:gd name="T6" fmla="*/ 83 w 136"/>
                <a:gd name="T7" fmla="*/ 138 h 161"/>
                <a:gd name="T8" fmla="*/ 83 w 136"/>
                <a:gd name="T9" fmla="*/ 146 h 161"/>
                <a:gd name="T10" fmla="*/ 17 w 136"/>
                <a:gd name="T11" fmla="*/ 146 h 161"/>
                <a:gd name="T12" fmla="*/ 30 w 136"/>
                <a:gd name="T13" fmla="*/ 20 h 161"/>
                <a:gd name="T14" fmla="*/ 68 w 136"/>
                <a:gd name="T15" fmla="*/ 10 h 161"/>
                <a:gd name="T16" fmla="*/ 90 w 136"/>
                <a:gd name="T17" fmla="*/ 32 h 161"/>
                <a:gd name="T18" fmla="*/ 81 w 136"/>
                <a:gd name="T19" fmla="*/ 33 h 161"/>
                <a:gd name="T20" fmla="*/ 82 w 136"/>
                <a:gd name="T21" fmla="*/ 47 h 161"/>
                <a:gd name="T22" fmla="*/ 68 w 136"/>
                <a:gd name="T23" fmla="*/ 48 h 161"/>
                <a:gd name="T24" fmla="*/ 60 w 136"/>
                <a:gd name="T25" fmla="*/ 92 h 161"/>
                <a:gd name="T26" fmla="*/ 136 w 136"/>
                <a:gd name="T27" fmla="*/ 85 h 161"/>
                <a:gd name="T28" fmla="*/ 120 w 136"/>
                <a:gd name="T29" fmla="*/ 43 h 161"/>
                <a:gd name="T30" fmla="*/ 108 w 136"/>
                <a:gd name="T31" fmla="*/ 44 h 161"/>
                <a:gd name="T32" fmla="*/ 107 w 136"/>
                <a:gd name="T33" fmla="*/ 30 h 161"/>
                <a:gd name="T34" fmla="*/ 96 w 136"/>
                <a:gd name="T35" fmla="*/ 31 h 161"/>
                <a:gd name="T36" fmla="*/ 69 w 136"/>
                <a:gd name="T37" fmla="*/ 4 h 161"/>
                <a:gd name="T38" fmla="*/ 26 w 136"/>
                <a:gd name="T39" fmla="*/ 16 h 161"/>
                <a:gd name="T40" fmla="*/ 11 w 136"/>
                <a:gd name="T41" fmla="*/ 146 h 161"/>
                <a:gd name="T42" fmla="*/ 0 w 136"/>
                <a:gd name="T43" fmla="*/ 146 h 161"/>
                <a:gd name="T44" fmla="*/ 0 w 136"/>
                <a:gd name="T45" fmla="*/ 161 h 161"/>
                <a:gd name="T46" fmla="*/ 119 w 136"/>
                <a:gd name="T47" fmla="*/ 161 h 161"/>
                <a:gd name="T48" fmla="*/ 119 w 136"/>
                <a:gd name="T49" fmla="*/ 146 h 161"/>
                <a:gd name="T50" fmla="*/ 119 w 136"/>
                <a:gd name="T51" fmla="*/ 1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6" h="161">
                  <a:moveTo>
                    <a:pt x="119" y="146"/>
                  </a:moveTo>
                  <a:cubicBezTo>
                    <a:pt x="103" y="146"/>
                    <a:pt x="103" y="146"/>
                    <a:pt x="103" y="146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15" y="115"/>
                    <a:pt x="10" y="39"/>
                    <a:pt x="30" y="20"/>
                  </a:cubicBezTo>
                  <a:cubicBezTo>
                    <a:pt x="41" y="10"/>
                    <a:pt x="55" y="6"/>
                    <a:pt x="68" y="10"/>
                  </a:cubicBezTo>
                  <a:cubicBezTo>
                    <a:pt x="78" y="14"/>
                    <a:pt x="87" y="22"/>
                    <a:pt x="90" y="32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3" y="19"/>
                    <a:pt x="82" y="9"/>
                    <a:pt x="69" y="4"/>
                  </a:cubicBezTo>
                  <a:cubicBezTo>
                    <a:pt x="54" y="0"/>
                    <a:pt x="39" y="4"/>
                    <a:pt x="26" y="16"/>
                  </a:cubicBezTo>
                  <a:cubicBezTo>
                    <a:pt x="4" y="37"/>
                    <a:pt x="8" y="113"/>
                    <a:pt x="11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6"/>
                    <a:pt x="119" y="146"/>
                    <a:pt x="119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8" name="Freeform 67"/>
            <p:cNvSpPr/>
            <p:nvPr/>
          </p:nvSpPr>
          <p:spPr bwMode="auto">
            <a:xfrm>
              <a:off x="1878013" y="2903538"/>
              <a:ext cx="90487" cy="49212"/>
            </a:xfrm>
            <a:custGeom>
              <a:avLst/>
              <a:gdLst>
                <a:gd name="T0" fmla="*/ 13 w 24"/>
                <a:gd name="T1" fmla="*/ 13 h 13"/>
                <a:gd name="T2" fmla="*/ 23 w 24"/>
                <a:gd name="T3" fmla="*/ 0 h 13"/>
                <a:gd name="T4" fmla="*/ 0 w 24"/>
                <a:gd name="T5" fmla="*/ 2 h 13"/>
                <a:gd name="T6" fmla="*/ 13 w 2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3">
                  <a:moveTo>
                    <a:pt x="13" y="13"/>
                  </a:moveTo>
                  <a:cubicBezTo>
                    <a:pt x="19" y="12"/>
                    <a:pt x="24" y="6"/>
                    <a:pt x="23" y="0"/>
                  </a:cubicBezTo>
                  <a:cubicBezTo>
                    <a:pt x="16" y="1"/>
                    <a:pt x="11" y="1"/>
                    <a:pt x="0" y="2"/>
                  </a:cubicBezTo>
                  <a:cubicBezTo>
                    <a:pt x="1" y="9"/>
                    <a:pt x="6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41202" y="2174154"/>
            <a:ext cx="4455161" cy="3357217"/>
            <a:chOff x="941202" y="2174154"/>
            <a:chExt cx="4455161" cy="3357217"/>
          </a:xfrm>
        </p:grpSpPr>
        <p:sp>
          <p:nvSpPr>
            <p:cNvPr id="2" name="矩形 1"/>
            <p:cNvSpPr/>
            <p:nvPr/>
          </p:nvSpPr>
          <p:spPr>
            <a:xfrm>
              <a:off x="941202" y="2174154"/>
              <a:ext cx="2191646" cy="6471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solidFill>
                    <a:srgbClr val="3F8C82"/>
                  </a:solidFill>
                </a:rPr>
                <a:t>选题背景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941202" y="3017556"/>
              <a:ext cx="4455161" cy="2353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您的内容打在这里，或通过复制您的文本后在此框中选择粘贴。您的内容打在这里，或通过复制您的文本后在此框中选择粘贴。您的内容打在这里，或通过复制您的文本后在此框中选择粘贴。您的内容打在这里，或通过复制您的文本后在此框中选择粘贴。您的内容打在这里，或通过复制您的文本后在此框中选择粘贴。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990673" y="5531371"/>
              <a:ext cx="99872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67883" y="4611987"/>
            <a:ext cx="2095436" cy="1391610"/>
            <a:chOff x="3219229" y="5371024"/>
            <a:chExt cx="2095436" cy="1391610"/>
          </a:xfrm>
        </p:grpSpPr>
        <p:sp>
          <p:nvSpPr>
            <p:cNvPr id="4" name="矩形 3"/>
            <p:cNvSpPr/>
            <p:nvPr/>
          </p:nvSpPr>
          <p:spPr>
            <a:xfrm>
              <a:off x="3219229" y="5840614"/>
              <a:ext cx="2095436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sp>
        <p:nvSpPr>
          <p:cNvPr id="24" name="任意多边形: 形状 23"/>
          <p:cNvSpPr/>
          <p:nvPr/>
        </p:nvSpPr>
        <p:spPr>
          <a:xfrm>
            <a:off x="-44969" y="2578309"/>
            <a:ext cx="12276944" cy="2174003"/>
          </a:xfrm>
          <a:custGeom>
            <a:avLst/>
            <a:gdLst>
              <a:gd name="connsiteX0" fmla="*/ 0 w 12261954"/>
              <a:gd name="connsiteY0" fmla="*/ 0 h 2912227"/>
              <a:gd name="connsiteX1" fmla="*/ 3162924 w 12261954"/>
              <a:gd name="connsiteY1" fmla="*/ 2908092 h 2912227"/>
              <a:gd name="connsiteX2" fmla="*/ 8499423 w 12261954"/>
              <a:gd name="connsiteY2" fmla="*/ 659567 h 2912227"/>
              <a:gd name="connsiteX3" fmla="*/ 12261954 w 12261954"/>
              <a:gd name="connsiteY3" fmla="*/ 1454046 h 2912227"/>
              <a:gd name="connsiteX0-1" fmla="*/ 0 w 12216983"/>
              <a:gd name="connsiteY0-2" fmla="*/ 0 h 2443779"/>
              <a:gd name="connsiteX1-3" fmla="*/ 3117953 w 12216983"/>
              <a:gd name="connsiteY1-4" fmla="*/ 2443396 h 2443779"/>
              <a:gd name="connsiteX2-5" fmla="*/ 8454452 w 12216983"/>
              <a:gd name="connsiteY2-6" fmla="*/ 194871 h 2443779"/>
              <a:gd name="connsiteX3-7" fmla="*/ 12216983 w 12216983"/>
              <a:gd name="connsiteY3-8" fmla="*/ 989350 h 2443779"/>
              <a:gd name="connsiteX0-9" fmla="*/ 0 w 12216983"/>
              <a:gd name="connsiteY0-10" fmla="*/ 0 h 2174003"/>
              <a:gd name="connsiteX1-11" fmla="*/ 3953302 w 12216983"/>
              <a:gd name="connsiteY1-12" fmla="*/ 2173573 h 2174003"/>
              <a:gd name="connsiteX2-13" fmla="*/ 8454452 w 12216983"/>
              <a:gd name="connsiteY2-14" fmla="*/ 194871 h 2174003"/>
              <a:gd name="connsiteX3-15" fmla="*/ 12216983 w 12216983"/>
              <a:gd name="connsiteY3-16" fmla="*/ 989350 h 21740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16983" h="2174003">
                <a:moveTo>
                  <a:pt x="0" y="0"/>
                </a:moveTo>
                <a:cubicBezTo>
                  <a:pt x="873176" y="1399082"/>
                  <a:pt x="2544227" y="2141095"/>
                  <a:pt x="3953302" y="2173573"/>
                </a:cubicBezTo>
                <a:cubicBezTo>
                  <a:pt x="5362377" y="2206052"/>
                  <a:pt x="7077172" y="392242"/>
                  <a:pt x="8454452" y="194871"/>
                </a:cubicBezTo>
                <a:cubicBezTo>
                  <a:pt x="9831732" y="-2500"/>
                  <a:pt x="11093970" y="470940"/>
                  <a:pt x="12216983" y="989350"/>
                </a:cubicBezTo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238283" y="3780033"/>
            <a:ext cx="554636" cy="554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3F8C82"/>
                </a:solidFill>
              </a:rPr>
              <a:t>1</a:t>
            </a:r>
            <a:endParaRPr lang="zh-CN" altLang="en-US" sz="2800" dirty="0">
              <a:solidFill>
                <a:srgbClr val="3F8C82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953655" y="4454590"/>
            <a:ext cx="554636" cy="554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3F8C82"/>
                </a:solidFill>
              </a:rPr>
              <a:t>2</a:t>
            </a:r>
            <a:endParaRPr lang="zh-CN" altLang="en-US" sz="2800" dirty="0">
              <a:solidFill>
                <a:srgbClr val="3F8C82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233551" y="2746142"/>
            <a:ext cx="554636" cy="554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3F8C82"/>
                </a:solidFill>
              </a:rPr>
              <a:t>3</a:t>
            </a:r>
            <a:endParaRPr lang="zh-CN" altLang="en-US" sz="2800" dirty="0">
              <a:solidFill>
                <a:srgbClr val="3F8C82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0384436" y="2746142"/>
            <a:ext cx="554636" cy="554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3F8C82"/>
                </a:solidFill>
              </a:rPr>
              <a:t>4</a:t>
            </a:r>
            <a:endParaRPr lang="zh-CN" altLang="en-US" sz="2800" dirty="0">
              <a:solidFill>
                <a:srgbClr val="3F8C82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183255" y="3012531"/>
            <a:ext cx="2095436" cy="1391610"/>
            <a:chOff x="3219229" y="5371024"/>
            <a:chExt cx="2095436" cy="1391610"/>
          </a:xfrm>
        </p:grpSpPr>
        <p:sp>
          <p:nvSpPr>
            <p:cNvPr id="29" name="矩形 28"/>
            <p:cNvSpPr/>
            <p:nvPr/>
          </p:nvSpPr>
          <p:spPr>
            <a:xfrm>
              <a:off x="3219229" y="5840614"/>
              <a:ext cx="2095436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63151" y="3499390"/>
            <a:ext cx="2095436" cy="1391610"/>
            <a:chOff x="3219229" y="5371024"/>
            <a:chExt cx="2095436" cy="1391610"/>
          </a:xfrm>
        </p:grpSpPr>
        <p:sp>
          <p:nvSpPr>
            <p:cNvPr id="32" name="矩形 31"/>
            <p:cNvSpPr/>
            <p:nvPr/>
          </p:nvSpPr>
          <p:spPr>
            <a:xfrm>
              <a:off x="3219229" y="5840614"/>
              <a:ext cx="2095436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614036" y="1351854"/>
            <a:ext cx="2095436" cy="1391610"/>
            <a:chOff x="3219229" y="5371024"/>
            <a:chExt cx="2095436" cy="1391610"/>
          </a:xfrm>
        </p:grpSpPr>
        <p:sp>
          <p:nvSpPr>
            <p:cNvPr id="35" name="矩形 34"/>
            <p:cNvSpPr/>
            <p:nvPr/>
          </p:nvSpPr>
          <p:spPr>
            <a:xfrm>
              <a:off x="3219229" y="5840614"/>
              <a:ext cx="2095436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3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244327" y="2008681"/>
            <a:ext cx="1708880" cy="1708880"/>
            <a:chOff x="1529621" y="2098623"/>
            <a:chExt cx="1708880" cy="1708880"/>
          </a:xfrm>
        </p:grpSpPr>
        <p:sp>
          <p:nvSpPr>
            <p:cNvPr id="13" name="不完整圆 12"/>
            <p:cNvSpPr/>
            <p:nvPr/>
          </p:nvSpPr>
          <p:spPr>
            <a:xfrm>
              <a:off x="1529621" y="2098623"/>
              <a:ext cx="1708880" cy="1708880"/>
            </a:xfrm>
            <a:prstGeom prst="pie">
              <a:avLst>
                <a:gd name="adj1" fmla="val 2771609"/>
                <a:gd name="adj2" fmla="val 1620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529621" y="2098623"/>
              <a:ext cx="1708880" cy="170888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02210" y="2008681"/>
            <a:ext cx="1708881" cy="1708881"/>
            <a:chOff x="4827456" y="2098622"/>
            <a:chExt cx="1708881" cy="1708881"/>
          </a:xfrm>
        </p:grpSpPr>
        <p:sp>
          <p:nvSpPr>
            <p:cNvPr id="16" name="不完整圆 15"/>
            <p:cNvSpPr/>
            <p:nvPr/>
          </p:nvSpPr>
          <p:spPr>
            <a:xfrm>
              <a:off x="4827457" y="2098623"/>
              <a:ext cx="1708880" cy="1708880"/>
            </a:xfrm>
            <a:prstGeom prst="pie">
              <a:avLst>
                <a:gd name="adj1" fmla="val 19034745"/>
                <a:gd name="adj2" fmla="val 1620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827456" y="2098622"/>
              <a:ext cx="1708880" cy="170888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60093" y="2008680"/>
            <a:ext cx="1708882" cy="1708882"/>
            <a:chOff x="8125291" y="2098621"/>
            <a:chExt cx="1708882" cy="1708882"/>
          </a:xfrm>
        </p:grpSpPr>
        <p:sp>
          <p:nvSpPr>
            <p:cNvPr id="19" name="不完整圆 18"/>
            <p:cNvSpPr/>
            <p:nvPr/>
          </p:nvSpPr>
          <p:spPr>
            <a:xfrm>
              <a:off x="8125293" y="2098623"/>
              <a:ext cx="1708880" cy="1708880"/>
            </a:xfrm>
            <a:prstGeom prst="pie">
              <a:avLst>
                <a:gd name="adj1" fmla="val 7084351"/>
                <a:gd name="adj2" fmla="val 1620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8125291" y="2098621"/>
              <a:ext cx="1708880" cy="170888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7046" y="4212405"/>
            <a:ext cx="3103442" cy="2338201"/>
            <a:chOff x="922281" y="4212405"/>
            <a:chExt cx="3103442" cy="2338201"/>
          </a:xfrm>
        </p:grpSpPr>
        <p:sp>
          <p:nvSpPr>
            <p:cNvPr id="22" name="文本框 21"/>
            <p:cNvSpPr txBox="1"/>
            <p:nvPr/>
          </p:nvSpPr>
          <p:spPr>
            <a:xfrm>
              <a:off x="1304451" y="421240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添加您的标题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922281" y="4796280"/>
              <a:ext cx="310344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546133" y="4212405"/>
            <a:ext cx="3103442" cy="1921820"/>
            <a:chOff x="4546133" y="4212405"/>
            <a:chExt cx="3103442" cy="1921820"/>
          </a:xfrm>
        </p:grpSpPr>
        <p:sp>
          <p:nvSpPr>
            <p:cNvPr id="25" name="文本框 24"/>
            <p:cNvSpPr txBox="1"/>
            <p:nvPr/>
          </p:nvSpPr>
          <p:spPr>
            <a:xfrm>
              <a:off x="4928304" y="421240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添加您的标题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4546133" y="4796280"/>
              <a:ext cx="3103442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45220" y="4212405"/>
            <a:ext cx="3103442" cy="1921820"/>
            <a:chOff x="8169986" y="4212405"/>
            <a:chExt cx="3103442" cy="1921820"/>
          </a:xfrm>
        </p:grpSpPr>
        <p:sp>
          <p:nvSpPr>
            <p:cNvPr id="28" name="文本框 27"/>
            <p:cNvSpPr txBox="1"/>
            <p:nvPr/>
          </p:nvSpPr>
          <p:spPr>
            <a:xfrm>
              <a:off x="8552156" y="421240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添加您的标题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169986" y="4796280"/>
              <a:ext cx="3103442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</p:grp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1364" y="1625462"/>
            <a:ext cx="5222551" cy="3815967"/>
          </a:xfrm>
          <a:prstGeom prst="rect">
            <a:avLst/>
          </a:prstGeom>
        </p:spPr>
      </p:pic>
      <p:sp>
        <p:nvSpPr>
          <p:cNvPr id="13" name="Freeform 1183"/>
          <p:cNvSpPr>
            <a:spLocks noEditPoints="1"/>
          </p:cNvSpPr>
          <p:nvPr/>
        </p:nvSpPr>
        <p:spPr bwMode="auto">
          <a:xfrm>
            <a:off x="4335428" y="5194804"/>
            <a:ext cx="425761" cy="361774"/>
          </a:xfrm>
          <a:custGeom>
            <a:avLst/>
            <a:gdLst>
              <a:gd name="T0" fmla="*/ 112 w 173"/>
              <a:gd name="T1" fmla="*/ 147 h 147"/>
              <a:gd name="T2" fmla="*/ 101 w 173"/>
              <a:gd name="T3" fmla="*/ 124 h 147"/>
              <a:gd name="T4" fmla="*/ 118 w 173"/>
              <a:gd name="T5" fmla="*/ 114 h 147"/>
              <a:gd name="T6" fmla="*/ 139 w 173"/>
              <a:gd name="T7" fmla="*/ 89 h 147"/>
              <a:gd name="T8" fmla="*/ 112 w 173"/>
              <a:gd name="T9" fmla="*/ 84 h 147"/>
              <a:gd name="T10" fmla="*/ 88 w 173"/>
              <a:gd name="T11" fmla="*/ 23 h 147"/>
              <a:gd name="T12" fmla="*/ 150 w 173"/>
              <a:gd name="T13" fmla="*/ 0 h 147"/>
              <a:gd name="T14" fmla="*/ 173 w 173"/>
              <a:gd name="T15" fmla="*/ 93 h 147"/>
              <a:gd name="T16" fmla="*/ 112 w 173"/>
              <a:gd name="T17" fmla="*/ 122 h 147"/>
              <a:gd name="T18" fmla="*/ 109 w 173"/>
              <a:gd name="T19" fmla="*/ 137 h 147"/>
              <a:gd name="T20" fmla="*/ 118 w 173"/>
              <a:gd name="T21" fmla="*/ 139 h 147"/>
              <a:gd name="T22" fmla="*/ 165 w 173"/>
              <a:gd name="T23" fmla="*/ 23 h 147"/>
              <a:gd name="T24" fmla="*/ 112 w 173"/>
              <a:gd name="T25" fmla="*/ 8 h 147"/>
              <a:gd name="T26" fmla="*/ 96 w 173"/>
              <a:gd name="T27" fmla="*/ 61 h 147"/>
              <a:gd name="T28" fmla="*/ 134 w 173"/>
              <a:gd name="T29" fmla="*/ 76 h 147"/>
              <a:gd name="T30" fmla="*/ 147 w 173"/>
              <a:gd name="T31" fmla="*/ 93 h 147"/>
              <a:gd name="T32" fmla="*/ 112 w 173"/>
              <a:gd name="T33" fmla="*/ 122 h 147"/>
              <a:gd name="T34" fmla="*/ 23 w 173"/>
              <a:gd name="T35" fmla="*/ 147 h 147"/>
              <a:gd name="T36" fmla="*/ 12 w 173"/>
              <a:gd name="T37" fmla="*/ 124 h 147"/>
              <a:gd name="T38" fmla="*/ 29 w 173"/>
              <a:gd name="T39" fmla="*/ 114 h 147"/>
              <a:gd name="T40" fmla="*/ 50 w 173"/>
              <a:gd name="T41" fmla="*/ 89 h 147"/>
              <a:gd name="T42" fmla="*/ 23 w 173"/>
              <a:gd name="T43" fmla="*/ 84 h 147"/>
              <a:gd name="T44" fmla="*/ 0 w 173"/>
              <a:gd name="T45" fmla="*/ 23 h 147"/>
              <a:gd name="T46" fmla="*/ 61 w 173"/>
              <a:gd name="T47" fmla="*/ 0 h 147"/>
              <a:gd name="T48" fmla="*/ 84 w 173"/>
              <a:gd name="T49" fmla="*/ 93 h 147"/>
              <a:gd name="T50" fmla="*/ 23 w 173"/>
              <a:gd name="T51" fmla="*/ 122 h 147"/>
              <a:gd name="T52" fmla="*/ 20 w 173"/>
              <a:gd name="T53" fmla="*/ 137 h 147"/>
              <a:gd name="T54" fmla="*/ 29 w 173"/>
              <a:gd name="T55" fmla="*/ 139 h 147"/>
              <a:gd name="T56" fmla="*/ 76 w 173"/>
              <a:gd name="T57" fmla="*/ 23 h 147"/>
              <a:gd name="T58" fmla="*/ 23 w 173"/>
              <a:gd name="T59" fmla="*/ 8 h 147"/>
              <a:gd name="T60" fmla="*/ 8 w 173"/>
              <a:gd name="T61" fmla="*/ 61 h 147"/>
              <a:gd name="T62" fmla="*/ 45 w 173"/>
              <a:gd name="T63" fmla="*/ 76 h 147"/>
              <a:gd name="T64" fmla="*/ 58 w 173"/>
              <a:gd name="T65" fmla="*/ 93 h 147"/>
              <a:gd name="T66" fmla="*/ 23 w 173"/>
              <a:gd name="T67" fmla="*/ 12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3" h="147">
                <a:moveTo>
                  <a:pt x="118" y="147"/>
                </a:moveTo>
                <a:cubicBezTo>
                  <a:pt x="112" y="147"/>
                  <a:pt x="112" y="147"/>
                  <a:pt x="112" y="147"/>
                </a:cubicBezTo>
                <a:cubicBezTo>
                  <a:pt x="106" y="147"/>
                  <a:pt x="101" y="143"/>
                  <a:pt x="101" y="137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19"/>
                  <a:pt x="106" y="114"/>
                  <a:pt x="112" y="114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30" y="114"/>
                  <a:pt x="139" y="104"/>
                  <a:pt x="139" y="93"/>
                </a:cubicBezTo>
                <a:cubicBezTo>
                  <a:pt x="139" y="89"/>
                  <a:pt x="139" y="89"/>
                  <a:pt x="139" y="89"/>
                </a:cubicBezTo>
                <a:cubicBezTo>
                  <a:pt x="139" y="86"/>
                  <a:pt x="137" y="84"/>
                  <a:pt x="134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99" y="84"/>
                  <a:pt x="88" y="74"/>
                  <a:pt x="88" y="61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10"/>
                  <a:pt x="99" y="0"/>
                  <a:pt x="112" y="0"/>
                </a:cubicBezTo>
                <a:cubicBezTo>
                  <a:pt x="150" y="0"/>
                  <a:pt x="150" y="0"/>
                  <a:pt x="150" y="0"/>
                </a:cubicBezTo>
                <a:cubicBezTo>
                  <a:pt x="162" y="0"/>
                  <a:pt x="173" y="10"/>
                  <a:pt x="173" y="23"/>
                </a:cubicBezTo>
                <a:cubicBezTo>
                  <a:pt x="173" y="93"/>
                  <a:pt x="173" y="93"/>
                  <a:pt x="173" y="93"/>
                </a:cubicBezTo>
                <a:cubicBezTo>
                  <a:pt x="173" y="123"/>
                  <a:pt x="148" y="147"/>
                  <a:pt x="118" y="147"/>
                </a:cubicBezTo>
                <a:close/>
                <a:moveTo>
                  <a:pt x="112" y="122"/>
                </a:moveTo>
                <a:cubicBezTo>
                  <a:pt x="110" y="122"/>
                  <a:pt x="109" y="123"/>
                  <a:pt x="109" y="124"/>
                </a:cubicBezTo>
                <a:cubicBezTo>
                  <a:pt x="109" y="137"/>
                  <a:pt x="109" y="137"/>
                  <a:pt x="109" y="137"/>
                </a:cubicBezTo>
                <a:cubicBezTo>
                  <a:pt x="109" y="138"/>
                  <a:pt x="110" y="139"/>
                  <a:pt x="112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44" y="139"/>
                  <a:pt x="165" y="118"/>
                  <a:pt x="165" y="93"/>
                </a:cubicBezTo>
                <a:cubicBezTo>
                  <a:pt x="165" y="23"/>
                  <a:pt x="165" y="23"/>
                  <a:pt x="165" y="23"/>
                </a:cubicBezTo>
                <a:cubicBezTo>
                  <a:pt x="165" y="14"/>
                  <a:pt x="158" y="8"/>
                  <a:pt x="150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03" y="8"/>
                  <a:pt x="96" y="14"/>
                  <a:pt x="96" y="23"/>
                </a:cubicBezTo>
                <a:cubicBezTo>
                  <a:pt x="96" y="61"/>
                  <a:pt x="96" y="61"/>
                  <a:pt x="96" y="61"/>
                </a:cubicBezTo>
                <a:cubicBezTo>
                  <a:pt x="96" y="69"/>
                  <a:pt x="103" y="76"/>
                  <a:pt x="112" y="76"/>
                </a:cubicBezTo>
                <a:cubicBezTo>
                  <a:pt x="134" y="76"/>
                  <a:pt x="134" y="76"/>
                  <a:pt x="134" y="76"/>
                </a:cubicBezTo>
                <a:cubicBezTo>
                  <a:pt x="141" y="76"/>
                  <a:pt x="147" y="82"/>
                  <a:pt x="147" y="89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7" y="109"/>
                  <a:pt x="134" y="122"/>
                  <a:pt x="118" y="122"/>
                </a:cubicBezTo>
                <a:lnTo>
                  <a:pt x="112" y="122"/>
                </a:lnTo>
                <a:close/>
                <a:moveTo>
                  <a:pt x="29" y="147"/>
                </a:moveTo>
                <a:cubicBezTo>
                  <a:pt x="23" y="147"/>
                  <a:pt x="23" y="147"/>
                  <a:pt x="23" y="147"/>
                </a:cubicBezTo>
                <a:cubicBezTo>
                  <a:pt x="17" y="147"/>
                  <a:pt x="12" y="143"/>
                  <a:pt x="12" y="137"/>
                </a:cubicBezTo>
                <a:cubicBezTo>
                  <a:pt x="12" y="124"/>
                  <a:pt x="12" y="124"/>
                  <a:pt x="12" y="124"/>
                </a:cubicBezTo>
                <a:cubicBezTo>
                  <a:pt x="12" y="119"/>
                  <a:pt x="17" y="114"/>
                  <a:pt x="23" y="114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41" y="114"/>
                  <a:pt x="50" y="104"/>
                  <a:pt x="50" y="93"/>
                </a:cubicBezTo>
                <a:cubicBezTo>
                  <a:pt x="50" y="89"/>
                  <a:pt x="50" y="89"/>
                  <a:pt x="50" y="89"/>
                </a:cubicBezTo>
                <a:cubicBezTo>
                  <a:pt x="50" y="86"/>
                  <a:pt x="48" y="84"/>
                  <a:pt x="45" y="84"/>
                </a:cubicBezTo>
                <a:cubicBezTo>
                  <a:pt x="23" y="84"/>
                  <a:pt x="23" y="84"/>
                  <a:pt x="23" y="84"/>
                </a:cubicBezTo>
                <a:cubicBezTo>
                  <a:pt x="10" y="84"/>
                  <a:pt x="0" y="74"/>
                  <a:pt x="0" y="6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73" y="0"/>
                  <a:pt x="84" y="10"/>
                  <a:pt x="84" y="23"/>
                </a:cubicBezTo>
                <a:cubicBezTo>
                  <a:pt x="84" y="93"/>
                  <a:pt x="84" y="93"/>
                  <a:pt x="84" y="93"/>
                </a:cubicBezTo>
                <a:cubicBezTo>
                  <a:pt x="84" y="123"/>
                  <a:pt x="59" y="147"/>
                  <a:pt x="29" y="147"/>
                </a:cubicBezTo>
                <a:close/>
                <a:moveTo>
                  <a:pt x="23" y="122"/>
                </a:moveTo>
                <a:cubicBezTo>
                  <a:pt x="21" y="122"/>
                  <a:pt x="20" y="123"/>
                  <a:pt x="20" y="124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20" y="138"/>
                  <a:pt x="21" y="139"/>
                  <a:pt x="23" y="139"/>
                </a:cubicBezTo>
                <a:cubicBezTo>
                  <a:pt x="29" y="139"/>
                  <a:pt x="29" y="139"/>
                  <a:pt x="29" y="139"/>
                </a:cubicBezTo>
                <a:cubicBezTo>
                  <a:pt x="55" y="139"/>
                  <a:pt x="76" y="118"/>
                  <a:pt x="76" y="93"/>
                </a:cubicBezTo>
                <a:cubicBezTo>
                  <a:pt x="76" y="23"/>
                  <a:pt x="76" y="23"/>
                  <a:pt x="76" y="23"/>
                </a:cubicBezTo>
                <a:cubicBezTo>
                  <a:pt x="76" y="14"/>
                  <a:pt x="69" y="8"/>
                  <a:pt x="61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14" y="8"/>
                  <a:pt x="8" y="14"/>
                  <a:pt x="8" y="23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9"/>
                  <a:pt x="14" y="76"/>
                  <a:pt x="2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52" y="76"/>
                  <a:pt x="58" y="82"/>
                  <a:pt x="58" y="89"/>
                </a:cubicBezTo>
                <a:cubicBezTo>
                  <a:pt x="58" y="93"/>
                  <a:pt x="58" y="93"/>
                  <a:pt x="58" y="93"/>
                </a:cubicBezTo>
                <a:cubicBezTo>
                  <a:pt x="58" y="109"/>
                  <a:pt x="45" y="122"/>
                  <a:pt x="29" y="122"/>
                </a:cubicBezTo>
                <a:lnTo>
                  <a:pt x="23" y="12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1181"/>
          <p:cNvSpPr>
            <a:spLocks noEditPoints="1"/>
          </p:cNvSpPr>
          <p:nvPr/>
        </p:nvSpPr>
        <p:spPr bwMode="auto">
          <a:xfrm>
            <a:off x="1022949" y="2060177"/>
            <a:ext cx="425761" cy="361774"/>
          </a:xfrm>
          <a:custGeom>
            <a:avLst/>
            <a:gdLst>
              <a:gd name="T0" fmla="*/ 112 w 173"/>
              <a:gd name="T1" fmla="*/ 147 h 147"/>
              <a:gd name="T2" fmla="*/ 88 w 173"/>
              <a:gd name="T3" fmla="*/ 54 h 147"/>
              <a:gd name="T4" fmla="*/ 150 w 173"/>
              <a:gd name="T5" fmla="*/ 0 h 147"/>
              <a:gd name="T6" fmla="*/ 160 w 173"/>
              <a:gd name="T7" fmla="*/ 23 h 147"/>
              <a:gd name="T8" fmla="*/ 143 w 173"/>
              <a:gd name="T9" fmla="*/ 33 h 147"/>
              <a:gd name="T10" fmla="*/ 122 w 173"/>
              <a:gd name="T11" fmla="*/ 58 h 147"/>
              <a:gd name="T12" fmla="*/ 150 w 173"/>
              <a:gd name="T13" fmla="*/ 63 h 147"/>
              <a:gd name="T14" fmla="*/ 173 w 173"/>
              <a:gd name="T15" fmla="*/ 124 h 147"/>
              <a:gd name="T16" fmla="*/ 143 w 173"/>
              <a:gd name="T17" fmla="*/ 8 h 147"/>
              <a:gd name="T18" fmla="*/ 96 w 173"/>
              <a:gd name="T19" fmla="*/ 124 h 147"/>
              <a:gd name="T20" fmla="*/ 150 w 173"/>
              <a:gd name="T21" fmla="*/ 139 h 147"/>
              <a:gd name="T22" fmla="*/ 165 w 173"/>
              <a:gd name="T23" fmla="*/ 86 h 147"/>
              <a:gd name="T24" fmla="*/ 127 w 173"/>
              <a:gd name="T25" fmla="*/ 71 h 147"/>
              <a:gd name="T26" fmla="*/ 114 w 173"/>
              <a:gd name="T27" fmla="*/ 54 h 147"/>
              <a:gd name="T28" fmla="*/ 150 w 173"/>
              <a:gd name="T29" fmla="*/ 25 h 147"/>
              <a:gd name="T30" fmla="*/ 152 w 173"/>
              <a:gd name="T31" fmla="*/ 10 h 147"/>
              <a:gd name="T32" fmla="*/ 143 w 173"/>
              <a:gd name="T33" fmla="*/ 8 h 147"/>
              <a:gd name="T34" fmla="*/ 23 w 173"/>
              <a:gd name="T35" fmla="*/ 147 h 147"/>
              <a:gd name="T36" fmla="*/ 0 w 173"/>
              <a:gd name="T37" fmla="*/ 54 h 147"/>
              <a:gd name="T38" fmla="*/ 61 w 173"/>
              <a:gd name="T39" fmla="*/ 0 h 147"/>
              <a:gd name="T40" fmla="*/ 71 w 173"/>
              <a:gd name="T41" fmla="*/ 23 h 147"/>
              <a:gd name="T42" fmla="*/ 54 w 173"/>
              <a:gd name="T43" fmla="*/ 33 h 147"/>
              <a:gd name="T44" fmla="*/ 33 w 173"/>
              <a:gd name="T45" fmla="*/ 58 h 147"/>
              <a:gd name="T46" fmla="*/ 61 w 173"/>
              <a:gd name="T47" fmla="*/ 63 h 147"/>
              <a:gd name="T48" fmla="*/ 84 w 173"/>
              <a:gd name="T49" fmla="*/ 124 h 147"/>
              <a:gd name="T50" fmla="*/ 54 w 173"/>
              <a:gd name="T51" fmla="*/ 8 h 147"/>
              <a:gd name="T52" fmla="*/ 8 w 173"/>
              <a:gd name="T53" fmla="*/ 124 h 147"/>
              <a:gd name="T54" fmla="*/ 61 w 173"/>
              <a:gd name="T55" fmla="*/ 139 h 147"/>
              <a:gd name="T56" fmla="*/ 76 w 173"/>
              <a:gd name="T57" fmla="*/ 86 h 147"/>
              <a:gd name="T58" fmla="*/ 38 w 173"/>
              <a:gd name="T59" fmla="*/ 71 h 147"/>
              <a:gd name="T60" fmla="*/ 25 w 173"/>
              <a:gd name="T61" fmla="*/ 54 h 147"/>
              <a:gd name="T62" fmla="*/ 61 w 173"/>
              <a:gd name="T63" fmla="*/ 25 h 147"/>
              <a:gd name="T64" fmla="*/ 63 w 173"/>
              <a:gd name="T65" fmla="*/ 10 h 147"/>
              <a:gd name="T66" fmla="*/ 54 w 173"/>
              <a:gd name="T67" fmla="*/ 8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3" h="147">
                <a:moveTo>
                  <a:pt x="150" y="147"/>
                </a:moveTo>
                <a:cubicBezTo>
                  <a:pt x="112" y="147"/>
                  <a:pt x="112" y="147"/>
                  <a:pt x="112" y="147"/>
                </a:cubicBezTo>
                <a:cubicBezTo>
                  <a:pt x="99" y="147"/>
                  <a:pt x="88" y="137"/>
                  <a:pt x="88" y="124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24"/>
                  <a:pt x="113" y="0"/>
                  <a:pt x="143" y="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5" y="0"/>
                  <a:pt x="160" y="4"/>
                  <a:pt x="160" y="10"/>
                </a:cubicBezTo>
                <a:cubicBezTo>
                  <a:pt x="160" y="23"/>
                  <a:pt x="160" y="23"/>
                  <a:pt x="160" y="23"/>
                </a:cubicBezTo>
                <a:cubicBezTo>
                  <a:pt x="160" y="28"/>
                  <a:pt x="155" y="33"/>
                  <a:pt x="150" y="33"/>
                </a:cubicBezTo>
                <a:cubicBezTo>
                  <a:pt x="143" y="33"/>
                  <a:pt x="143" y="33"/>
                  <a:pt x="143" y="33"/>
                </a:cubicBezTo>
                <a:cubicBezTo>
                  <a:pt x="132" y="33"/>
                  <a:pt x="122" y="43"/>
                  <a:pt x="122" y="54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61"/>
                  <a:pt x="124" y="63"/>
                  <a:pt x="127" y="63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62" y="63"/>
                  <a:pt x="173" y="73"/>
                  <a:pt x="173" y="86"/>
                </a:cubicBezTo>
                <a:cubicBezTo>
                  <a:pt x="173" y="124"/>
                  <a:pt x="173" y="124"/>
                  <a:pt x="173" y="124"/>
                </a:cubicBezTo>
                <a:cubicBezTo>
                  <a:pt x="173" y="137"/>
                  <a:pt x="162" y="147"/>
                  <a:pt x="150" y="147"/>
                </a:cubicBezTo>
                <a:close/>
                <a:moveTo>
                  <a:pt x="143" y="8"/>
                </a:moveTo>
                <a:cubicBezTo>
                  <a:pt x="118" y="8"/>
                  <a:pt x="96" y="29"/>
                  <a:pt x="96" y="5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6" y="133"/>
                  <a:pt x="103" y="139"/>
                  <a:pt x="112" y="139"/>
                </a:cubicBezTo>
                <a:cubicBezTo>
                  <a:pt x="150" y="139"/>
                  <a:pt x="150" y="139"/>
                  <a:pt x="150" y="139"/>
                </a:cubicBezTo>
                <a:cubicBezTo>
                  <a:pt x="158" y="139"/>
                  <a:pt x="165" y="133"/>
                  <a:pt x="165" y="124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65" y="78"/>
                  <a:pt x="158" y="71"/>
                  <a:pt x="150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0" y="71"/>
                  <a:pt x="114" y="65"/>
                  <a:pt x="114" y="58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14" y="38"/>
                  <a:pt x="127" y="25"/>
                  <a:pt x="143" y="25"/>
                </a:cubicBezTo>
                <a:cubicBezTo>
                  <a:pt x="150" y="25"/>
                  <a:pt x="150" y="25"/>
                  <a:pt x="150" y="25"/>
                </a:cubicBezTo>
                <a:cubicBezTo>
                  <a:pt x="151" y="25"/>
                  <a:pt x="152" y="24"/>
                  <a:pt x="152" y="23"/>
                </a:cubicBezTo>
                <a:cubicBezTo>
                  <a:pt x="152" y="10"/>
                  <a:pt x="152" y="10"/>
                  <a:pt x="152" y="10"/>
                </a:cubicBezTo>
                <a:cubicBezTo>
                  <a:pt x="152" y="9"/>
                  <a:pt x="151" y="8"/>
                  <a:pt x="150" y="8"/>
                </a:cubicBezTo>
                <a:lnTo>
                  <a:pt x="143" y="8"/>
                </a:lnTo>
                <a:close/>
                <a:moveTo>
                  <a:pt x="61" y="147"/>
                </a:moveTo>
                <a:cubicBezTo>
                  <a:pt x="23" y="147"/>
                  <a:pt x="23" y="147"/>
                  <a:pt x="23" y="147"/>
                </a:cubicBezTo>
                <a:cubicBezTo>
                  <a:pt x="10" y="147"/>
                  <a:pt x="0" y="137"/>
                  <a:pt x="0" y="12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24"/>
                  <a:pt x="24" y="0"/>
                  <a:pt x="5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6" y="0"/>
                  <a:pt x="71" y="4"/>
                  <a:pt x="71" y="10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8"/>
                  <a:pt x="66" y="33"/>
                  <a:pt x="61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43" y="33"/>
                  <a:pt x="33" y="43"/>
                  <a:pt x="33" y="54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1"/>
                  <a:pt x="35" y="63"/>
                  <a:pt x="38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73" y="63"/>
                  <a:pt x="84" y="73"/>
                  <a:pt x="84" y="86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137"/>
                  <a:pt x="73" y="147"/>
                  <a:pt x="61" y="147"/>
                </a:cubicBezTo>
                <a:close/>
                <a:moveTo>
                  <a:pt x="54" y="8"/>
                </a:moveTo>
                <a:cubicBezTo>
                  <a:pt x="29" y="8"/>
                  <a:pt x="8" y="29"/>
                  <a:pt x="8" y="54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33"/>
                  <a:pt x="14" y="139"/>
                  <a:pt x="23" y="139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69" y="139"/>
                  <a:pt x="76" y="133"/>
                  <a:pt x="76" y="124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78"/>
                  <a:pt x="69" y="71"/>
                  <a:pt x="61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1" y="71"/>
                  <a:pt x="25" y="65"/>
                  <a:pt x="25" y="58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38"/>
                  <a:pt x="38" y="25"/>
                  <a:pt x="54" y="25"/>
                </a:cubicBezTo>
                <a:cubicBezTo>
                  <a:pt x="61" y="25"/>
                  <a:pt x="61" y="25"/>
                  <a:pt x="61" y="25"/>
                </a:cubicBezTo>
                <a:cubicBezTo>
                  <a:pt x="62" y="25"/>
                  <a:pt x="63" y="24"/>
                  <a:pt x="63" y="23"/>
                </a:cubicBezTo>
                <a:cubicBezTo>
                  <a:pt x="63" y="10"/>
                  <a:pt x="63" y="10"/>
                  <a:pt x="63" y="10"/>
                </a:cubicBezTo>
                <a:cubicBezTo>
                  <a:pt x="63" y="9"/>
                  <a:pt x="62" y="8"/>
                  <a:pt x="61" y="8"/>
                </a:cubicBezTo>
                <a:lnTo>
                  <a:pt x="54" y="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22949" y="2605546"/>
            <a:ext cx="373824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您的内容打在这里，或通过复制您的文本后在此框中选择粘贴。您的内容打在这里，或通过复制您的文本后在此框中选择粘贴。</a:t>
            </a:r>
          </a:p>
        </p:txBody>
      </p:sp>
    </p:spTree>
  </p:cSld>
  <p:clrMapOvr>
    <a:masterClrMapping/>
  </p:clrMapOvr>
  <p:transition spd="slow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485868" y="2112959"/>
            <a:ext cx="1289782" cy="1289782"/>
          </a:xfrm>
          <a:prstGeom prst="ellipse">
            <a:avLst/>
          </a:prstGeom>
          <a:solidFill>
            <a:srgbClr val="F6F7F9"/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3F8C82"/>
                </a:solidFill>
              </a:rPr>
              <a:t>02</a:t>
            </a:r>
            <a:endParaRPr lang="zh-CN" altLang="en-US" sz="3600" dirty="0">
              <a:solidFill>
                <a:srgbClr val="3F8C8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2749" y="3985280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4" name="矩形 3"/>
          <p:cNvSpPr/>
          <p:nvPr/>
        </p:nvSpPr>
        <p:spPr>
          <a:xfrm>
            <a:off x="2781168" y="4644105"/>
            <a:ext cx="6699182" cy="3683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您的内容打在这里，或通过复制您的文本后在此框中选择粘贴。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0758" y="0"/>
            <a:ext cx="2" cy="21129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85315" y="5409398"/>
            <a:ext cx="4908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137"/>
          <p:cNvGrpSpPr/>
          <p:nvPr/>
        </p:nvGrpSpPr>
        <p:grpSpPr>
          <a:xfrm>
            <a:off x="268819" y="296219"/>
            <a:ext cx="531281" cy="588247"/>
            <a:chOff x="4179888" y="2487613"/>
            <a:chExt cx="1406524" cy="1557337"/>
          </a:xfrm>
          <a:blipFill>
            <a:blip r:embed="rId2"/>
            <a:stretch>
              <a:fillRect/>
            </a:stretch>
          </a:blipFill>
        </p:grpSpPr>
        <p:sp>
          <p:nvSpPr>
            <p:cNvPr id="8" name="Freeform 68"/>
            <p:cNvSpPr/>
            <p:nvPr/>
          </p:nvSpPr>
          <p:spPr bwMode="auto">
            <a:xfrm>
              <a:off x="4179888" y="2487613"/>
              <a:ext cx="839787" cy="1171575"/>
            </a:xfrm>
            <a:custGeom>
              <a:avLst/>
              <a:gdLst>
                <a:gd name="T0" fmla="*/ 529 w 529"/>
                <a:gd name="T1" fmla="*/ 72 h 738"/>
                <a:gd name="T2" fmla="*/ 106 w 529"/>
                <a:gd name="T3" fmla="*/ 115 h 738"/>
                <a:gd name="T4" fmla="*/ 97 w 529"/>
                <a:gd name="T5" fmla="*/ 110 h 738"/>
                <a:gd name="T6" fmla="*/ 499 w 529"/>
                <a:gd name="T7" fmla="*/ 65 h 738"/>
                <a:gd name="T8" fmla="*/ 499 w 529"/>
                <a:gd name="T9" fmla="*/ 60 h 738"/>
                <a:gd name="T10" fmla="*/ 92 w 529"/>
                <a:gd name="T11" fmla="*/ 105 h 738"/>
                <a:gd name="T12" fmla="*/ 85 w 529"/>
                <a:gd name="T13" fmla="*/ 100 h 738"/>
                <a:gd name="T14" fmla="*/ 492 w 529"/>
                <a:gd name="T15" fmla="*/ 55 h 738"/>
                <a:gd name="T16" fmla="*/ 492 w 529"/>
                <a:gd name="T17" fmla="*/ 50 h 738"/>
                <a:gd name="T18" fmla="*/ 78 w 529"/>
                <a:gd name="T19" fmla="*/ 96 h 738"/>
                <a:gd name="T20" fmla="*/ 71 w 529"/>
                <a:gd name="T21" fmla="*/ 91 h 738"/>
                <a:gd name="T22" fmla="*/ 484 w 529"/>
                <a:gd name="T23" fmla="*/ 46 h 738"/>
                <a:gd name="T24" fmla="*/ 484 w 529"/>
                <a:gd name="T25" fmla="*/ 41 h 738"/>
                <a:gd name="T26" fmla="*/ 66 w 529"/>
                <a:gd name="T27" fmla="*/ 86 h 738"/>
                <a:gd name="T28" fmla="*/ 56 w 529"/>
                <a:gd name="T29" fmla="*/ 81 h 738"/>
                <a:gd name="T30" fmla="*/ 475 w 529"/>
                <a:gd name="T31" fmla="*/ 34 h 738"/>
                <a:gd name="T32" fmla="*/ 475 w 529"/>
                <a:gd name="T33" fmla="*/ 29 h 738"/>
                <a:gd name="T34" fmla="*/ 52 w 529"/>
                <a:gd name="T35" fmla="*/ 77 h 738"/>
                <a:gd name="T36" fmla="*/ 42 w 529"/>
                <a:gd name="T37" fmla="*/ 69 h 738"/>
                <a:gd name="T38" fmla="*/ 54 w 529"/>
                <a:gd name="T39" fmla="*/ 69 h 738"/>
                <a:gd name="T40" fmla="*/ 484 w 529"/>
                <a:gd name="T41" fmla="*/ 22 h 738"/>
                <a:gd name="T42" fmla="*/ 470 w 529"/>
                <a:gd name="T43" fmla="*/ 0 h 738"/>
                <a:gd name="T44" fmla="*/ 0 w 529"/>
                <a:gd name="T45" fmla="*/ 50 h 738"/>
                <a:gd name="T46" fmla="*/ 0 w 529"/>
                <a:gd name="T47" fmla="*/ 58 h 738"/>
                <a:gd name="T48" fmla="*/ 0 w 529"/>
                <a:gd name="T49" fmla="*/ 74 h 738"/>
                <a:gd name="T50" fmla="*/ 0 w 529"/>
                <a:gd name="T51" fmla="*/ 678 h 738"/>
                <a:gd name="T52" fmla="*/ 85 w 529"/>
                <a:gd name="T53" fmla="*/ 738 h 738"/>
                <a:gd name="T54" fmla="*/ 85 w 529"/>
                <a:gd name="T55" fmla="*/ 738 h 738"/>
                <a:gd name="T56" fmla="*/ 142 w 529"/>
                <a:gd name="T57" fmla="*/ 733 h 738"/>
                <a:gd name="T58" fmla="*/ 142 w 529"/>
                <a:gd name="T59" fmla="*/ 143 h 738"/>
                <a:gd name="T60" fmla="*/ 529 w 529"/>
                <a:gd name="T61" fmla="*/ 105 h 738"/>
                <a:gd name="T62" fmla="*/ 529 w 529"/>
                <a:gd name="T63" fmla="*/ 7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38">
                  <a:moveTo>
                    <a:pt x="529" y="72"/>
                  </a:moveTo>
                  <a:lnTo>
                    <a:pt x="106" y="115"/>
                  </a:lnTo>
                  <a:lnTo>
                    <a:pt x="97" y="110"/>
                  </a:lnTo>
                  <a:lnTo>
                    <a:pt x="499" y="65"/>
                  </a:lnTo>
                  <a:lnTo>
                    <a:pt x="499" y="60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5"/>
                  </a:lnTo>
                  <a:lnTo>
                    <a:pt x="492" y="50"/>
                  </a:lnTo>
                  <a:lnTo>
                    <a:pt x="78" y="96"/>
                  </a:lnTo>
                  <a:lnTo>
                    <a:pt x="71" y="91"/>
                  </a:lnTo>
                  <a:lnTo>
                    <a:pt x="484" y="46"/>
                  </a:lnTo>
                  <a:lnTo>
                    <a:pt x="484" y="41"/>
                  </a:lnTo>
                  <a:lnTo>
                    <a:pt x="66" y="86"/>
                  </a:lnTo>
                  <a:lnTo>
                    <a:pt x="56" y="81"/>
                  </a:lnTo>
                  <a:lnTo>
                    <a:pt x="475" y="34"/>
                  </a:lnTo>
                  <a:lnTo>
                    <a:pt x="475" y="29"/>
                  </a:lnTo>
                  <a:lnTo>
                    <a:pt x="52" y="77"/>
                  </a:lnTo>
                  <a:lnTo>
                    <a:pt x="42" y="69"/>
                  </a:lnTo>
                  <a:lnTo>
                    <a:pt x="54" y="69"/>
                  </a:lnTo>
                  <a:lnTo>
                    <a:pt x="484" y="22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0" y="678"/>
                  </a:lnTo>
                  <a:lnTo>
                    <a:pt x="85" y="738"/>
                  </a:lnTo>
                  <a:lnTo>
                    <a:pt x="85" y="738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Freeform 69"/>
            <p:cNvSpPr/>
            <p:nvPr/>
          </p:nvSpPr>
          <p:spPr bwMode="auto">
            <a:xfrm>
              <a:off x="4457700" y="2673350"/>
              <a:ext cx="839787" cy="1174750"/>
            </a:xfrm>
            <a:custGeom>
              <a:avLst/>
              <a:gdLst>
                <a:gd name="T0" fmla="*/ 529 w 529"/>
                <a:gd name="T1" fmla="*/ 71 h 740"/>
                <a:gd name="T2" fmla="*/ 106 w 529"/>
                <a:gd name="T3" fmla="*/ 117 h 740"/>
                <a:gd name="T4" fmla="*/ 97 w 529"/>
                <a:gd name="T5" fmla="*/ 109 h 740"/>
                <a:gd name="T6" fmla="*/ 499 w 529"/>
                <a:gd name="T7" fmla="*/ 67 h 740"/>
                <a:gd name="T8" fmla="*/ 499 w 529"/>
                <a:gd name="T9" fmla="*/ 62 h 740"/>
                <a:gd name="T10" fmla="*/ 92 w 529"/>
                <a:gd name="T11" fmla="*/ 105 h 740"/>
                <a:gd name="T12" fmla="*/ 85 w 529"/>
                <a:gd name="T13" fmla="*/ 100 h 740"/>
                <a:gd name="T14" fmla="*/ 492 w 529"/>
                <a:gd name="T15" fmla="*/ 57 h 740"/>
                <a:gd name="T16" fmla="*/ 492 w 529"/>
                <a:gd name="T17" fmla="*/ 52 h 740"/>
                <a:gd name="T18" fmla="*/ 78 w 529"/>
                <a:gd name="T19" fmla="*/ 98 h 740"/>
                <a:gd name="T20" fmla="*/ 71 w 529"/>
                <a:gd name="T21" fmla="*/ 90 h 740"/>
                <a:gd name="T22" fmla="*/ 484 w 529"/>
                <a:gd name="T23" fmla="*/ 45 h 740"/>
                <a:gd name="T24" fmla="*/ 484 w 529"/>
                <a:gd name="T25" fmla="*/ 41 h 740"/>
                <a:gd name="T26" fmla="*/ 66 w 529"/>
                <a:gd name="T27" fmla="*/ 88 h 740"/>
                <a:gd name="T28" fmla="*/ 56 w 529"/>
                <a:gd name="T29" fmla="*/ 81 h 740"/>
                <a:gd name="T30" fmla="*/ 475 w 529"/>
                <a:gd name="T31" fmla="*/ 36 h 740"/>
                <a:gd name="T32" fmla="*/ 475 w 529"/>
                <a:gd name="T33" fmla="*/ 31 h 740"/>
                <a:gd name="T34" fmla="*/ 52 w 529"/>
                <a:gd name="T35" fmla="*/ 79 h 740"/>
                <a:gd name="T36" fmla="*/ 42 w 529"/>
                <a:gd name="T37" fmla="*/ 71 h 740"/>
                <a:gd name="T38" fmla="*/ 54 w 529"/>
                <a:gd name="T39" fmla="*/ 69 h 740"/>
                <a:gd name="T40" fmla="*/ 484 w 529"/>
                <a:gd name="T41" fmla="*/ 21 h 740"/>
                <a:gd name="T42" fmla="*/ 470 w 529"/>
                <a:gd name="T43" fmla="*/ 0 h 740"/>
                <a:gd name="T44" fmla="*/ 0 w 529"/>
                <a:gd name="T45" fmla="*/ 50 h 740"/>
                <a:gd name="T46" fmla="*/ 0 w 529"/>
                <a:gd name="T47" fmla="*/ 57 h 740"/>
                <a:gd name="T48" fmla="*/ 0 w 529"/>
                <a:gd name="T49" fmla="*/ 76 h 740"/>
                <a:gd name="T50" fmla="*/ 0 w 529"/>
                <a:gd name="T51" fmla="*/ 678 h 740"/>
                <a:gd name="T52" fmla="*/ 85 w 529"/>
                <a:gd name="T53" fmla="*/ 740 h 740"/>
                <a:gd name="T54" fmla="*/ 85 w 529"/>
                <a:gd name="T55" fmla="*/ 740 h 740"/>
                <a:gd name="T56" fmla="*/ 142 w 529"/>
                <a:gd name="T57" fmla="*/ 733 h 740"/>
                <a:gd name="T58" fmla="*/ 142 w 529"/>
                <a:gd name="T59" fmla="*/ 143 h 740"/>
                <a:gd name="T60" fmla="*/ 529 w 529"/>
                <a:gd name="T61" fmla="*/ 105 h 740"/>
                <a:gd name="T62" fmla="*/ 529 w 529"/>
                <a:gd name="T63" fmla="*/ 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740">
                  <a:moveTo>
                    <a:pt x="529" y="71"/>
                  </a:moveTo>
                  <a:lnTo>
                    <a:pt x="106" y="117"/>
                  </a:lnTo>
                  <a:lnTo>
                    <a:pt x="97" y="109"/>
                  </a:lnTo>
                  <a:lnTo>
                    <a:pt x="499" y="67"/>
                  </a:lnTo>
                  <a:lnTo>
                    <a:pt x="499" y="62"/>
                  </a:lnTo>
                  <a:lnTo>
                    <a:pt x="92" y="105"/>
                  </a:lnTo>
                  <a:lnTo>
                    <a:pt x="85" y="100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78" y="98"/>
                  </a:lnTo>
                  <a:lnTo>
                    <a:pt x="71" y="90"/>
                  </a:lnTo>
                  <a:lnTo>
                    <a:pt x="484" y="45"/>
                  </a:lnTo>
                  <a:lnTo>
                    <a:pt x="484" y="41"/>
                  </a:lnTo>
                  <a:lnTo>
                    <a:pt x="66" y="88"/>
                  </a:lnTo>
                  <a:lnTo>
                    <a:pt x="56" y="81"/>
                  </a:lnTo>
                  <a:lnTo>
                    <a:pt x="475" y="36"/>
                  </a:lnTo>
                  <a:lnTo>
                    <a:pt x="475" y="31"/>
                  </a:lnTo>
                  <a:lnTo>
                    <a:pt x="52" y="79"/>
                  </a:lnTo>
                  <a:lnTo>
                    <a:pt x="42" y="71"/>
                  </a:lnTo>
                  <a:lnTo>
                    <a:pt x="54" y="69"/>
                  </a:lnTo>
                  <a:lnTo>
                    <a:pt x="484" y="21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78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142" y="733"/>
                  </a:lnTo>
                  <a:lnTo>
                    <a:pt x="142" y="143"/>
                  </a:lnTo>
                  <a:lnTo>
                    <a:pt x="529" y="105"/>
                  </a:lnTo>
                  <a:lnTo>
                    <a:pt x="52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Freeform 70"/>
            <p:cNvSpPr>
              <a:spLocks noEditPoints="1"/>
            </p:cNvSpPr>
            <p:nvPr/>
          </p:nvSpPr>
          <p:spPr bwMode="auto">
            <a:xfrm>
              <a:off x="4746625" y="2870200"/>
              <a:ext cx="839787" cy="1174750"/>
            </a:xfrm>
            <a:custGeom>
              <a:avLst/>
              <a:gdLst>
                <a:gd name="T0" fmla="*/ 106 w 529"/>
                <a:gd name="T1" fmla="*/ 116 h 740"/>
                <a:gd name="T2" fmla="*/ 97 w 529"/>
                <a:gd name="T3" fmla="*/ 109 h 740"/>
                <a:gd name="T4" fmla="*/ 501 w 529"/>
                <a:gd name="T5" fmla="*/ 66 h 740"/>
                <a:gd name="T6" fmla="*/ 499 w 529"/>
                <a:gd name="T7" fmla="*/ 62 h 740"/>
                <a:gd name="T8" fmla="*/ 92 w 529"/>
                <a:gd name="T9" fmla="*/ 107 h 740"/>
                <a:gd name="T10" fmla="*/ 85 w 529"/>
                <a:gd name="T11" fmla="*/ 102 h 740"/>
                <a:gd name="T12" fmla="*/ 492 w 529"/>
                <a:gd name="T13" fmla="*/ 57 h 740"/>
                <a:gd name="T14" fmla="*/ 492 w 529"/>
                <a:gd name="T15" fmla="*/ 52 h 740"/>
                <a:gd name="T16" fmla="*/ 80 w 529"/>
                <a:gd name="T17" fmla="*/ 97 h 740"/>
                <a:gd name="T18" fmla="*/ 71 w 529"/>
                <a:gd name="T19" fmla="*/ 93 h 740"/>
                <a:gd name="T20" fmla="*/ 485 w 529"/>
                <a:gd name="T21" fmla="*/ 45 h 740"/>
                <a:gd name="T22" fmla="*/ 485 w 529"/>
                <a:gd name="T23" fmla="*/ 43 h 740"/>
                <a:gd name="T24" fmla="*/ 66 w 529"/>
                <a:gd name="T25" fmla="*/ 88 h 740"/>
                <a:gd name="T26" fmla="*/ 57 w 529"/>
                <a:gd name="T27" fmla="*/ 83 h 740"/>
                <a:gd name="T28" fmla="*/ 475 w 529"/>
                <a:gd name="T29" fmla="*/ 35 h 740"/>
                <a:gd name="T30" fmla="*/ 475 w 529"/>
                <a:gd name="T31" fmla="*/ 31 h 740"/>
                <a:gd name="T32" fmla="*/ 52 w 529"/>
                <a:gd name="T33" fmla="*/ 78 h 740"/>
                <a:gd name="T34" fmla="*/ 42 w 529"/>
                <a:gd name="T35" fmla="*/ 71 h 740"/>
                <a:gd name="T36" fmla="*/ 57 w 529"/>
                <a:gd name="T37" fmla="*/ 71 h 740"/>
                <a:gd name="T38" fmla="*/ 487 w 529"/>
                <a:gd name="T39" fmla="*/ 24 h 740"/>
                <a:gd name="T40" fmla="*/ 470 w 529"/>
                <a:gd name="T41" fmla="*/ 0 h 740"/>
                <a:gd name="T42" fmla="*/ 0 w 529"/>
                <a:gd name="T43" fmla="*/ 50 h 740"/>
                <a:gd name="T44" fmla="*/ 0 w 529"/>
                <a:gd name="T45" fmla="*/ 57 h 740"/>
                <a:gd name="T46" fmla="*/ 0 w 529"/>
                <a:gd name="T47" fmla="*/ 76 h 740"/>
                <a:gd name="T48" fmla="*/ 0 w 529"/>
                <a:gd name="T49" fmla="*/ 680 h 740"/>
                <a:gd name="T50" fmla="*/ 85 w 529"/>
                <a:gd name="T51" fmla="*/ 740 h 740"/>
                <a:gd name="T52" fmla="*/ 85 w 529"/>
                <a:gd name="T53" fmla="*/ 740 h 740"/>
                <a:gd name="T54" fmla="*/ 529 w 529"/>
                <a:gd name="T55" fmla="*/ 694 h 740"/>
                <a:gd name="T56" fmla="*/ 529 w 529"/>
                <a:gd name="T57" fmla="*/ 74 h 740"/>
                <a:gd name="T58" fmla="*/ 106 w 529"/>
                <a:gd name="T59" fmla="*/ 116 h 740"/>
                <a:gd name="T60" fmla="*/ 451 w 529"/>
                <a:gd name="T61" fmla="*/ 345 h 740"/>
                <a:gd name="T62" fmla="*/ 194 w 529"/>
                <a:gd name="T63" fmla="*/ 371 h 740"/>
                <a:gd name="T64" fmla="*/ 194 w 529"/>
                <a:gd name="T65" fmla="*/ 233 h 740"/>
                <a:gd name="T66" fmla="*/ 451 w 529"/>
                <a:gd name="T67" fmla="*/ 207 h 740"/>
                <a:gd name="T68" fmla="*/ 451 w 529"/>
                <a:gd name="T69" fmla="*/ 345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740">
                  <a:moveTo>
                    <a:pt x="106" y="116"/>
                  </a:moveTo>
                  <a:lnTo>
                    <a:pt x="97" y="109"/>
                  </a:lnTo>
                  <a:lnTo>
                    <a:pt x="501" y="66"/>
                  </a:lnTo>
                  <a:lnTo>
                    <a:pt x="499" y="62"/>
                  </a:lnTo>
                  <a:lnTo>
                    <a:pt x="92" y="107"/>
                  </a:lnTo>
                  <a:lnTo>
                    <a:pt x="85" y="102"/>
                  </a:lnTo>
                  <a:lnTo>
                    <a:pt x="492" y="57"/>
                  </a:lnTo>
                  <a:lnTo>
                    <a:pt x="492" y="52"/>
                  </a:lnTo>
                  <a:lnTo>
                    <a:pt x="80" y="97"/>
                  </a:lnTo>
                  <a:lnTo>
                    <a:pt x="71" y="93"/>
                  </a:lnTo>
                  <a:lnTo>
                    <a:pt x="485" y="45"/>
                  </a:lnTo>
                  <a:lnTo>
                    <a:pt x="485" y="43"/>
                  </a:lnTo>
                  <a:lnTo>
                    <a:pt x="66" y="88"/>
                  </a:lnTo>
                  <a:lnTo>
                    <a:pt x="57" y="83"/>
                  </a:lnTo>
                  <a:lnTo>
                    <a:pt x="475" y="35"/>
                  </a:lnTo>
                  <a:lnTo>
                    <a:pt x="475" y="31"/>
                  </a:lnTo>
                  <a:lnTo>
                    <a:pt x="52" y="78"/>
                  </a:lnTo>
                  <a:lnTo>
                    <a:pt x="42" y="71"/>
                  </a:lnTo>
                  <a:lnTo>
                    <a:pt x="57" y="71"/>
                  </a:lnTo>
                  <a:lnTo>
                    <a:pt x="487" y="24"/>
                  </a:lnTo>
                  <a:lnTo>
                    <a:pt x="470" y="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0" y="680"/>
                  </a:lnTo>
                  <a:lnTo>
                    <a:pt x="85" y="740"/>
                  </a:lnTo>
                  <a:lnTo>
                    <a:pt x="85" y="740"/>
                  </a:lnTo>
                  <a:lnTo>
                    <a:pt x="529" y="694"/>
                  </a:lnTo>
                  <a:lnTo>
                    <a:pt x="529" y="74"/>
                  </a:lnTo>
                  <a:lnTo>
                    <a:pt x="106" y="116"/>
                  </a:lnTo>
                  <a:close/>
                  <a:moveTo>
                    <a:pt x="451" y="345"/>
                  </a:moveTo>
                  <a:lnTo>
                    <a:pt x="194" y="371"/>
                  </a:lnTo>
                  <a:lnTo>
                    <a:pt x="194" y="233"/>
                  </a:lnTo>
                  <a:lnTo>
                    <a:pt x="451" y="207"/>
                  </a:lnTo>
                  <a:lnTo>
                    <a:pt x="451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22949" y="299691"/>
            <a:ext cx="3256020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735925" y="2323151"/>
            <a:ext cx="825654" cy="972214"/>
          </a:xfrm>
          <a:custGeom>
            <a:avLst/>
            <a:gdLst>
              <a:gd name="T0" fmla="*/ 149 w 312"/>
              <a:gd name="T1" fmla="*/ 37 h 365"/>
              <a:gd name="T2" fmla="*/ 26 w 312"/>
              <a:gd name="T3" fmla="*/ 29 h 365"/>
              <a:gd name="T4" fmla="*/ 0 w 312"/>
              <a:gd name="T5" fmla="*/ 103 h 365"/>
              <a:gd name="T6" fmla="*/ 262 w 312"/>
              <a:gd name="T7" fmla="*/ 365 h 365"/>
              <a:gd name="T8" fmla="*/ 304 w 312"/>
              <a:gd name="T9" fmla="*/ 76 h 365"/>
              <a:gd name="T10" fmla="*/ 51 w 312"/>
              <a:gd name="T11" fmla="*/ 6 h 365"/>
              <a:gd name="T12" fmla="*/ 148 w 312"/>
              <a:gd name="T13" fmla="*/ 43 h 365"/>
              <a:gd name="T14" fmla="*/ 153 w 312"/>
              <a:gd name="T15" fmla="*/ 53 h 365"/>
              <a:gd name="T16" fmla="*/ 64 w 312"/>
              <a:gd name="T17" fmla="*/ 286 h 365"/>
              <a:gd name="T18" fmla="*/ 32 w 312"/>
              <a:gd name="T19" fmla="*/ 56 h 365"/>
              <a:gd name="T20" fmla="*/ 182 w 312"/>
              <a:gd name="T21" fmla="*/ 53 h 365"/>
              <a:gd name="T22" fmla="*/ 206 w 312"/>
              <a:gd name="T23" fmla="*/ 82 h 365"/>
              <a:gd name="T24" fmla="*/ 261 w 312"/>
              <a:gd name="T25" fmla="*/ 50 h 365"/>
              <a:gd name="T26" fmla="*/ 292 w 312"/>
              <a:gd name="T27" fmla="*/ 290 h 365"/>
              <a:gd name="T28" fmla="*/ 159 w 312"/>
              <a:gd name="T29" fmla="*/ 53 h 365"/>
              <a:gd name="T30" fmla="*/ 182 w 312"/>
              <a:gd name="T31" fmla="*/ 53 h 365"/>
              <a:gd name="T32" fmla="*/ 96 w 312"/>
              <a:gd name="T33" fmla="*/ 110 h 365"/>
              <a:gd name="T34" fmla="*/ 135 w 312"/>
              <a:gd name="T35" fmla="*/ 156 h 365"/>
              <a:gd name="T36" fmla="*/ 135 w 312"/>
              <a:gd name="T37" fmla="*/ 150 h 365"/>
              <a:gd name="T38" fmla="*/ 57 w 312"/>
              <a:gd name="T39" fmla="*/ 149 h 365"/>
              <a:gd name="T40" fmla="*/ 135 w 312"/>
              <a:gd name="T41" fmla="*/ 180 h 365"/>
              <a:gd name="T42" fmla="*/ 57 w 312"/>
              <a:gd name="T43" fmla="*/ 167 h 365"/>
              <a:gd name="T44" fmla="*/ 135 w 312"/>
              <a:gd name="T45" fmla="*/ 229 h 365"/>
              <a:gd name="T46" fmla="*/ 135 w 312"/>
              <a:gd name="T47" fmla="*/ 223 h 365"/>
              <a:gd name="T48" fmla="*/ 66 w 312"/>
              <a:gd name="T49" fmla="*/ 123 h 365"/>
              <a:gd name="T50" fmla="*/ 83 w 312"/>
              <a:gd name="T51" fmla="*/ 137 h 365"/>
              <a:gd name="T52" fmla="*/ 72 w 312"/>
              <a:gd name="T53" fmla="*/ 98 h 365"/>
              <a:gd name="T54" fmla="*/ 61 w 312"/>
              <a:gd name="T55" fmla="*/ 128 h 365"/>
              <a:gd name="T56" fmla="*/ 72 w 312"/>
              <a:gd name="T57" fmla="*/ 106 h 365"/>
              <a:gd name="T58" fmla="*/ 76 w 312"/>
              <a:gd name="T59" fmla="*/ 121 h 365"/>
              <a:gd name="T60" fmla="*/ 232 w 312"/>
              <a:gd name="T61" fmla="*/ 233 h 365"/>
              <a:gd name="T62" fmla="*/ 232 w 312"/>
              <a:gd name="T63" fmla="*/ 207 h 365"/>
              <a:gd name="T64" fmla="*/ 261 w 312"/>
              <a:gd name="T65" fmla="*/ 223 h 365"/>
              <a:gd name="T66" fmla="*/ 248 w 312"/>
              <a:gd name="T67" fmla="*/ 201 h 365"/>
              <a:gd name="T68" fmla="*/ 202 w 312"/>
              <a:gd name="T69" fmla="*/ 226 h 365"/>
              <a:gd name="T70" fmla="*/ 278 w 312"/>
              <a:gd name="T71" fmla="*/ 206 h 365"/>
              <a:gd name="T72" fmla="*/ 281 w 312"/>
              <a:gd name="T73" fmla="*/ 201 h 365"/>
              <a:gd name="T74" fmla="*/ 199 w 312"/>
              <a:gd name="T75" fmla="*/ 187 h 365"/>
              <a:gd name="T76" fmla="*/ 176 w 312"/>
              <a:gd name="T77" fmla="*/ 200 h 365"/>
              <a:gd name="T78" fmla="*/ 246 w 312"/>
              <a:gd name="T79" fmla="*/ 155 h 365"/>
              <a:gd name="T80" fmla="*/ 241 w 312"/>
              <a:gd name="T81" fmla="*/ 134 h 365"/>
              <a:gd name="T82" fmla="*/ 217 w 312"/>
              <a:gd name="T83" fmla="*/ 152 h 365"/>
              <a:gd name="T84" fmla="*/ 230 w 312"/>
              <a:gd name="T85" fmla="*/ 199 h 365"/>
              <a:gd name="T86" fmla="*/ 223 w 312"/>
              <a:gd name="T87" fmla="*/ 144 h 365"/>
              <a:gd name="T88" fmla="*/ 242 w 312"/>
              <a:gd name="T89" fmla="*/ 160 h 365"/>
              <a:gd name="T90" fmla="*/ 215 w 312"/>
              <a:gd name="T91" fmla="*/ 187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2" h="365">
                <a:moveTo>
                  <a:pt x="304" y="76"/>
                </a:moveTo>
                <a:cubicBezTo>
                  <a:pt x="301" y="54"/>
                  <a:pt x="283" y="37"/>
                  <a:pt x="261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64" y="2"/>
                  <a:pt x="64" y="2"/>
                  <a:pt x="64" y="2"/>
                </a:cubicBezTo>
                <a:cubicBezTo>
                  <a:pt x="59" y="1"/>
                  <a:pt x="55" y="0"/>
                  <a:pt x="51" y="0"/>
                </a:cubicBezTo>
                <a:cubicBezTo>
                  <a:pt x="36" y="0"/>
                  <a:pt x="26" y="12"/>
                  <a:pt x="26" y="29"/>
                </a:cubicBezTo>
                <a:cubicBezTo>
                  <a:pt x="26" y="45"/>
                  <a:pt x="26" y="45"/>
                  <a:pt x="26" y="45"/>
                </a:cubicBezTo>
                <a:cubicBezTo>
                  <a:pt x="16" y="52"/>
                  <a:pt x="10" y="63"/>
                  <a:pt x="8" y="76"/>
                </a:cubicBezTo>
                <a:cubicBezTo>
                  <a:pt x="3" y="84"/>
                  <a:pt x="0" y="93"/>
                  <a:pt x="0" y="10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43"/>
                  <a:pt x="23" y="365"/>
                  <a:pt x="50" y="365"/>
                </a:cubicBezTo>
                <a:cubicBezTo>
                  <a:pt x="262" y="365"/>
                  <a:pt x="262" y="365"/>
                  <a:pt x="262" y="365"/>
                </a:cubicBezTo>
                <a:cubicBezTo>
                  <a:pt x="290" y="365"/>
                  <a:pt x="312" y="343"/>
                  <a:pt x="312" y="315"/>
                </a:cubicBezTo>
                <a:cubicBezTo>
                  <a:pt x="312" y="103"/>
                  <a:pt x="312" y="103"/>
                  <a:pt x="312" y="103"/>
                </a:cubicBezTo>
                <a:cubicBezTo>
                  <a:pt x="312" y="93"/>
                  <a:pt x="309" y="84"/>
                  <a:pt x="304" y="76"/>
                </a:cubicBezTo>
                <a:close/>
                <a:moveTo>
                  <a:pt x="32" y="42"/>
                </a:moveTo>
                <a:cubicBezTo>
                  <a:pt x="32" y="29"/>
                  <a:pt x="32" y="29"/>
                  <a:pt x="32" y="29"/>
                </a:cubicBezTo>
                <a:cubicBezTo>
                  <a:pt x="32" y="15"/>
                  <a:pt x="40" y="6"/>
                  <a:pt x="51" y="6"/>
                </a:cubicBezTo>
                <a:cubicBezTo>
                  <a:pt x="54" y="6"/>
                  <a:pt x="58" y="7"/>
                  <a:pt x="61" y="8"/>
                </a:cubicBezTo>
                <a:cubicBezTo>
                  <a:pt x="133" y="37"/>
                  <a:pt x="133" y="37"/>
                  <a:pt x="133" y="37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53" y="45"/>
                  <a:pt x="153" y="45"/>
                  <a:pt x="153" y="45"/>
                </a:cubicBezTo>
                <a:cubicBezTo>
                  <a:pt x="153" y="50"/>
                  <a:pt x="153" y="50"/>
                  <a:pt x="153" y="50"/>
                </a:cubicBezTo>
                <a:cubicBezTo>
                  <a:pt x="153" y="53"/>
                  <a:pt x="153" y="53"/>
                  <a:pt x="153" y="53"/>
                </a:cubicBezTo>
                <a:cubicBezTo>
                  <a:pt x="153" y="321"/>
                  <a:pt x="153" y="321"/>
                  <a:pt x="153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64" y="286"/>
                  <a:pt x="64" y="286"/>
                  <a:pt x="64" y="286"/>
                </a:cubicBezTo>
                <a:cubicBezTo>
                  <a:pt x="46" y="279"/>
                  <a:pt x="32" y="258"/>
                  <a:pt x="32" y="239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2"/>
                  <a:pt x="32" y="42"/>
                  <a:pt x="32" y="42"/>
                </a:cubicBezTo>
                <a:close/>
                <a:moveTo>
                  <a:pt x="182" y="53"/>
                </a:moveTo>
                <a:cubicBezTo>
                  <a:pt x="182" y="82"/>
                  <a:pt x="182" y="82"/>
                  <a:pt x="182" y="82"/>
                </a:cubicBezTo>
                <a:cubicBezTo>
                  <a:pt x="194" y="72"/>
                  <a:pt x="194" y="72"/>
                  <a:pt x="194" y="72"/>
                </a:cubicBezTo>
                <a:cubicBezTo>
                  <a:pt x="206" y="82"/>
                  <a:pt x="206" y="82"/>
                  <a:pt x="206" y="82"/>
                </a:cubicBezTo>
                <a:cubicBezTo>
                  <a:pt x="206" y="53"/>
                  <a:pt x="206" y="53"/>
                  <a:pt x="206" y="53"/>
                </a:cubicBezTo>
                <a:cubicBezTo>
                  <a:pt x="206" y="50"/>
                  <a:pt x="206" y="50"/>
                  <a:pt x="206" y="50"/>
                </a:cubicBezTo>
                <a:cubicBezTo>
                  <a:pt x="261" y="50"/>
                  <a:pt x="261" y="50"/>
                  <a:pt x="261" y="50"/>
                </a:cubicBezTo>
                <a:cubicBezTo>
                  <a:pt x="269" y="50"/>
                  <a:pt x="275" y="52"/>
                  <a:pt x="281" y="57"/>
                </a:cubicBezTo>
                <a:cubicBezTo>
                  <a:pt x="287" y="63"/>
                  <a:pt x="292" y="71"/>
                  <a:pt x="292" y="80"/>
                </a:cubicBezTo>
                <a:cubicBezTo>
                  <a:pt x="292" y="290"/>
                  <a:pt x="292" y="290"/>
                  <a:pt x="292" y="290"/>
                </a:cubicBezTo>
                <a:cubicBezTo>
                  <a:pt x="292" y="307"/>
                  <a:pt x="278" y="321"/>
                  <a:pt x="261" y="321"/>
                </a:cubicBezTo>
                <a:cubicBezTo>
                  <a:pt x="159" y="321"/>
                  <a:pt x="159" y="321"/>
                  <a:pt x="159" y="321"/>
                </a:cubicBezTo>
                <a:cubicBezTo>
                  <a:pt x="159" y="53"/>
                  <a:pt x="159" y="53"/>
                  <a:pt x="159" y="53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82" y="50"/>
                  <a:pt x="182" y="50"/>
                  <a:pt x="182" y="50"/>
                </a:cubicBezTo>
                <a:cubicBezTo>
                  <a:pt x="182" y="53"/>
                  <a:pt x="182" y="53"/>
                  <a:pt x="182" y="53"/>
                </a:cubicBezTo>
                <a:close/>
                <a:moveTo>
                  <a:pt x="135" y="132"/>
                </a:moveTo>
                <a:cubicBezTo>
                  <a:pt x="96" y="116"/>
                  <a:pt x="96" y="116"/>
                  <a:pt x="96" y="116"/>
                </a:cubicBezTo>
                <a:cubicBezTo>
                  <a:pt x="96" y="110"/>
                  <a:pt x="96" y="110"/>
                  <a:pt x="96" y="110"/>
                </a:cubicBezTo>
                <a:cubicBezTo>
                  <a:pt x="135" y="126"/>
                  <a:pt x="135" y="126"/>
                  <a:pt x="135" y="126"/>
                </a:cubicBezTo>
                <a:lnTo>
                  <a:pt x="135" y="132"/>
                </a:lnTo>
                <a:close/>
                <a:moveTo>
                  <a:pt x="135" y="156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135" y="150"/>
                  <a:pt x="135" y="150"/>
                  <a:pt x="135" y="150"/>
                </a:cubicBezTo>
                <a:lnTo>
                  <a:pt x="135" y="156"/>
                </a:lnTo>
                <a:close/>
                <a:moveTo>
                  <a:pt x="135" y="180"/>
                </a:moveTo>
                <a:cubicBezTo>
                  <a:pt x="57" y="149"/>
                  <a:pt x="57" y="149"/>
                  <a:pt x="57" y="149"/>
                </a:cubicBezTo>
                <a:cubicBezTo>
                  <a:pt x="57" y="143"/>
                  <a:pt x="57" y="143"/>
                  <a:pt x="57" y="143"/>
                </a:cubicBezTo>
                <a:cubicBezTo>
                  <a:pt x="135" y="174"/>
                  <a:pt x="135" y="174"/>
                  <a:pt x="135" y="174"/>
                </a:cubicBezTo>
                <a:lnTo>
                  <a:pt x="135" y="180"/>
                </a:lnTo>
                <a:close/>
                <a:moveTo>
                  <a:pt x="135" y="205"/>
                </a:moveTo>
                <a:cubicBezTo>
                  <a:pt x="57" y="174"/>
                  <a:pt x="57" y="174"/>
                  <a:pt x="57" y="174"/>
                </a:cubicBezTo>
                <a:cubicBezTo>
                  <a:pt x="57" y="167"/>
                  <a:pt x="57" y="167"/>
                  <a:pt x="57" y="167"/>
                </a:cubicBezTo>
                <a:cubicBezTo>
                  <a:pt x="135" y="198"/>
                  <a:pt x="135" y="198"/>
                  <a:pt x="135" y="198"/>
                </a:cubicBezTo>
                <a:lnTo>
                  <a:pt x="135" y="205"/>
                </a:lnTo>
                <a:close/>
                <a:moveTo>
                  <a:pt x="135" y="229"/>
                </a:moveTo>
                <a:cubicBezTo>
                  <a:pt x="57" y="198"/>
                  <a:pt x="57" y="198"/>
                  <a:pt x="57" y="198"/>
                </a:cubicBezTo>
                <a:cubicBezTo>
                  <a:pt x="57" y="192"/>
                  <a:pt x="57" y="192"/>
                  <a:pt x="57" y="192"/>
                </a:cubicBezTo>
                <a:cubicBezTo>
                  <a:pt x="135" y="223"/>
                  <a:pt x="135" y="223"/>
                  <a:pt x="135" y="223"/>
                </a:cubicBezTo>
                <a:lnTo>
                  <a:pt x="135" y="229"/>
                </a:lnTo>
                <a:close/>
                <a:moveTo>
                  <a:pt x="64" y="129"/>
                </a:moveTo>
                <a:cubicBezTo>
                  <a:pt x="66" y="123"/>
                  <a:pt x="66" y="123"/>
                  <a:pt x="66" y="123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0" y="136"/>
                  <a:pt x="80" y="136"/>
                  <a:pt x="80" y="136"/>
                </a:cubicBezTo>
                <a:cubicBezTo>
                  <a:pt x="83" y="137"/>
                  <a:pt x="83" y="137"/>
                  <a:pt x="83" y="137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2" y="98"/>
                  <a:pt x="72" y="98"/>
                  <a:pt x="72" y="98"/>
                </a:cubicBezTo>
                <a:cubicBezTo>
                  <a:pt x="68" y="97"/>
                  <a:pt x="68" y="97"/>
                  <a:pt x="68" y="97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61" y="128"/>
                  <a:pt x="61" y="128"/>
                  <a:pt x="61" y="128"/>
                </a:cubicBezTo>
                <a:lnTo>
                  <a:pt x="64" y="129"/>
                </a:lnTo>
                <a:close/>
                <a:moveTo>
                  <a:pt x="72" y="106"/>
                </a:moveTo>
                <a:cubicBezTo>
                  <a:pt x="72" y="106"/>
                  <a:pt x="72" y="106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68" y="118"/>
                  <a:pt x="68" y="118"/>
                  <a:pt x="68" y="118"/>
                </a:cubicBezTo>
                <a:lnTo>
                  <a:pt x="72" y="106"/>
                </a:lnTo>
                <a:close/>
                <a:moveTo>
                  <a:pt x="232" y="233"/>
                </a:moveTo>
                <a:cubicBezTo>
                  <a:pt x="230" y="233"/>
                  <a:pt x="228" y="233"/>
                  <a:pt x="226" y="233"/>
                </a:cubicBezTo>
                <a:cubicBezTo>
                  <a:pt x="226" y="224"/>
                  <a:pt x="226" y="215"/>
                  <a:pt x="226" y="207"/>
                </a:cubicBezTo>
                <a:cubicBezTo>
                  <a:pt x="228" y="207"/>
                  <a:pt x="230" y="207"/>
                  <a:pt x="232" y="207"/>
                </a:cubicBezTo>
                <a:cubicBezTo>
                  <a:pt x="232" y="215"/>
                  <a:pt x="232" y="224"/>
                  <a:pt x="232" y="233"/>
                </a:cubicBezTo>
                <a:close/>
                <a:moveTo>
                  <a:pt x="248" y="201"/>
                </a:moveTo>
                <a:cubicBezTo>
                  <a:pt x="252" y="208"/>
                  <a:pt x="256" y="216"/>
                  <a:pt x="261" y="223"/>
                </a:cubicBezTo>
                <a:cubicBezTo>
                  <a:pt x="259" y="224"/>
                  <a:pt x="257" y="225"/>
                  <a:pt x="256" y="226"/>
                </a:cubicBezTo>
                <a:cubicBezTo>
                  <a:pt x="251" y="219"/>
                  <a:pt x="247" y="211"/>
                  <a:pt x="242" y="204"/>
                </a:cubicBezTo>
                <a:cubicBezTo>
                  <a:pt x="244" y="203"/>
                  <a:pt x="246" y="202"/>
                  <a:pt x="248" y="201"/>
                </a:cubicBezTo>
                <a:close/>
                <a:moveTo>
                  <a:pt x="210" y="201"/>
                </a:moveTo>
                <a:cubicBezTo>
                  <a:pt x="211" y="202"/>
                  <a:pt x="213" y="203"/>
                  <a:pt x="215" y="204"/>
                </a:cubicBezTo>
                <a:cubicBezTo>
                  <a:pt x="211" y="211"/>
                  <a:pt x="206" y="219"/>
                  <a:pt x="202" y="226"/>
                </a:cubicBezTo>
                <a:cubicBezTo>
                  <a:pt x="200" y="225"/>
                  <a:pt x="199" y="224"/>
                  <a:pt x="197" y="223"/>
                </a:cubicBezTo>
                <a:cubicBezTo>
                  <a:pt x="201" y="215"/>
                  <a:pt x="205" y="208"/>
                  <a:pt x="210" y="201"/>
                </a:cubicBezTo>
                <a:close/>
                <a:moveTo>
                  <a:pt x="278" y="206"/>
                </a:moveTo>
                <a:cubicBezTo>
                  <a:pt x="271" y="202"/>
                  <a:pt x="263" y="198"/>
                  <a:pt x="256" y="193"/>
                </a:cubicBezTo>
                <a:cubicBezTo>
                  <a:pt x="257" y="191"/>
                  <a:pt x="258" y="189"/>
                  <a:pt x="259" y="187"/>
                </a:cubicBezTo>
                <a:cubicBezTo>
                  <a:pt x="266" y="192"/>
                  <a:pt x="274" y="196"/>
                  <a:pt x="281" y="201"/>
                </a:cubicBezTo>
                <a:cubicBezTo>
                  <a:pt x="280" y="202"/>
                  <a:pt x="279" y="204"/>
                  <a:pt x="278" y="206"/>
                </a:cubicBezTo>
                <a:close/>
                <a:moveTo>
                  <a:pt x="176" y="200"/>
                </a:moveTo>
                <a:cubicBezTo>
                  <a:pt x="184" y="196"/>
                  <a:pt x="191" y="192"/>
                  <a:pt x="199" y="187"/>
                </a:cubicBezTo>
                <a:cubicBezTo>
                  <a:pt x="200" y="189"/>
                  <a:pt x="201" y="191"/>
                  <a:pt x="202" y="193"/>
                </a:cubicBezTo>
                <a:cubicBezTo>
                  <a:pt x="195" y="198"/>
                  <a:pt x="187" y="201"/>
                  <a:pt x="180" y="206"/>
                </a:cubicBezTo>
                <a:cubicBezTo>
                  <a:pt x="178" y="204"/>
                  <a:pt x="177" y="202"/>
                  <a:pt x="176" y="200"/>
                </a:cubicBezTo>
                <a:close/>
                <a:moveTo>
                  <a:pt x="230" y="199"/>
                </a:moveTo>
                <a:cubicBezTo>
                  <a:pt x="241" y="198"/>
                  <a:pt x="249" y="191"/>
                  <a:pt x="252" y="183"/>
                </a:cubicBezTo>
                <a:cubicBezTo>
                  <a:pt x="256" y="173"/>
                  <a:pt x="252" y="161"/>
                  <a:pt x="246" y="155"/>
                </a:cubicBezTo>
                <a:cubicBezTo>
                  <a:pt x="244" y="154"/>
                  <a:pt x="241" y="153"/>
                  <a:pt x="241" y="151"/>
                </a:cubicBezTo>
                <a:cubicBezTo>
                  <a:pt x="240" y="149"/>
                  <a:pt x="241" y="145"/>
                  <a:pt x="241" y="143"/>
                </a:cubicBezTo>
                <a:cubicBezTo>
                  <a:pt x="241" y="140"/>
                  <a:pt x="241" y="137"/>
                  <a:pt x="241" y="134"/>
                </a:cubicBezTo>
                <a:cubicBezTo>
                  <a:pt x="234" y="132"/>
                  <a:pt x="223" y="132"/>
                  <a:pt x="217" y="134"/>
                </a:cubicBezTo>
                <a:cubicBezTo>
                  <a:pt x="217" y="137"/>
                  <a:pt x="217" y="140"/>
                  <a:pt x="217" y="143"/>
                </a:cubicBezTo>
                <a:cubicBezTo>
                  <a:pt x="217" y="146"/>
                  <a:pt x="218" y="149"/>
                  <a:pt x="217" y="152"/>
                </a:cubicBezTo>
                <a:cubicBezTo>
                  <a:pt x="216" y="152"/>
                  <a:pt x="215" y="153"/>
                  <a:pt x="214" y="154"/>
                </a:cubicBezTo>
                <a:cubicBezTo>
                  <a:pt x="208" y="158"/>
                  <a:pt x="204" y="165"/>
                  <a:pt x="204" y="174"/>
                </a:cubicBezTo>
                <a:cubicBezTo>
                  <a:pt x="204" y="188"/>
                  <a:pt x="216" y="200"/>
                  <a:pt x="230" y="199"/>
                </a:cubicBezTo>
                <a:close/>
                <a:moveTo>
                  <a:pt x="216" y="160"/>
                </a:moveTo>
                <a:cubicBezTo>
                  <a:pt x="218" y="158"/>
                  <a:pt x="220" y="158"/>
                  <a:pt x="222" y="155"/>
                </a:cubicBezTo>
                <a:cubicBezTo>
                  <a:pt x="223" y="153"/>
                  <a:pt x="223" y="149"/>
                  <a:pt x="223" y="144"/>
                </a:cubicBezTo>
                <a:cubicBezTo>
                  <a:pt x="226" y="143"/>
                  <a:pt x="231" y="143"/>
                  <a:pt x="235" y="143"/>
                </a:cubicBezTo>
                <a:cubicBezTo>
                  <a:pt x="234" y="149"/>
                  <a:pt x="234" y="154"/>
                  <a:pt x="237" y="157"/>
                </a:cubicBezTo>
                <a:cubicBezTo>
                  <a:pt x="238" y="158"/>
                  <a:pt x="240" y="159"/>
                  <a:pt x="242" y="160"/>
                </a:cubicBezTo>
                <a:cubicBezTo>
                  <a:pt x="246" y="164"/>
                  <a:pt x="248" y="169"/>
                  <a:pt x="248" y="175"/>
                </a:cubicBezTo>
                <a:cubicBezTo>
                  <a:pt x="247" y="184"/>
                  <a:pt x="240" y="192"/>
                  <a:pt x="230" y="193"/>
                </a:cubicBezTo>
                <a:cubicBezTo>
                  <a:pt x="224" y="193"/>
                  <a:pt x="218" y="190"/>
                  <a:pt x="215" y="187"/>
                </a:cubicBezTo>
                <a:cubicBezTo>
                  <a:pt x="212" y="184"/>
                  <a:pt x="210" y="179"/>
                  <a:pt x="210" y="174"/>
                </a:cubicBezTo>
                <a:cubicBezTo>
                  <a:pt x="210" y="167"/>
                  <a:pt x="213" y="163"/>
                  <a:pt x="216" y="160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4" name="Freeform 21"/>
          <p:cNvSpPr>
            <a:spLocks noEditPoints="1"/>
          </p:cNvSpPr>
          <p:nvPr/>
        </p:nvSpPr>
        <p:spPr bwMode="auto">
          <a:xfrm>
            <a:off x="1332102" y="2354198"/>
            <a:ext cx="923443" cy="910120"/>
          </a:xfrm>
          <a:custGeom>
            <a:avLst/>
            <a:gdLst>
              <a:gd name="T0" fmla="*/ 901 w 901"/>
              <a:gd name="T1" fmla="*/ 833 h 888"/>
              <a:gd name="T2" fmla="*/ 811 w 901"/>
              <a:gd name="T3" fmla="*/ 776 h 888"/>
              <a:gd name="T4" fmla="*/ 811 w 901"/>
              <a:gd name="T5" fmla="*/ 814 h 888"/>
              <a:gd name="T6" fmla="*/ 792 w 901"/>
              <a:gd name="T7" fmla="*/ 814 h 888"/>
              <a:gd name="T8" fmla="*/ 792 w 901"/>
              <a:gd name="T9" fmla="*/ 483 h 888"/>
              <a:gd name="T10" fmla="*/ 636 w 901"/>
              <a:gd name="T11" fmla="*/ 483 h 888"/>
              <a:gd name="T12" fmla="*/ 636 w 901"/>
              <a:gd name="T13" fmla="*/ 814 h 888"/>
              <a:gd name="T14" fmla="*/ 615 w 901"/>
              <a:gd name="T15" fmla="*/ 814 h 888"/>
              <a:gd name="T16" fmla="*/ 615 w 901"/>
              <a:gd name="T17" fmla="*/ 383 h 888"/>
              <a:gd name="T18" fmla="*/ 456 w 901"/>
              <a:gd name="T19" fmla="*/ 383 h 888"/>
              <a:gd name="T20" fmla="*/ 456 w 901"/>
              <a:gd name="T21" fmla="*/ 814 h 888"/>
              <a:gd name="T22" fmla="*/ 437 w 901"/>
              <a:gd name="T23" fmla="*/ 814 h 888"/>
              <a:gd name="T24" fmla="*/ 437 w 901"/>
              <a:gd name="T25" fmla="*/ 181 h 888"/>
              <a:gd name="T26" fmla="*/ 279 w 901"/>
              <a:gd name="T27" fmla="*/ 181 h 888"/>
              <a:gd name="T28" fmla="*/ 279 w 901"/>
              <a:gd name="T29" fmla="*/ 814 h 888"/>
              <a:gd name="T30" fmla="*/ 258 w 901"/>
              <a:gd name="T31" fmla="*/ 814 h 888"/>
              <a:gd name="T32" fmla="*/ 258 w 901"/>
              <a:gd name="T33" fmla="*/ 359 h 888"/>
              <a:gd name="T34" fmla="*/ 102 w 901"/>
              <a:gd name="T35" fmla="*/ 359 h 888"/>
              <a:gd name="T36" fmla="*/ 102 w 901"/>
              <a:gd name="T37" fmla="*/ 814 h 888"/>
              <a:gd name="T38" fmla="*/ 73 w 901"/>
              <a:gd name="T39" fmla="*/ 814 h 888"/>
              <a:gd name="T40" fmla="*/ 73 w 901"/>
              <a:gd name="T41" fmla="*/ 90 h 888"/>
              <a:gd name="T42" fmla="*/ 111 w 901"/>
              <a:gd name="T43" fmla="*/ 90 h 888"/>
              <a:gd name="T44" fmla="*/ 54 w 901"/>
              <a:gd name="T45" fmla="*/ 0 h 888"/>
              <a:gd name="T46" fmla="*/ 0 w 901"/>
              <a:gd name="T47" fmla="*/ 90 h 888"/>
              <a:gd name="T48" fmla="*/ 38 w 901"/>
              <a:gd name="T49" fmla="*/ 90 h 888"/>
              <a:gd name="T50" fmla="*/ 38 w 901"/>
              <a:gd name="T51" fmla="*/ 850 h 888"/>
              <a:gd name="T52" fmla="*/ 811 w 901"/>
              <a:gd name="T53" fmla="*/ 850 h 888"/>
              <a:gd name="T54" fmla="*/ 811 w 901"/>
              <a:gd name="T55" fmla="*/ 888 h 888"/>
              <a:gd name="T56" fmla="*/ 901 w 901"/>
              <a:gd name="T57" fmla="*/ 833 h 888"/>
              <a:gd name="T58" fmla="*/ 653 w 901"/>
              <a:gd name="T59" fmla="*/ 502 h 888"/>
              <a:gd name="T60" fmla="*/ 773 w 901"/>
              <a:gd name="T61" fmla="*/ 502 h 888"/>
              <a:gd name="T62" fmla="*/ 773 w 901"/>
              <a:gd name="T63" fmla="*/ 590 h 888"/>
              <a:gd name="T64" fmla="*/ 653 w 901"/>
              <a:gd name="T65" fmla="*/ 590 h 888"/>
              <a:gd name="T66" fmla="*/ 653 w 901"/>
              <a:gd name="T67" fmla="*/ 502 h 888"/>
              <a:gd name="T68" fmla="*/ 475 w 901"/>
              <a:gd name="T69" fmla="*/ 402 h 888"/>
              <a:gd name="T70" fmla="*/ 596 w 901"/>
              <a:gd name="T71" fmla="*/ 402 h 888"/>
              <a:gd name="T72" fmla="*/ 596 w 901"/>
              <a:gd name="T73" fmla="*/ 631 h 888"/>
              <a:gd name="T74" fmla="*/ 475 w 901"/>
              <a:gd name="T75" fmla="*/ 631 h 888"/>
              <a:gd name="T76" fmla="*/ 475 w 901"/>
              <a:gd name="T77" fmla="*/ 402 h 888"/>
              <a:gd name="T78" fmla="*/ 298 w 901"/>
              <a:gd name="T79" fmla="*/ 198 h 888"/>
              <a:gd name="T80" fmla="*/ 418 w 901"/>
              <a:gd name="T81" fmla="*/ 198 h 888"/>
              <a:gd name="T82" fmla="*/ 418 w 901"/>
              <a:gd name="T83" fmla="*/ 293 h 888"/>
              <a:gd name="T84" fmla="*/ 298 w 901"/>
              <a:gd name="T85" fmla="*/ 293 h 888"/>
              <a:gd name="T86" fmla="*/ 298 w 901"/>
              <a:gd name="T87" fmla="*/ 198 h 888"/>
              <a:gd name="T88" fmla="*/ 118 w 901"/>
              <a:gd name="T89" fmla="*/ 376 h 888"/>
              <a:gd name="T90" fmla="*/ 241 w 901"/>
              <a:gd name="T91" fmla="*/ 376 h 888"/>
              <a:gd name="T92" fmla="*/ 241 w 901"/>
              <a:gd name="T93" fmla="*/ 559 h 888"/>
              <a:gd name="T94" fmla="*/ 118 w 901"/>
              <a:gd name="T95" fmla="*/ 559 h 888"/>
              <a:gd name="T96" fmla="*/ 118 w 901"/>
              <a:gd name="T97" fmla="*/ 376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1" h="888">
                <a:moveTo>
                  <a:pt x="901" y="833"/>
                </a:moveTo>
                <a:lnTo>
                  <a:pt x="811" y="776"/>
                </a:lnTo>
                <a:lnTo>
                  <a:pt x="811" y="814"/>
                </a:lnTo>
                <a:lnTo>
                  <a:pt x="792" y="814"/>
                </a:lnTo>
                <a:lnTo>
                  <a:pt x="792" y="483"/>
                </a:lnTo>
                <a:lnTo>
                  <a:pt x="636" y="483"/>
                </a:lnTo>
                <a:lnTo>
                  <a:pt x="636" y="814"/>
                </a:lnTo>
                <a:lnTo>
                  <a:pt x="615" y="814"/>
                </a:lnTo>
                <a:lnTo>
                  <a:pt x="615" y="383"/>
                </a:lnTo>
                <a:lnTo>
                  <a:pt x="456" y="383"/>
                </a:lnTo>
                <a:lnTo>
                  <a:pt x="456" y="814"/>
                </a:lnTo>
                <a:lnTo>
                  <a:pt x="437" y="814"/>
                </a:lnTo>
                <a:lnTo>
                  <a:pt x="437" y="181"/>
                </a:lnTo>
                <a:lnTo>
                  <a:pt x="279" y="181"/>
                </a:lnTo>
                <a:lnTo>
                  <a:pt x="279" y="814"/>
                </a:lnTo>
                <a:lnTo>
                  <a:pt x="258" y="814"/>
                </a:lnTo>
                <a:lnTo>
                  <a:pt x="258" y="359"/>
                </a:lnTo>
                <a:lnTo>
                  <a:pt x="102" y="359"/>
                </a:lnTo>
                <a:lnTo>
                  <a:pt x="102" y="814"/>
                </a:lnTo>
                <a:lnTo>
                  <a:pt x="73" y="814"/>
                </a:lnTo>
                <a:lnTo>
                  <a:pt x="73" y="90"/>
                </a:lnTo>
                <a:lnTo>
                  <a:pt x="111" y="90"/>
                </a:lnTo>
                <a:lnTo>
                  <a:pt x="54" y="0"/>
                </a:lnTo>
                <a:lnTo>
                  <a:pt x="0" y="90"/>
                </a:lnTo>
                <a:lnTo>
                  <a:pt x="38" y="90"/>
                </a:lnTo>
                <a:lnTo>
                  <a:pt x="38" y="850"/>
                </a:lnTo>
                <a:lnTo>
                  <a:pt x="811" y="850"/>
                </a:lnTo>
                <a:lnTo>
                  <a:pt x="811" y="888"/>
                </a:lnTo>
                <a:lnTo>
                  <a:pt x="901" y="833"/>
                </a:lnTo>
                <a:close/>
                <a:moveTo>
                  <a:pt x="653" y="502"/>
                </a:moveTo>
                <a:lnTo>
                  <a:pt x="773" y="502"/>
                </a:lnTo>
                <a:lnTo>
                  <a:pt x="773" y="590"/>
                </a:lnTo>
                <a:lnTo>
                  <a:pt x="653" y="590"/>
                </a:lnTo>
                <a:lnTo>
                  <a:pt x="653" y="502"/>
                </a:lnTo>
                <a:close/>
                <a:moveTo>
                  <a:pt x="475" y="402"/>
                </a:moveTo>
                <a:lnTo>
                  <a:pt x="596" y="402"/>
                </a:lnTo>
                <a:lnTo>
                  <a:pt x="596" y="631"/>
                </a:lnTo>
                <a:lnTo>
                  <a:pt x="475" y="631"/>
                </a:lnTo>
                <a:lnTo>
                  <a:pt x="475" y="402"/>
                </a:lnTo>
                <a:close/>
                <a:moveTo>
                  <a:pt x="298" y="198"/>
                </a:moveTo>
                <a:lnTo>
                  <a:pt x="418" y="198"/>
                </a:lnTo>
                <a:lnTo>
                  <a:pt x="418" y="293"/>
                </a:lnTo>
                <a:lnTo>
                  <a:pt x="298" y="293"/>
                </a:lnTo>
                <a:lnTo>
                  <a:pt x="298" y="198"/>
                </a:lnTo>
                <a:close/>
                <a:moveTo>
                  <a:pt x="118" y="376"/>
                </a:moveTo>
                <a:lnTo>
                  <a:pt x="241" y="376"/>
                </a:lnTo>
                <a:lnTo>
                  <a:pt x="241" y="559"/>
                </a:lnTo>
                <a:lnTo>
                  <a:pt x="118" y="559"/>
                </a:lnTo>
                <a:lnTo>
                  <a:pt x="118" y="376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grpSp>
        <p:nvGrpSpPr>
          <p:cNvPr id="15" name="组 22"/>
          <p:cNvGrpSpPr/>
          <p:nvPr/>
        </p:nvGrpSpPr>
        <p:grpSpPr>
          <a:xfrm>
            <a:off x="10041960" y="2375734"/>
            <a:ext cx="682451" cy="867049"/>
            <a:chOff x="4086225" y="2667001"/>
            <a:chExt cx="968375" cy="1230313"/>
          </a:xfrm>
          <a:blipFill>
            <a:blip r:embed="rId2"/>
            <a:stretch>
              <a:fillRect/>
            </a:stretch>
          </a:blipFill>
        </p:grpSpPr>
        <p:sp>
          <p:nvSpPr>
            <p:cNvPr id="16" name="Freeform 26"/>
            <p:cNvSpPr>
              <a:spLocks noEditPoints="1"/>
            </p:cNvSpPr>
            <p:nvPr/>
          </p:nvSpPr>
          <p:spPr bwMode="auto">
            <a:xfrm>
              <a:off x="4086225" y="2667001"/>
              <a:ext cx="968375" cy="1230313"/>
            </a:xfrm>
            <a:custGeom>
              <a:avLst/>
              <a:gdLst>
                <a:gd name="T0" fmla="*/ 23 w 258"/>
                <a:gd name="T1" fmla="*/ 0 h 325"/>
                <a:gd name="T2" fmla="*/ 0 w 258"/>
                <a:gd name="T3" fmla="*/ 24 h 325"/>
                <a:gd name="T4" fmla="*/ 0 w 258"/>
                <a:gd name="T5" fmla="*/ 301 h 325"/>
                <a:gd name="T6" fmla="*/ 23 w 258"/>
                <a:gd name="T7" fmla="*/ 325 h 325"/>
                <a:gd name="T8" fmla="*/ 235 w 258"/>
                <a:gd name="T9" fmla="*/ 325 h 325"/>
                <a:gd name="T10" fmla="*/ 258 w 258"/>
                <a:gd name="T11" fmla="*/ 301 h 325"/>
                <a:gd name="T12" fmla="*/ 258 w 258"/>
                <a:gd name="T13" fmla="*/ 24 h 325"/>
                <a:gd name="T14" fmla="*/ 235 w 258"/>
                <a:gd name="T15" fmla="*/ 0 h 325"/>
                <a:gd name="T16" fmla="*/ 23 w 258"/>
                <a:gd name="T17" fmla="*/ 0 h 325"/>
                <a:gd name="T18" fmla="*/ 121 w 258"/>
                <a:gd name="T19" fmla="*/ 279 h 325"/>
                <a:gd name="T20" fmla="*/ 108 w 258"/>
                <a:gd name="T21" fmla="*/ 293 h 325"/>
                <a:gd name="T22" fmla="*/ 53 w 258"/>
                <a:gd name="T23" fmla="*/ 293 h 325"/>
                <a:gd name="T24" fmla="*/ 40 w 258"/>
                <a:gd name="T25" fmla="*/ 279 h 325"/>
                <a:gd name="T26" fmla="*/ 40 w 258"/>
                <a:gd name="T27" fmla="*/ 265 h 325"/>
                <a:gd name="T28" fmla="*/ 53 w 258"/>
                <a:gd name="T29" fmla="*/ 251 h 325"/>
                <a:gd name="T30" fmla="*/ 108 w 258"/>
                <a:gd name="T31" fmla="*/ 251 h 325"/>
                <a:gd name="T32" fmla="*/ 121 w 258"/>
                <a:gd name="T33" fmla="*/ 265 h 325"/>
                <a:gd name="T34" fmla="*/ 121 w 258"/>
                <a:gd name="T35" fmla="*/ 279 h 325"/>
                <a:gd name="T36" fmla="*/ 121 w 258"/>
                <a:gd name="T37" fmla="*/ 207 h 325"/>
                <a:gd name="T38" fmla="*/ 108 w 258"/>
                <a:gd name="T39" fmla="*/ 221 h 325"/>
                <a:gd name="T40" fmla="*/ 53 w 258"/>
                <a:gd name="T41" fmla="*/ 221 h 325"/>
                <a:gd name="T42" fmla="*/ 40 w 258"/>
                <a:gd name="T43" fmla="*/ 207 h 325"/>
                <a:gd name="T44" fmla="*/ 40 w 258"/>
                <a:gd name="T45" fmla="*/ 196 h 325"/>
                <a:gd name="T46" fmla="*/ 53 w 258"/>
                <a:gd name="T47" fmla="*/ 182 h 325"/>
                <a:gd name="T48" fmla="*/ 108 w 258"/>
                <a:gd name="T49" fmla="*/ 182 h 325"/>
                <a:gd name="T50" fmla="*/ 121 w 258"/>
                <a:gd name="T51" fmla="*/ 196 h 325"/>
                <a:gd name="T52" fmla="*/ 121 w 258"/>
                <a:gd name="T53" fmla="*/ 207 h 325"/>
                <a:gd name="T54" fmla="*/ 219 w 258"/>
                <a:gd name="T55" fmla="*/ 279 h 325"/>
                <a:gd name="T56" fmla="*/ 206 w 258"/>
                <a:gd name="T57" fmla="*/ 293 h 325"/>
                <a:gd name="T58" fmla="*/ 156 w 258"/>
                <a:gd name="T59" fmla="*/ 293 h 325"/>
                <a:gd name="T60" fmla="*/ 142 w 258"/>
                <a:gd name="T61" fmla="*/ 279 h 325"/>
                <a:gd name="T62" fmla="*/ 142 w 258"/>
                <a:gd name="T63" fmla="*/ 265 h 325"/>
                <a:gd name="T64" fmla="*/ 156 w 258"/>
                <a:gd name="T65" fmla="*/ 251 h 325"/>
                <a:gd name="T66" fmla="*/ 206 w 258"/>
                <a:gd name="T67" fmla="*/ 251 h 325"/>
                <a:gd name="T68" fmla="*/ 219 w 258"/>
                <a:gd name="T69" fmla="*/ 265 h 325"/>
                <a:gd name="T70" fmla="*/ 219 w 258"/>
                <a:gd name="T71" fmla="*/ 279 h 325"/>
                <a:gd name="T72" fmla="*/ 219 w 258"/>
                <a:gd name="T73" fmla="*/ 207 h 325"/>
                <a:gd name="T74" fmla="*/ 206 w 258"/>
                <a:gd name="T75" fmla="*/ 221 h 325"/>
                <a:gd name="T76" fmla="*/ 156 w 258"/>
                <a:gd name="T77" fmla="*/ 221 h 325"/>
                <a:gd name="T78" fmla="*/ 142 w 258"/>
                <a:gd name="T79" fmla="*/ 207 h 325"/>
                <a:gd name="T80" fmla="*/ 142 w 258"/>
                <a:gd name="T81" fmla="*/ 196 h 325"/>
                <a:gd name="T82" fmla="*/ 156 w 258"/>
                <a:gd name="T83" fmla="*/ 182 h 325"/>
                <a:gd name="T84" fmla="*/ 206 w 258"/>
                <a:gd name="T85" fmla="*/ 182 h 325"/>
                <a:gd name="T86" fmla="*/ 219 w 258"/>
                <a:gd name="T87" fmla="*/ 196 h 325"/>
                <a:gd name="T88" fmla="*/ 219 w 258"/>
                <a:gd name="T89" fmla="*/ 207 h 325"/>
                <a:gd name="T90" fmla="*/ 219 w 258"/>
                <a:gd name="T91" fmla="*/ 137 h 325"/>
                <a:gd name="T92" fmla="*/ 206 w 258"/>
                <a:gd name="T93" fmla="*/ 150 h 325"/>
                <a:gd name="T94" fmla="*/ 52 w 258"/>
                <a:gd name="T95" fmla="*/ 150 h 325"/>
                <a:gd name="T96" fmla="*/ 39 w 258"/>
                <a:gd name="T97" fmla="*/ 137 h 325"/>
                <a:gd name="T98" fmla="*/ 39 w 258"/>
                <a:gd name="T99" fmla="*/ 56 h 325"/>
                <a:gd name="T100" fmla="*/ 52 w 258"/>
                <a:gd name="T101" fmla="*/ 42 h 325"/>
                <a:gd name="T102" fmla="*/ 206 w 258"/>
                <a:gd name="T103" fmla="*/ 42 h 325"/>
                <a:gd name="T104" fmla="*/ 219 w 258"/>
                <a:gd name="T105" fmla="*/ 56 h 325"/>
                <a:gd name="T106" fmla="*/ 219 w 258"/>
                <a:gd name="T107" fmla="*/ 13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8" h="325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314"/>
                    <a:pt x="10" y="325"/>
                    <a:pt x="23" y="325"/>
                  </a:cubicBezTo>
                  <a:cubicBezTo>
                    <a:pt x="235" y="325"/>
                    <a:pt x="235" y="325"/>
                    <a:pt x="235" y="325"/>
                  </a:cubicBezTo>
                  <a:cubicBezTo>
                    <a:pt x="248" y="325"/>
                    <a:pt x="258" y="314"/>
                    <a:pt x="258" y="301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11"/>
                    <a:pt x="248" y="0"/>
                    <a:pt x="235" y="0"/>
                  </a:cubicBezTo>
                  <a:lnTo>
                    <a:pt x="23" y="0"/>
                  </a:lnTo>
                  <a:close/>
                  <a:moveTo>
                    <a:pt x="121" y="279"/>
                  </a:moveTo>
                  <a:cubicBezTo>
                    <a:pt x="121" y="286"/>
                    <a:pt x="115" y="293"/>
                    <a:pt x="108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46" y="293"/>
                    <a:pt x="40" y="286"/>
                    <a:pt x="40" y="279"/>
                  </a:cubicBezTo>
                  <a:cubicBezTo>
                    <a:pt x="40" y="265"/>
                    <a:pt x="40" y="265"/>
                    <a:pt x="40" y="265"/>
                  </a:cubicBezTo>
                  <a:cubicBezTo>
                    <a:pt x="40" y="257"/>
                    <a:pt x="46" y="251"/>
                    <a:pt x="53" y="251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15" y="251"/>
                    <a:pt x="121" y="257"/>
                    <a:pt x="121" y="265"/>
                  </a:cubicBezTo>
                  <a:cubicBezTo>
                    <a:pt x="121" y="265"/>
                    <a:pt x="121" y="279"/>
                    <a:pt x="121" y="279"/>
                  </a:cubicBezTo>
                  <a:close/>
                  <a:moveTo>
                    <a:pt x="121" y="207"/>
                  </a:moveTo>
                  <a:cubicBezTo>
                    <a:pt x="121" y="215"/>
                    <a:pt x="115" y="221"/>
                    <a:pt x="108" y="221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46" y="221"/>
                    <a:pt x="40" y="215"/>
                    <a:pt x="40" y="207"/>
                  </a:cubicBezTo>
                  <a:cubicBezTo>
                    <a:pt x="40" y="196"/>
                    <a:pt x="40" y="196"/>
                    <a:pt x="40" y="196"/>
                  </a:cubicBezTo>
                  <a:cubicBezTo>
                    <a:pt x="40" y="188"/>
                    <a:pt x="46" y="182"/>
                    <a:pt x="53" y="182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15" y="182"/>
                    <a:pt x="121" y="188"/>
                    <a:pt x="121" y="196"/>
                  </a:cubicBezTo>
                  <a:cubicBezTo>
                    <a:pt x="121" y="196"/>
                    <a:pt x="121" y="207"/>
                    <a:pt x="121" y="207"/>
                  </a:cubicBezTo>
                  <a:close/>
                  <a:moveTo>
                    <a:pt x="219" y="279"/>
                  </a:moveTo>
                  <a:cubicBezTo>
                    <a:pt x="219" y="286"/>
                    <a:pt x="213" y="293"/>
                    <a:pt x="206" y="293"/>
                  </a:cubicBezTo>
                  <a:cubicBezTo>
                    <a:pt x="156" y="293"/>
                    <a:pt x="156" y="293"/>
                    <a:pt x="156" y="293"/>
                  </a:cubicBezTo>
                  <a:cubicBezTo>
                    <a:pt x="148" y="293"/>
                    <a:pt x="142" y="286"/>
                    <a:pt x="142" y="279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2" y="257"/>
                    <a:pt x="148" y="251"/>
                    <a:pt x="156" y="251"/>
                  </a:cubicBezTo>
                  <a:cubicBezTo>
                    <a:pt x="206" y="251"/>
                    <a:pt x="206" y="251"/>
                    <a:pt x="206" y="251"/>
                  </a:cubicBezTo>
                  <a:cubicBezTo>
                    <a:pt x="213" y="251"/>
                    <a:pt x="219" y="257"/>
                    <a:pt x="219" y="265"/>
                  </a:cubicBezTo>
                  <a:cubicBezTo>
                    <a:pt x="219" y="265"/>
                    <a:pt x="219" y="279"/>
                    <a:pt x="219" y="279"/>
                  </a:cubicBezTo>
                  <a:close/>
                  <a:moveTo>
                    <a:pt x="219" y="207"/>
                  </a:moveTo>
                  <a:cubicBezTo>
                    <a:pt x="219" y="215"/>
                    <a:pt x="213" y="221"/>
                    <a:pt x="206" y="221"/>
                  </a:cubicBezTo>
                  <a:cubicBezTo>
                    <a:pt x="156" y="221"/>
                    <a:pt x="156" y="221"/>
                    <a:pt x="156" y="221"/>
                  </a:cubicBezTo>
                  <a:cubicBezTo>
                    <a:pt x="148" y="221"/>
                    <a:pt x="142" y="215"/>
                    <a:pt x="142" y="207"/>
                  </a:cubicBezTo>
                  <a:cubicBezTo>
                    <a:pt x="142" y="196"/>
                    <a:pt x="142" y="196"/>
                    <a:pt x="142" y="196"/>
                  </a:cubicBezTo>
                  <a:cubicBezTo>
                    <a:pt x="142" y="188"/>
                    <a:pt x="148" y="182"/>
                    <a:pt x="156" y="182"/>
                  </a:cubicBezTo>
                  <a:cubicBezTo>
                    <a:pt x="206" y="182"/>
                    <a:pt x="206" y="182"/>
                    <a:pt x="206" y="182"/>
                  </a:cubicBezTo>
                  <a:cubicBezTo>
                    <a:pt x="213" y="182"/>
                    <a:pt x="219" y="188"/>
                    <a:pt x="219" y="196"/>
                  </a:cubicBezTo>
                  <a:cubicBezTo>
                    <a:pt x="219" y="196"/>
                    <a:pt x="219" y="207"/>
                    <a:pt x="219" y="207"/>
                  </a:cubicBezTo>
                  <a:close/>
                  <a:moveTo>
                    <a:pt x="219" y="137"/>
                  </a:moveTo>
                  <a:cubicBezTo>
                    <a:pt x="219" y="144"/>
                    <a:pt x="213" y="150"/>
                    <a:pt x="206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45" y="150"/>
                    <a:pt x="39" y="144"/>
                    <a:pt x="39" y="13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48"/>
                    <a:pt x="45" y="42"/>
                    <a:pt x="52" y="42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213" y="42"/>
                    <a:pt x="219" y="48"/>
                    <a:pt x="219" y="56"/>
                  </a:cubicBezTo>
                  <a:lnTo>
                    <a:pt x="219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7" name="Freeform 27"/>
            <p:cNvSpPr/>
            <p:nvPr/>
          </p:nvSpPr>
          <p:spPr bwMode="auto">
            <a:xfrm>
              <a:off x="4337050" y="2909888"/>
              <a:ext cx="109538" cy="246063"/>
            </a:xfrm>
            <a:custGeom>
              <a:avLst/>
              <a:gdLst>
                <a:gd name="T0" fmla="*/ 35 w 69"/>
                <a:gd name="T1" fmla="*/ 31 h 155"/>
                <a:gd name="T2" fmla="*/ 35 w 69"/>
                <a:gd name="T3" fmla="*/ 31 h 155"/>
                <a:gd name="T4" fmla="*/ 35 w 69"/>
                <a:gd name="T5" fmla="*/ 155 h 155"/>
                <a:gd name="T6" fmla="*/ 69 w 69"/>
                <a:gd name="T7" fmla="*/ 155 h 155"/>
                <a:gd name="T8" fmla="*/ 69 w 69"/>
                <a:gd name="T9" fmla="*/ 0 h 155"/>
                <a:gd name="T10" fmla="*/ 40 w 69"/>
                <a:gd name="T11" fmla="*/ 0 h 155"/>
                <a:gd name="T12" fmla="*/ 0 w 69"/>
                <a:gd name="T13" fmla="*/ 19 h 155"/>
                <a:gd name="T14" fmla="*/ 5 w 69"/>
                <a:gd name="T15" fmla="*/ 45 h 155"/>
                <a:gd name="T16" fmla="*/ 35 w 69"/>
                <a:gd name="T17" fmla="*/ 3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55">
                  <a:moveTo>
                    <a:pt x="35" y="31"/>
                  </a:moveTo>
                  <a:lnTo>
                    <a:pt x="35" y="31"/>
                  </a:lnTo>
                  <a:lnTo>
                    <a:pt x="35" y="155"/>
                  </a:lnTo>
                  <a:lnTo>
                    <a:pt x="69" y="155"/>
                  </a:lnTo>
                  <a:lnTo>
                    <a:pt x="69" y="0"/>
                  </a:lnTo>
                  <a:lnTo>
                    <a:pt x="40" y="0"/>
                  </a:lnTo>
                  <a:lnTo>
                    <a:pt x="0" y="19"/>
                  </a:lnTo>
                  <a:lnTo>
                    <a:pt x="5" y="45"/>
                  </a:lnTo>
                  <a:lnTo>
                    <a:pt x="3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8" name="Freeform 28"/>
            <p:cNvSpPr/>
            <p:nvPr/>
          </p:nvSpPr>
          <p:spPr bwMode="auto">
            <a:xfrm>
              <a:off x="4479925" y="2954338"/>
              <a:ext cx="190500" cy="201613"/>
            </a:xfrm>
            <a:custGeom>
              <a:avLst/>
              <a:gdLst>
                <a:gd name="T0" fmla="*/ 50 w 120"/>
                <a:gd name="T1" fmla="*/ 127 h 127"/>
                <a:gd name="T2" fmla="*/ 73 w 120"/>
                <a:gd name="T3" fmla="*/ 127 h 127"/>
                <a:gd name="T4" fmla="*/ 73 w 120"/>
                <a:gd name="T5" fmla="*/ 74 h 127"/>
                <a:gd name="T6" fmla="*/ 120 w 120"/>
                <a:gd name="T7" fmla="*/ 74 h 127"/>
                <a:gd name="T8" fmla="*/ 120 w 120"/>
                <a:gd name="T9" fmla="*/ 53 h 127"/>
                <a:gd name="T10" fmla="*/ 73 w 120"/>
                <a:gd name="T11" fmla="*/ 53 h 127"/>
                <a:gd name="T12" fmla="*/ 73 w 120"/>
                <a:gd name="T13" fmla="*/ 0 h 127"/>
                <a:gd name="T14" fmla="*/ 50 w 120"/>
                <a:gd name="T15" fmla="*/ 0 h 127"/>
                <a:gd name="T16" fmla="*/ 50 w 120"/>
                <a:gd name="T17" fmla="*/ 53 h 127"/>
                <a:gd name="T18" fmla="*/ 0 w 120"/>
                <a:gd name="T19" fmla="*/ 53 h 127"/>
                <a:gd name="T20" fmla="*/ 0 w 120"/>
                <a:gd name="T21" fmla="*/ 74 h 127"/>
                <a:gd name="T22" fmla="*/ 50 w 120"/>
                <a:gd name="T23" fmla="*/ 74 h 127"/>
                <a:gd name="T24" fmla="*/ 50 w 120"/>
                <a:gd name="T2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7">
                  <a:moveTo>
                    <a:pt x="50" y="127"/>
                  </a:moveTo>
                  <a:lnTo>
                    <a:pt x="73" y="127"/>
                  </a:lnTo>
                  <a:lnTo>
                    <a:pt x="73" y="74"/>
                  </a:lnTo>
                  <a:lnTo>
                    <a:pt x="120" y="74"/>
                  </a:lnTo>
                  <a:lnTo>
                    <a:pt x="120" y="53"/>
                  </a:lnTo>
                  <a:lnTo>
                    <a:pt x="73" y="53"/>
                  </a:lnTo>
                  <a:lnTo>
                    <a:pt x="73" y="0"/>
                  </a:lnTo>
                  <a:lnTo>
                    <a:pt x="50" y="0"/>
                  </a:lnTo>
                  <a:lnTo>
                    <a:pt x="50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50" y="74"/>
                  </a:lnTo>
                  <a:lnTo>
                    <a:pt x="50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9" name="Freeform 29"/>
            <p:cNvSpPr/>
            <p:nvPr/>
          </p:nvSpPr>
          <p:spPr bwMode="auto">
            <a:xfrm>
              <a:off x="4670425" y="2905126"/>
              <a:ext cx="173038" cy="250825"/>
            </a:xfrm>
            <a:custGeom>
              <a:avLst/>
              <a:gdLst>
                <a:gd name="T0" fmla="*/ 19 w 46"/>
                <a:gd name="T1" fmla="*/ 12 h 66"/>
                <a:gd name="T2" fmla="*/ 30 w 46"/>
                <a:gd name="T3" fmla="*/ 22 h 66"/>
                <a:gd name="T4" fmla="*/ 9 w 46"/>
                <a:gd name="T5" fmla="*/ 49 h 66"/>
                <a:gd name="T6" fmla="*/ 0 w 46"/>
                <a:gd name="T7" fmla="*/ 57 h 66"/>
                <a:gd name="T8" fmla="*/ 0 w 46"/>
                <a:gd name="T9" fmla="*/ 66 h 66"/>
                <a:gd name="T10" fmla="*/ 46 w 46"/>
                <a:gd name="T11" fmla="*/ 66 h 66"/>
                <a:gd name="T12" fmla="*/ 46 w 46"/>
                <a:gd name="T13" fmla="*/ 53 h 66"/>
                <a:gd name="T14" fmla="*/ 22 w 46"/>
                <a:gd name="T15" fmla="*/ 53 h 66"/>
                <a:gd name="T16" fmla="*/ 22 w 46"/>
                <a:gd name="T17" fmla="*/ 53 h 66"/>
                <a:gd name="T18" fmla="*/ 28 w 46"/>
                <a:gd name="T19" fmla="*/ 48 h 66"/>
                <a:gd name="T20" fmla="*/ 45 w 46"/>
                <a:gd name="T21" fmla="*/ 20 h 66"/>
                <a:gd name="T22" fmla="*/ 22 w 46"/>
                <a:gd name="T23" fmla="*/ 0 h 66"/>
                <a:gd name="T24" fmla="*/ 1 w 46"/>
                <a:gd name="T25" fmla="*/ 7 h 66"/>
                <a:gd name="T26" fmla="*/ 5 w 46"/>
                <a:gd name="T27" fmla="*/ 18 h 66"/>
                <a:gd name="T28" fmla="*/ 19 w 46"/>
                <a:gd name="T2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66">
                  <a:moveTo>
                    <a:pt x="19" y="12"/>
                  </a:moveTo>
                  <a:cubicBezTo>
                    <a:pt x="27" y="12"/>
                    <a:pt x="30" y="16"/>
                    <a:pt x="30" y="22"/>
                  </a:cubicBezTo>
                  <a:cubicBezTo>
                    <a:pt x="30" y="29"/>
                    <a:pt x="23" y="37"/>
                    <a:pt x="9" y="4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7" y="40"/>
                    <a:pt x="45" y="31"/>
                    <a:pt x="45" y="20"/>
                  </a:cubicBezTo>
                  <a:cubicBezTo>
                    <a:pt x="45" y="9"/>
                    <a:pt x="37" y="0"/>
                    <a:pt x="22" y="0"/>
                  </a:cubicBezTo>
                  <a:cubicBezTo>
                    <a:pt x="14" y="0"/>
                    <a:pt x="6" y="3"/>
                    <a:pt x="1" y="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5"/>
                    <a:pt x="14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4603" y="3952419"/>
            <a:ext cx="2378440" cy="1114750"/>
            <a:chOff x="3077727" y="5371024"/>
            <a:chExt cx="2378440" cy="1114750"/>
          </a:xfrm>
        </p:grpSpPr>
        <p:sp>
          <p:nvSpPr>
            <p:cNvPr id="21" name="矩形 20"/>
            <p:cNvSpPr/>
            <p:nvPr/>
          </p:nvSpPr>
          <p:spPr>
            <a:xfrm>
              <a:off x="3077727" y="5840614"/>
              <a:ext cx="237844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59532" y="3952419"/>
            <a:ext cx="2378440" cy="1114750"/>
            <a:chOff x="3077727" y="5371024"/>
            <a:chExt cx="2378440" cy="1114750"/>
          </a:xfrm>
        </p:grpSpPr>
        <p:sp>
          <p:nvSpPr>
            <p:cNvPr id="24" name="矩形 23"/>
            <p:cNvSpPr/>
            <p:nvPr/>
          </p:nvSpPr>
          <p:spPr>
            <a:xfrm>
              <a:off x="3077727" y="5840614"/>
              <a:ext cx="237844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314461" y="3952419"/>
            <a:ext cx="2378440" cy="1114750"/>
            <a:chOff x="3077727" y="5371024"/>
            <a:chExt cx="2378440" cy="1114750"/>
          </a:xfrm>
        </p:grpSpPr>
        <p:sp>
          <p:nvSpPr>
            <p:cNvPr id="27" name="矩形 26"/>
            <p:cNvSpPr/>
            <p:nvPr/>
          </p:nvSpPr>
          <p:spPr>
            <a:xfrm>
              <a:off x="3077727" y="5840614"/>
              <a:ext cx="237844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您的内容打在这里，或通过复制您的文本后在此框中选择粘贴。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559060" y="53710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fractur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2dfeb0d4338fb13e521558bfd5f90587364a76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d8b91e1d5d2aff0ca8c7f39c3b7f7338babddc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b9af253211f4c4455382f71ca27b5c8676b4af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dab40ff4a654efdb52cfd0ed1826f7e52e4cf3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2cd269392a538112355c307085a260b3272ca6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8af050e66d3bcdeb407389e88246aa0f3d94c5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5ad0a27d0a17117347378ae6b4b650a7c84573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d9f8f8c43148ee9c51970e03e6c15663ec38eb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763</Words>
  <Application>Microsoft Office PowerPoint</Application>
  <PresentationFormat>自定义</PresentationFormat>
  <Paragraphs>174</Paragraphs>
  <Slides>23</Slides>
  <Notes>4</Notes>
  <HiddenSlides>0</HiddenSlides>
  <MMClips>1</MMClips>
  <ScaleCrop>false</ScaleCrop>
  <HeadingPairs>
    <vt:vector size="4" baseType="variant">
      <vt:variant>
        <vt:lpstr>主题</vt:lpstr>
      </vt:variant>
      <vt:variant>
        <vt:i4>10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Office 主题​​</vt:lpstr>
      <vt:lpstr>4d8b91e1d5d2aff0ca8c7f39c3b7f7338babddc9</vt:lpstr>
      <vt:lpstr>8b9af253211f4c4455382f71ca27b5c8676b4af6</vt:lpstr>
      <vt:lpstr>2dab40ff4a654efdb52cfd0ed1826f7e52e4cf37</vt:lpstr>
      <vt:lpstr>Office 主题</vt:lpstr>
      <vt:lpstr>a2cd269392a538112355c307085a260b3272ca64</vt:lpstr>
      <vt:lpstr>f8af050e66d3bcdeb407389e88246aa0f3d94c5b</vt:lpstr>
      <vt:lpstr>b5ad0a27d0a17117347378ae6b4b650a7c845739</vt:lpstr>
      <vt:lpstr>bd9f8f8c43148ee9c51970e03e6c15663ec38eb2</vt:lpstr>
      <vt:lpstr>52dfeb0d4338fb13e521558bfd5f90587364a76d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12</cp:revision>
  <dcterms:created xsi:type="dcterms:W3CDTF">2017-05-23T05:43:00Z</dcterms:created>
  <dcterms:modified xsi:type="dcterms:W3CDTF">2017-07-08T16:19:58Z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