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docProps/custom.xml" ContentType="application/vnd.openxmlformats-officedocument.custom-properties+xml"/>
  <Default Extension="xlsx" ContentType="application/vnd.openxmlformats-officedocument.spreadsheetml.sheet"/>
  <Override PartName="/ppt/notesSlides/notesSlide6.xml" ContentType="application/vnd.openxmlformats-officedocument.presentationml.notesSlide+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Default Extension="mp3" ContentType="audio/mp3"/>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Default Extension="wav" ContentType="audio/wav"/>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media/audio11.wav" ContentType="audio/x-wav"/>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7"/>
  </p:notesMasterIdLst>
  <p:sldIdLst>
    <p:sldId id="256" r:id="rId2"/>
    <p:sldId id="257" r:id="rId3"/>
    <p:sldId id="258" r:id="rId4"/>
    <p:sldId id="286" r:id="rId5"/>
    <p:sldId id="283" r:id="rId6"/>
    <p:sldId id="263" r:id="rId7"/>
    <p:sldId id="264" r:id="rId8"/>
    <p:sldId id="266" r:id="rId9"/>
    <p:sldId id="267" r:id="rId10"/>
    <p:sldId id="268" r:id="rId11"/>
    <p:sldId id="269" r:id="rId12"/>
    <p:sldId id="259" r:id="rId13"/>
    <p:sldId id="270" r:id="rId14"/>
    <p:sldId id="281" r:id="rId15"/>
    <p:sldId id="289" r:id="rId16"/>
    <p:sldId id="282" r:id="rId17"/>
    <p:sldId id="271" r:id="rId18"/>
    <p:sldId id="272" r:id="rId19"/>
    <p:sldId id="265" r:id="rId20"/>
    <p:sldId id="260" r:id="rId21"/>
    <p:sldId id="284" r:id="rId22"/>
    <p:sldId id="285" r:id="rId23"/>
    <p:sldId id="287" r:id="rId24"/>
    <p:sldId id="288" r:id="rId25"/>
    <p:sldId id="290" r:id="rId26"/>
    <p:sldId id="273" r:id="rId27"/>
    <p:sldId id="261" r:id="rId28"/>
    <p:sldId id="274" r:id="rId29"/>
    <p:sldId id="275" r:id="rId30"/>
    <p:sldId id="276" r:id="rId31"/>
    <p:sldId id="277" r:id="rId32"/>
    <p:sldId id="278" r:id="rId33"/>
    <p:sldId id="279" r:id="rId34"/>
    <p:sldId id="280" r:id="rId35"/>
    <p:sldId id="291" r:id="rId3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0D9DF"/>
    <a:srgbClr val="30B4BE"/>
    <a:srgbClr val="238289"/>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464" autoAdjust="0"/>
    <p:restoredTop sz="99274" autoAdjust="0"/>
  </p:normalViewPr>
  <p:slideViewPr>
    <p:cSldViewPr snapToGrid="0">
      <p:cViewPr varScale="1">
        <p:scale>
          <a:sx n="110" d="100"/>
          <a:sy n="110" d="100"/>
        </p:scale>
        <p:origin x="-972" y="-78"/>
      </p:cViewPr>
      <p:guideLst>
        <p:guide orient="horz" pos="2160"/>
        <p:guide pos="3840"/>
      </p:guideLst>
    </p:cSldViewPr>
  </p:slideViewPr>
  <p:notesTextViewPr>
    <p:cViewPr>
      <p:scale>
        <a:sx n="1" d="1"/>
        <a:sy n="1" d="1"/>
      </p:scale>
      <p:origin x="0" y="282"/>
    </p:cViewPr>
  </p:notesTextViewPr>
  <p:sorterViewPr>
    <p:cViewPr>
      <p:scale>
        <a:sx n="52" d="100"/>
        <a:sy n="52"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charts/_rels/chart1.xml.rels><?xml version="1.0" encoding="UTF-8" standalone="yes"?>
<Relationships xmlns="http://schemas.openxmlformats.org/package/2006/relationships"><Relationship Id="rId1" Type="http://schemas.openxmlformats.org/officeDocument/2006/relationships/package" Target="../embeddings/Workbook11.xlsx"/></Relationships>
</file>

<file path=ppt/charts/_rels/chart2.xml.rels><?xml version="1.0" encoding="UTF-8" standalone="yes"?>
<Relationships xmlns="http://schemas.openxmlformats.org/package/2006/relationships"><Relationship Id="rId2" Type="http://schemas.openxmlformats.org/officeDocument/2006/relationships/package" Target="../embeddings/Workbook22.xlsx"/><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lang val="zh-CN"/>
  <c:chart>
    <c:autoTitleDeleted val="1"/>
    <c:plotArea>
      <c:layout/>
      <c:barChart>
        <c:barDir val="col"/>
        <c:grouping val="stacked"/>
        <c:ser>
          <c:idx val="0"/>
          <c:order val="0"/>
          <c:tx>
            <c:strRef>
              <c:f>Sheet1!$B$1</c:f>
              <c:strCache>
                <c:ptCount val="1"/>
                <c:pt idx="0">
                  <c:v>系列 1</c:v>
                </c:pt>
              </c:strCache>
            </c:strRef>
          </c:tx>
          <c:spPr>
            <a:solidFill>
              <a:schemeClr val="accent2"/>
            </a:solidFill>
          </c:spPr>
          <c:dPt>
            <c:idx val="0"/>
          </c:dPt>
          <c:dPt>
            <c:idx val="1"/>
          </c:dPt>
          <c:dPt>
            <c:idx val="2"/>
          </c:dPt>
          <c:dPt>
            <c:idx val="3"/>
          </c:dPt>
          <c:dPt>
            <c:idx val="4"/>
          </c:dPt>
          <c:cat>
            <c:strRef>
              <c:f>Sheet1!$A$2:$A$6</c:f>
              <c:strCache>
                <c:ptCount val="5"/>
                <c:pt idx="0">
                  <c:v>A</c:v>
                </c:pt>
                <c:pt idx="1">
                  <c:v>B</c:v>
                </c:pt>
                <c:pt idx="2">
                  <c:v>C</c:v>
                </c:pt>
                <c:pt idx="3">
                  <c:v>D</c:v>
                </c:pt>
                <c:pt idx="4">
                  <c:v>E</c:v>
                </c:pt>
              </c:strCache>
            </c:strRef>
          </c:cat>
          <c:val>
            <c:numRef>
              <c:f>Sheet1!$B$2:$B$6</c:f>
              <c:numCache>
                <c:formatCode>General</c:formatCode>
                <c:ptCount val="5"/>
                <c:pt idx="0">
                  <c:v>430</c:v>
                </c:pt>
                <c:pt idx="1">
                  <c:v>688</c:v>
                </c:pt>
                <c:pt idx="2">
                  <c:v>389</c:v>
                </c:pt>
                <c:pt idx="3">
                  <c:v>650</c:v>
                </c:pt>
                <c:pt idx="4">
                  <c:v>910</c:v>
                </c:pt>
              </c:numCache>
            </c:numRef>
          </c:val>
        </c:ser>
        <c:dLbls/>
        <c:overlap val="100"/>
        <c:axId val="194035072"/>
        <c:axId val="194198528"/>
      </c:barChart>
      <c:catAx>
        <c:axId val="194035072"/>
        <c:scaling>
          <c:orientation val="minMax"/>
        </c:scaling>
        <c:axPos val="b"/>
        <c:numFmt formatCode="General" sourceLinked="0"/>
        <c:tickLblPos val="nextTo"/>
        <c:spPr>
          <a:ln w="6350" cap="flat" cmpd="sng" algn="ctr">
            <a:solidFill>
              <a:schemeClr val="bg1">
                <a:lumMod val="65000"/>
              </a:schemeClr>
            </a:solidFill>
            <a:prstDash val="solid"/>
            <a:round/>
          </a:ln>
        </c:spPr>
        <c:txPr>
          <a:bodyPr rot="-60000000" spcFirstLastPara="0" vertOverflow="ellipsis" vert="horz" wrap="square" anchor="ctr" anchorCtr="1"/>
          <a:lstStyle/>
          <a:p>
            <a:pPr>
              <a:defRPr lang="zh-CN" sz="1000"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endParaRPr lang="zh-CN"/>
          </a:p>
        </c:txPr>
        <c:crossAx val="194198528"/>
        <c:crosses val="autoZero"/>
        <c:auto val="1"/>
        <c:lblAlgn val="ctr"/>
        <c:lblOffset val="100"/>
      </c:catAx>
      <c:valAx>
        <c:axId val="194198528"/>
        <c:scaling>
          <c:orientation val="minMax"/>
        </c:scaling>
        <c:axPos val="l"/>
        <c:majorGridlines>
          <c:spPr>
            <a:ln w="6350" cap="flat" cmpd="sng" algn="ctr">
              <a:noFill/>
              <a:prstDash val="solid"/>
              <a:round/>
            </a:ln>
          </c:spPr>
        </c:majorGridlines>
        <c:numFmt formatCode="General" sourceLinked="1"/>
        <c:tickLblPos val="nextTo"/>
        <c:spPr>
          <a:ln w="6350" cap="flat" cmpd="sng" algn="ctr">
            <a:solidFill>
              <a:schemeClr val="bg1">
                <a:lumMod val="65000"/>
              </a:schemeClr>
            </a:solidFill>
            <a:prstDash val="solid"/>
            <a:round/>
          </a:ln>
        </c:spPr>
        <c:txPr>
          <a:bodyPr rot="-60000000" spcFirstLastPara="0" vertOverflow="ellipsis" vert="horz" wrap="square" anchor="ctr" anchorCtr="1"/>
          <a:lstStyle/>
          <a:p>
            <a:pPr>
              <a:defRPr lang="zh-CN" sz="1000"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endParaRPr lang="zh-CN"/>
          </a:p>
        </c:txPr>
        <c:crossAx val="194035072"/>
        <c:crosses val="autoZero"/>
        <c:crossBetween val="between"/>
      </c:valAx>
    </c:plotArea>
    <c:plotVisOnly val="1"/>
    <c:dispBlanksAs val="gap"/>
  </c:chart>
  <c:txPr>
    <a:bodyPr/>
    <a:lstStyle/>
    <a:p>
      <a:pPr>
        <a:defRPr lang="zh-CN" sz="1800"/>
      </a:pPr>
      <a:endParaRPr lang="zh-CN"/>
    </a:p>
  </c:txPr>
  <c:externalData r:id="rId1"/>
</c:chartSpace>
</file>

<file path=ppt/charts/chart2.xml><?xml version="1.0" encoding="utf-8"?>
<c:chartSpace xmlns:c="http://schemas.openxmlformats.org/drawingml/2006/chart" xmlns:a="http://schemas.openxmlformats.org/drawingml/2006/main" xmlns:r="http://schemas.openxmlformats.org/officeDocument/2006/relationships">
  <c:lang val="zh-CN"/>
  <c:clrMapOvr bg1="lt1" tx1="dk1" bg2="lt2" tx2="dk2" accent1="accent1" accent2="accent2" accent3="accent3" accent4="accent4" accent5="accent5" accent6="accent6" hlink="hlink" folHlink="folHlink"/>
  <c:chart>
    <c:autoTitleDeleted val="1"/>
    <c:plotArea>
      <c:layout/>
      <c:barChart>
        <c:barDir val="col"/>
        <c:grouping val="stacked"/>
        <c:ser>
          <c:idx val="0"/>
          <c:order val="0"/>
          <c:tx>
            <c:strRef>
              <c:f>Sheet1!$B$1</c:f>
              <c:strCache>
                <c:ptCount val="1"/>
                <c:pt idx="0">
                  <c:v>系列 1</c:v>
                </c:pt>
              </c:strCache>
            </c:strRef>
          </c:tx>
          <c:spPr>
            <a:solidFill>
              <a:srgbClr val="4F81BD"/>
            </a:solidFill>
          </c:spPr>
          <c:dPt>
            <c:idx val="0"/>
          </c:dPt>
          <c:dPt>
            <c:idx val="1"/>
          </c:dPt>
          <c:dPt>
            <c:idx val="2"/>
          </c:dPt>
          <c:dPt>
            <c:idx val="3"/>
          </c:dPt>
          <c:dPt>
            <c:idx val="4"/>
          </c:dPt>
          <c:cat>
            <c:strRef>
              <c:f>Sheet1!$A$2:$A$6</c:f>
              <c:strCache>
                <c:ptCount val="5"/>
                <c:pt idx="0">
                  <c:v>A</c:v>
                </c:pt>
                <c:pt idx="1">
                  <c:v>B</c:v>
                </c:pt>
                <c:pt idx="2">
                  <c:v>C</c:v>
                </c:pt>
                <c:pt idx="3">
                  <c:v>D</c:v>
                </c:pt>
                <c:pt idx="4">
                  <c:v>E</c:v>
                </c:pt>
              </c:strCache>
            </c:strRef>
          </c:cat>
          <c:val>
            <c:numRef>
              <c:f>Sheet1!$B$2:$B$6</c:f>
              <c:numCache>
                <c:formatCode>General</c:formatCode>
                <c:ptCount val="5"/>
                <c:pt idx="0">
                  <c:v>528</c:v>
                </c:pt>
                <c:pt idx="1">
                  <c:v>253</c:v>
                </c:pt>
                <c:pt idx="2">
                  <c:v>430</c:v>
                </c:pt>
                <c:pt idx="3">
                  <c:v>571</c:v>
                </c:pt>
                <c:pt idx="4">
                  <c:v>757</c:v>
                </c:pt>
              </c:numCache>
            </c:numRef>
          </c:val>
        </c:ser>
        <c:dLbls/>
        <c:overlap val="100"/>
        <c:axId val="194951808"/>
        <c:axId val="194957696"/>
      </c:barChart>
      <c:catAx>
        <c:axId val="194951808"/>
        <c:scaling>
          <c:orientation val="minMax"/>
        </c:scaling>
        <c:axPos val="b"/>
        <c:numFmt formatCode="General" sourceLinked="0"/>
        <c:tickLblPos val="nextTo"/>
        <c:spPr>
          <a:ln w="9525" cap="flat" cmpd="sng" algn="ctr">
            <a:solidFill>
              <a:schemeClr val="bg1">
                <a:lumMod val="65000"/>
              </a:schemeClr>
            </a:solidFill>
            <a:prstDash val="solid"/>
            <a:round/>
          </a:ln>
        </c:spPr>
        <c:txPr>
          <a:bodyPr rot="-60000000" spcFirstLastPara="0" vertOverflow="ellipsis" vert="horz" wrap="square" anchor="ctr" anchorCtr="1"/>
          <a:lstStyle/>
          <a:p>
            <a:pPr>
              <a:defRPr lang="zh-CN" sz="1000"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endParaRPr lang="zh-CN"/>
          </a:p>
        </c:txPr>
        <c:crossAx val="194957696"/>
        <c:crosses val="autoZero"/>
        <c:auto val="1"/>
        <c:lblAlgn val="ctr"/>
        <c:lblOffset val="100"/>
      </c:catAx>
      <c:valAx>
        <c:axId val="194957696"/>
        <c:scaling>
          <c:orientation val="minMax"/>
        </c:scaling>
        <c:axPos val="l"/>
        <c:majorGridlines>
          <c:spPr>
            <a:ln w="9525" cap="flat" cmpd="sng" algn="ctr">
              <a:noFill/>
              <a:prstDash val="solid"/>
              <a:round/>
            </a:ln>
          </c:spPr>
        </c:majorGridlines>
        <c:numFmt formatCode="General" sourceLinked="1"/>
        <c:tickLblPos val="nextTo"/>
        <c:spPr>
          <a:ln w="9525" cap="flat" cmpd="sng" algn="ctr">
            <a:solidFill>
              <a:schemeClr val="bg1">
                <a:lumMod val="65000"/>
              </a:schemeClr>
            </a:solidFill>
            <a:prstDash val="solid"/>
            <a:round/>
          </a:ln>
        </c:spPr>
        <c:txPr>
          <a:bodyPr rot="-60000000" spcFirstLastPara="0" vertOverflow="ellipsis" vert="horz" wrap="square" anchor="ctr" anchorCtr="1"/>
          <a:lstStyle/>
          <a:p>
            <a:pPr>
              <a:defRPr lang="zh-CN" sz="1000" b="0" i="0" u="none" strike="noStrike" kern="1200" baseline="0">
                <a:solidFill>
                  <a:schemeClr val="tx1">
                    <a:lumMod val="50000"/>
                    <a:lumOff val="50000"/>
                  </a:schemeClr>
                </a:solidFill>
                <a:latin typeface="微软雅黑" panose="020B0503020204020204" pitchFamily="34" charset="-122"/>
                <a:ea typeface="微软雅黑" panose="020B0503020204020204" pitchFamily="34" charset="-122"/>
                <a:cs typeface="+mn-cs"/>
              </a:defRPr>
            </a:pPr>
            <a:endParaRPr lang="zh-CN"/>
          </a:p>
        </c:txPr>
        <c:crossAx val="194951808"/>
        <c:crosses val="autoZero"/>
        <c:crossBetween val="between"/>
      </c:valAx>
    </c:plotArea>
    <c:plotVisOnly val="1"/>
    <c:dispBlanksAs val="gap"/>
  </c:chart>
  <c:txPr>
    <a:bodyPr/>
    <a:lstStyle/>
    <a:p>
      <a:pPr>
        <a:defRPr lang="zh-CN" sz="1800"/>
      </a:pPr>
      <a:endParaRPr lang="zh-CN"/>
    </a:p>
  </c:txPr>
  <c:externalData r:id="rId2"/>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ADDFE21-2966-489D-8B5F-8D07E9C6F022}" type="datetimeFigureOut">
              <a:rPr lang="zh-CN" altLang="en-US" smtClean="0"/>
              <a:pPr/>
              <a:t>2017/7/9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10C5AF7-D214-4D9F-B6E6-874CD1983DCA}"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dirty="0" smtClean="0"/>
              <a:t>亮亮图文旗舰店</a:t>
            </a:r>
          </a:p>
          <a:p>
            <a:r>
              <a:rPr lang="en-US" altLang="zh-CN" dirty="0" smtClean="0"/>
              <a:t>https://liangliangtuwen.tmall.com</a:t>
            </a:r>
            <a:endParaRPr lang="en-US" altLang="zh-CN"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43918E3-0BDA-406C-9431-761F7ADB3BD6}" type="slidenum">
              <a:rPr lang="zh-CN" altLang="en-US" smtClean="0"/>
              <a:pPr/>
              <a:t>15</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pPr/>
              <a:t>17</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1BBE174-D638-475B-A0A6-2E5C6AD14BBC}" type="slidenum">
              <a:rPr lang="zh-CN" altLang="en-US" smtClean="0"/>
              <a:pPr/>
              <a:t>18</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59573C-4563-40E3-94F9-55383A434BA3}" type="slidenum">
              <a:rPr lang="zh-CN" altLang="en-US" smtClean="0"/>
              <a:pPr/>
              <a:t>23</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E159573C-4563-40E3-94F9-55383A434BA3}" type="slidenum">
              <a:rPr lang="zh-CN" altLang="en-US" smtClean="0"/>
              <a:pPr/>
              <a:t>24</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2"/>
          <p:cNvSpPr>
            <a:spLocks noGrp="1" noRot="1" noChangeAspect="1" noChangeArrowheads="1" noTextEdit="1"/>
          </p:cNvSpPr>
          <p:nvPr>
            <p:ph type="sldImg"/>
          </p:nvPr>
        </p:nvSpPr>
        <p:spPr/>
      </p:sp>
      <p:sp>
        <p:nvSpPr>
          <p:cNvPr id="140290" name="Rectangle 3"/>
          <p:cNvSpPr>
            <a:spLocks noGrp="1" noChangeArrowheads="1"/>
          </p:cNvSpPr>
          <p:nvPr>
            <p:ph type="body" idx="1"/>
          </p:nvPr>
        </p:nvSpPr>
        <p:spPr>
          <a:noFill/>
        </p:spPr>
        <p:txBody>
          <a:bodyPr/>
          <a:lstStyle/>
          <a:p>
            <a:endParaRPr lang="zh-CN" altLang="en-US" smtClean="0">
              <a:ea typeface="宋体" panose="02010600030101010101" pitchFamily="2" charset="-122"/>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zh-CN" altLang="en-US" dirty="0" smtClean="0"/>
              <a:t>亮亮图文旗舰店</a:t>
            </a:r>
          </a:p>
          <a:p>
            <a:r>
              <a:rPr lang="en-US" altLang="zh-CN" smtClean="0"/>
              <a:t>https://liangliangtuwen.tmall.com</a:t>
            </a:r>
          </a:p>
          <a:p>
            <a:endParaRPr lang="zh-CN" altLang="en-US"/>
          </a:p>
        </p:txBody>
      </p:sp>
      <p:sp>
        <p:nvSpPr>
          <p:cNvPr id="4" name="灯片编号占位符 3"/>
          <p:cNvSpPr>
            <a:spLocks noGrp="1"/>
          </p:cNvSpPr>
          <p:nvPr>
            <p:ph type="sldNum" sz="quarter" idx="10"/>
          </p:nvPr>
        </p:nvSpPr>
        <p:spPr/>
        <p:txBody>
          <a:bodyPr/>
          <a:lstStyle/>
          <a:p>
            <a:fld id="{510C5AF7-D214-4D9F-B6E6-874CD1983DCA}" type="slidenum">
              <a:rPr lang="zh-CN" altLang="en-US" smtClean="0"/>
              <a:pPr/>
              <a:t>35</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pPr>
              <a:defRPr/>
            </a:pPr>
            <a:fld id="{14EEA723-995C-4B28-9AF7-B85114ECD06E}" type="datetimeFigureOut">
              <a:rPr lang="zh-CN" altLang="en-US"/>
              <a:pPr>
                <a:defRPr/>
              </a:pPr>
              <a:t>2017/7/9</a:t>
            </a:fld>
            <a:endParaRPr lang="zh-CN" altLang="en-US"/>
          </a:p>
        </p:txBody>
      </p:sp>
      <p:sp>
        <p:nvSpPr>
          <p:cNvPr id="3" name="页脚占位符 4"/>
          <p:cNvSpPr>
            <a:spLocks noGrp="1"/>
          </p:cNvSpPr>
          <p:nvPr>
            <p:ph type="ftr" sz="quarter" idx="11"/>
          </p:nvPr>
        </p:nvSpPr>
        <p:spPr/>
        <p:txBody>
          <a:bodyPr/>
          <a:lstStyle>
            <a:lvl1pPr>
              <a:defRPr/>
            </a:lvl1pPr>
          </a:lstStyle>
          <a:p>
            <a:pPr>
              <a:defRPr/>
            </a:pPr>
            <a:endParaRPr lang="zh-CN" altLang="en-US"/>
          </a:p>
        </p:txBody>
      </p:sp>
      <p:sp>
        <p:nvSpPr>
          <p:cNvPr id="4" name="灯片编号占位符 5"/>
          <p:cNvSpPr>
            <a:spLocks noGrp="1"/>
          </p:cNvSpPr>
          <p:nvPr>
            <p:ph type="sldNum" sz="quarter" idx="12"/>
          </p:nvPr>
        </p:nvSpPr>
        <p:spPr/>
        <p:txBody>
          <a:bodyPr/>
          <a:lstStyle>
            <a:lvl1pPr>
              <a:defRPr/>
            </a:lvl1pPr>
          </a:lstStyle>
          <a:p>
            <a:pPr>
              <a:defRPr/>
            </a:pPr>
            <a:fld id="{9363D6B3-9F03-4787-BC59-5614BEF8D4CA}" type="slidenum">
              <a:rPr lang="zh-CN" altLang="en-US"/>
              <a:pPr>
                <a:defRPr/>
              </a:pPr>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1564106" y="268872"/>
            <a:ext cx="10515600" cy="597401"/>
          </a:xfrm>
        </p:spPr>
        <p:txBody>
          <a:bodyPr>
            <a:normAutofit/>
          </a:bodyPr>
          <a:lstStyle>
            <a:lvl1pPr>
              <a:defRPr sz="2800" b="1">
                <a:solidFill>
                  <a:schemeClr val="bg1"/>
                </a:solidFill>
              </a:defRPr>
            </a:lvl1p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pPr/>
              <a:t>‹#›</a:t>
            </a:fld>
            <a:endParaRPr lang="zh-CN" altLang="en-US"/>
          </a:p>
        </p:txBody>
      </p:sp>
      <p:sp>
        <p:nvSpPr>
          <p:cNvPr id="8" name="矩形 7"/>
          <p:cNvSpPr/>
          <p:nvPr userDrawn="1"/>
        </p:nvSpPr>
        <p:spPr>
          <a:xfrm>
            <a:off x="0" y="882315"/>
            <a:ext cx="12192000" cy="597568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组合 16"/>
          <p:cNvPicPr>
            <a:picLocks noChangeArrowheads="1"/>
          </p:cNvPicPr>
          <p:nvPr userDrawn="1"/>
        </p:nvPicPr>
        <p:blipFill>
          <a:blip r:embed="rId2" cstate="print">
            <a:extLst>
              <a:ext uri="{28A0092B-C50C-407E-A947-70E740481C1C}">
                <a14:useLocalDpi xmlns:a14="http://schemas.microsoft.com/office/drawing/2010/main" xmlns="" val="0"/>
              </a:ext>
            </a:extLst>
          </a:blip>
          <a:srcRect/>
          <a:stretch>
            <a:fillRect/>
          </a:stretch>
        </p:blipFill>
        <p:spPr bwMode="auto">
          <a:xfrm>
            <a:off x="9963150" y="60271"/>
            <a:ext cx="2068508" cy="7460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blipFill dpi="0" rotWithShape="1">
          <a:blip r:embed="rId2" cstate="print"/>
          <a:srcRect/>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pPr/>
              <a:t>2017/7/9</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5" cstate="print">
            <a:lum/>
          </a:blip>
          <a:srcRect/>
          <a:stretch>
            <a:fillRect t="-2000" b="-2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pPr/>
              <a:t>2017/7/9</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1.png"/><Relationship Id="rId1" Type="http://schemas.openxmlformats.org/officeDocument/2006/relationships/slideLayout" Target="../slideLayouts/slideLayout6.xml"/><Relationship Id="rId5" Type="http://schemas.microsoft.com/office/2007/relationships/hdphoto" Target="../media/hdphoto2.wdp"/><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audio" Target="../media/audio11.wav"/><Relationship Id="rId2" Type="http://schemas.openxmlformats.org/officeDocument/2006/relationships/audio" Target="../media/audio1.wav"/><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9.jpeg"/><Relationship Id="rId4" Type="http://schemas.openxmlformats.org/officeDocument/2006/relationships/image" Target="../media/image1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chart" Target="../charts/chart2.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png"/><Relationship Id="rId1" Type="http://schemas.openxmlformats.org/officeDocument/2006/relationships/slideLayout" Target="../slideLayouts/slideLayout6.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6.xml"/><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7635371" y="5475144"/>
            <a:ext cx="4252805" cy="1382856"/>
          </a:xfrm>
          <a:prstGeom prst="rect">
            <a:avLst/>
          </a:prstGeom>
        </p:spPr>
      </p:pic>
      <p:sp>
        <p:nvSpPr>
          <p:cNvPr id="11" name="文本框 10"/>
          <p:cNvSpPr txBox="1">
            <a:spLocks noChangeArrowheads="1"/>
          </p:cNvSpPr>
          <p:nvPr/>
        </p:nvSpPr>
        <p:spPr bwMode="auto">
          <a:xfrm>
            <a:off x="1752600" y="2463802"/>
            <a:ext cx="897254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sz="5400" b="1" dirty="0" smtClean="0">
                <a:solidFill>
                  <a:schemeClr val="bg1"/>
                </a:solidFill>
              </a:rPr>
              <a:t>简约毕业论文答辩模板</a:t>
            </a:r>
            <a:endParaRPr lang="zh-CN" altLang="en-US" sz="5400" b="1" dirty="0">
              <a:solidFill>
                <a:schemeClr val="bg1"/>
              </a:solidFill>
            </a:endParaRPr>
          </a:p>
        </p:txBody>
      </p:sp>
      <p:sp>
        <p:nvSpPr>
          <p:cNvPr id="12" name="文本框 11"/>
          <p:cNvSpPr txBox="1"/>
          <p:nvPr/>
        </p:nvSpPr>
        <p:spPr>
          <a:xfrm>
            <a:off x="4179887" y="3587750"/>
            <a:ext cx="4117975" cy="307975"/>
          </a:xfrm>
          <a:prstGeom prst="rect">
            <a:avLst/>
          </a:prstGeom>
          <a:noFill/>
        </p:spPr>
        <p:txBody>
          <a:bodyPr>
            <a:spAutoFit/>
          </a:bodyPr>
          <a:lstStyle/>
          <a:p>
            <a:pPr algn="ctr" eaLnBrk="1" fontAlgn="auto" hangingPunct="1">
              <a:defRPr/>
            </a:pPr>
            <a:r>
              <a:rPr lang="en-US" altLang="zh-CN" sz="1360" noProof="1">
                <a:solidFill>
                  <a:schemeClr val="bg1"/>
                </a:solidFill>
                <a:latin typeface="+mn-lt"/>
                <a:ea typeface="+mn-ea"/>
              </a:rPr>
              <a:t>Pure and fresh and green academic templates</a:t>
            </a:r>
            <a:endParaRPr lang="zh-CN" altLang="en-US" sz="1360" noProof="1">
              <a:solidFill>
                <a:schemeClr val="bg1"/>
              </a:solidFill>
            </a:endParaRPr>
          </a:p>
        </p:txBody>
      </p:sp>
      <p:cxnSp>
        <p:nvCxnSpPr>
          <p:cNvPr id="13" name="直接连接符 12"/>
          <p:cNvCxnSpPr/>
          <p:nvPr/>
        </p:nvCxnSpPr>
        <p:spPr>
          <a:xfrm>
            <a:off x="4352924" y="3424238"/>
            <a:ext cx="3771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a:spLocks noChangeArrowheads="1"/>
          </p:cNvSpPr>
          <p:nvPr/>
        </p:nvSpPr>
        <p:spPr bwMode="auto">
          <a:xfrm>
            <a:off x="5184775" y="4543425"/>
            <a:ext cx="228219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l" eaLnBrk="1" hangingPunct="1"/>
            <a:r>
              <a:rPr lang="zh-CN" altLang="en-US" dirty="0">
                <a:solidFill>
                  <a:schemeClr val="bg1"/>
                </a:solidFill>
              </a:rPr>
              <a:t>指导老师  </a:t>
            </a:r>
            <a:r>
              <a:rPr lang="en-US" altLang="zh-CN" dirty="0">
                <a:solidFill>
                  <a:schemeClr val="bg1"/>
                </a:solidFill>
              </a:rPr>
              <a:t>: </a:t>
            </a:r>
            <a:r>
              <a:rPr lang="zh-CN" altLang="en-US" dirty="0" smtClean="0">
                <a:solidFill>
                  <a:schemeClr val="bg1"/>
                </a:solidFill>
              </a:rPr>
              <a:t>亮亮图文</a:t>
            </a:r>
            <a:endParaRPr lang="zh-CN" altLang="en-US" dirty="0">
              <a:solidFill>
                <a:schemeClr val="bg1"/>
              </a:solidFill>
            </a:endParaRPr>
          </a:p>
        </p:txBody>
      </p:sp>
      <p:sp>
        <p:nvSpPr>
          <p:cNvPr id="15" name="文本框 14"/>
          <p:cNvSpPr txBox="1">
            <a:spLocks noChangeArrowheads="1"/>
          </p:cNvSpPr>
          <p:nvPr/>
        </p:nvSpPr>
        <p:spPr bwMode="auto">
          <a:xfrm>
            <a:off x="5184775" y="4175125"/>
            <a:ext cx="21971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l" eaLnBrk="1" hangingPunct="1"/>
            <a:r>
              <a:rPr lang="zh-CN" altLang="en-US" dirty="0">
                <a:solidFill>
                  <a:schemeClr val="bg1"/>
                </a:solidFill>
              </a:rPr>
              <a:t>答辩人</a:t>
            </a:r>
            <a:r>
              <a:rPr lang="zh-CN" altLang="en-US" dirty="0" smtClean="0">
                <a:solidFill>
                  <a:schemeClr val="bg1"/>
                </a:solidFill>
              </a:rPr>
              <a:t>：亮亮图文</a:t>
            </a:r>
            <a:endParaRPr lang="zh-CN" altLang="en-US" dirty="0">
              <a:solidFill>
                <a:schemeClr val="bg1"/>
              </a:solidFill>
            </a:endParaRPr>
          </a:p>
        </p:txBody>
      </p:sp>
      <p:pic>
        <p:nvPicPr>
          <p:cNvPr id="16" name="组合 16"/>
          <p:cNvPicPr>
            <a:picLocks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198094" y="840326"/>
            <a:ext cx="3814860" cy="1375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 name="V.A. - 鸟之诗">
            <a:hlinkClick r:id="" action="ppaction://media"/>
          </p:cNvPr>
          <p:cNvPicPr>
            <a:picLocks noChangeAspect="1"/>
          </p:cNvPicPr>
          <p:nvPr>
            <a:videoFile r:link="rId1"/>
            <p:extLst>
              <p:ext uri="{DAA4B4D4-6D71-4841-9C94-3DE7FCFB9230}">
                <p14:media xmlns:p14="http://schemas.microsoft.com/office/powerpoint/2010/main" xmlns="" r:embed="rId6"/>
              </p:ext>
            </p:extLst>
          </p:nvPr>
        </p:nvPicPr>
        <p:blipFill>
          <a:blip r:embed="rId7" cstate="print"/>
          <a:stretch>
            <a:fillRect/>
          </a:stretch>
        </p:blipFill>
        <p:spPr>
          <a:xfrm>
            <a:off x="7708154" y="-2415988"/>
            <a:ext cx="609600" cy="609600"/>
          </a:xfrm>
          <a:prstGeom prst="rect">
            <a:avLst/>
          </a:prstGeom>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
                                        </p:tgtEl>
                                      </p:cBhvr>
                                    </p:cmd>
                                  </p:childTnLst>
                                </p:cTn>
                              </p:par>
                            </p:childTnLst>
                          </p:cTn>
                        </p:par>
                        <p:par>
                          <p:cTn id="7" fill="hold">
                            <p:stCondLst>
                              <p:cond delay="0"/>
                            </p:stCondLst>
                            <p:childTnLst>
                              <p:par>
                                <p:cTn id="8" presetID="31" presetClass="entr" presetSubtype="0" fill="hold" nodeType="afterEffect">
                                  <p:stCondLst>
                                    <p:cond delay="0"/>
                                  </p:stCondLst>
                                  <p:childTnLst>
                                    <p:set>
                                      <p:cBhvr>
                                        <p:cTn id="9" dur="1" fill="hold">
                                          <p:stCondLst>
                                            <p:cond delay="0"/>
                                          </p:stCondLst>
                                        </p:cTn>
                                        <p:tgtEl>
                                          <p:spTgt spid="16"/>
                                        </p:tgtEl>
                                        <p:attrNameLst>
                                          <p:attrName>style.visibility</p:attrName>
                                        </p:attrNameLst>
                                      </p:cBhvr>
                                      <p:to>
                                        <p:strVal val="visible"/>
                                      </p:to>
                                    </p:set>
                                    <p:anim calcmode="lin" valueType="num">
                                      <p:cBhvr>
                                        <p:cTn id="10" dur="500" fill="hold"/>
                                        <p:tgtEl>
                                          <p:spTgt spid="16"/>
                                        </p:tgtEl>
                                        <p:attrNameLst>
                                          <p:attrName>ppt_w</p:attrName>
                                        </p:attrNameLst>
                                      </p:cBhvr>
                                      <p:tavLst>
                                        <p:tav tm="0">
                                          <p:val>
                                            <p:fltVal val="0"/>
                                          </p:val>
                                        </p:tav>
                                        <p:tav tm="100000">
                                          <p:val>
                                            <p:strVal val="#ppt_w"/>
                                          </p:val>
                                        </p:tav>
                                      </p:tavLst>
                                    </p:anim>
                                    <p:anim calcmode="lin" valueType="num">
                                      <p:cBhvr>
                                        <p:cTn id="11" dur="500" fill="hold"/>
                                        <p:tgtEl>
                                          <p:spTgt spid="16"/>
                                        </p:tgtEl>
                                        <p:attrNameLst>
                                          <p:attrName>ppt_h</p:attrName>
                                        </p:attrNameLst>
                                      </p:cBhvr>
                                      <p:tavLst>
                                        <p:tav tm="0">
                                          <p:val>
                                            <p:fltVal val="0"/>
                                          </p:val>
                                        </p:tav>
                                        <p:tav tm="100000">
                                          <p:val>
                                            <p:strVal val="#ppt_h"/>
                                          </p:val>
                                        </p:tav>
                                      </p:tavLst>
                                    </p:anim>
                                    <p:anim calcmode="lin" valueType="num">
                                      <p:cBhvr>
                                        <p:cTn id="12" dur="500" fill="hold"/>
                                        <p:tgtEl>
                                          <p:spTgt spid="16"/>
                                        </p:tgtEl>
                                        <p:attrNameLst>
                                          <p:attrName>style.rotation</p:attrName>
                                        </p:attrNameLst>
                                      </p:cBhvr>
                                      <p:tavLst>
                                        <p:tav tm="0">
                                          <p:val>
                                            <p:fltVal val="90"/>
                                          </p:val>
                                        </p:tav>
                                        <p:tav tm="100000">
                                          <p:val>
                                            <p:fltVal val="0"/>
                                          </p:val>
                                        </p:tav>
                                      </p:tavLst>
                                    </p:anim>
                                    <p:animEffect transition="in" filter="fade">
                                      <p:cBhvr>
                                        <p:cTn id="13" dur="500"/>
                                        <p:tgtEl>
                                          <p:spTgt spid="16"/>
                                        </p:tgtEl>
                                      </p:cBhvr>
                                    </p:animEffect>
                                  </p:childTnLst>
                                </p:cTn>
                              </p:par>
                            </p:childTnLst>
                          </p:cTn>
                        </p:par>
                        <p:par>
                          <p:cTn id="14" fill="hold">
                            <p:stCondLst>
                              <p:cond delay="500"/>
                            </p:stCondLst>
                            <p:childTnLst>
                              <p:par>
                                <p:cTn id="15" presetID="47" presetClass="entr" presetSubtype="0" fill="hold" nodeType="after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22" presetClass="entr" presetSubtype="8" fill="hold" grpId="0" nodeType="withEffect">
                                  <p:stCondLst>
                                    <p:cond delay="80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900"/>
                                  </p:stCondLst>
                                  <p:childTnLst>
                                    <p:set>
                                      <p:cBhvr>
                                        <p:cTn id="24" dur="1" fill="hold">
                                          <p:stCondLst>
                                            <p:cond delay="0"/>
                                          </p:stCondLst>
                                        </p:cTn>
                                        <p:tgtEl>
                                          <p:spTgt spid="12"/>
                                        </p:tgtEl>
                                        <p:attrNameLst>
                                          <p:attrName>style.visibility</p:attrName>
                                        </p:attrNameLst>
                                      </p:cBhvr>
                                      <p:to>
                                        <p:strVal val="visible"/>
                                      </p:to>
                                    </p:set>
                                    <p:animEffect transition="in" filter="wipe(left)">
                                      <p:cBhvr>
                                        <p:cTn id="25" dur="500"/>
                                        <p:tgtEl>
                                          <p:spTgt spid="12"/>
                                        </p:tgtEl>
                                      </p:cBhvr>
                                    </p:animEffect>
                                  </p:childTnLst>
                                </p:cTn>
                              </p:par>
                              <p:par>
                                <p:cTn id="26" presetID="16" presetClass="entr" presetSubtype="37" fill="hold" nodeType="withEffect">
                                  <p:stCondLst>
                                    <p:cond delay="1000"/>
                                  </p:stCondLst>
                                  <p:childTnLst>
                                    <p:set>
                                      <p:cBhvr>
                                        <p:cTn id="27" dur="1" fill="hold">
                                          <p:stCondLst>
                                            <p:cond delay="0"/>
                                          </p:stCondLst>
                                        </p:cTn>
                                        <p:tgtEl>
                                          <p:spTgt spid="13"/>
                                        </p:tgtEl>
                                        <p:attrNameLst>
                                          <p:attrName>style.visibility</p:attrName>
                                        </p:attrNameLst>
                                      </p:cBhvr>
                                      <p:to>
                                        <p:strVal val="visible"/>
                                      </p:to>
                                    </p:set>
                                    <p:animEffect transition="in" filter="barn(outVertical)">
                                      <p:cBhvr>
                                        <p:cTn id="28" dur="500"/>
                                        <p:tgtEl>
                                          <p:spTgt spid="13"/>
                                        </p:tgtEl>
                                      </p:cBhvr>
                                    </p:animEffect>
                                  </p:childTnLst>
                                </p:cTn>
                              </p:par>
                              <p:par>
                                <p:cTn id="29" presetID="42" presetClass="entr" presetSubtype="0" fill="hold" grpId="0" nodeType="withEffect">
                                  <p:stCondLst>
                                    <p:cond delay="140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150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numSld="99">
                <p:cTn id="39" repeatCount="indefinite" fill="hold" display="0">
                  <p:stCondLst>
                    <p:cond delay="indefinite"/>
                  </p:stCondLst>
                  <p:endCondLst>
                    <p:cond evt="onStopAudio" delay="0">
                      <p:tgtEl>
                        <p:sldTgt/>
                      </p:tgtEl>
                    </p:cond>
                  </p:endCondLst>
                </p:cTn>
                <p:tgtEl>
                  <p:spTgt spid="2"/>
                </p:tgtEl>
              </p:cMediaNode>
            </p:video>
          </p:childTnLst>
        </p:cTn>
      </p:par>
    </p:tnLst>
    <p:bldLst>
      <p:bldP spid="11" grpId="0"/>
      <p:bldP spid="12" grpId="0"/>
      <p:bldP spid="14"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组合 19"/>
          <p:cNvGrpSpPr/>
          <p:nvPr/>
        </p:nvGrpSpPr>
        <p:grpSpPr>
          <a:xfrm>
            <a:off x="1026586" y="1862704"/>
            <a:ext cx="3151582" cy="711815"/>
            <a:chOff x="897861" y="1612960"/>
            <a:chExt cx="3334278" cy="711815"/>
          </a:xfrm>
        </p:grpSpPr>
        <p:sp>
          <p:nvSpPr>
            <p:cNvPr id="21" name="AutoShape 1"/>
            <p:cNvSpPr>
              <a:spLocks noChangeArrowheads="1"/>
            </p:cNvSpPr>
            <p:nvPr/>
          </p:nvSpPr>
          <p:spPr bwMode="auto">
            <a:xfrm>
              <a:off x="1801188" y="1612960"/>
              <a:ext cx="2430951" cy="711815"/>
            </a:xfrm>
            <a:prstGeom prst="roundRect">
              <a:avLst>
                <a:gd name="adj" fmla="val 11741"/>
              </a:avLst>
            </a:prstGeom>
          </p:spPr>
          <p:style>
            <a:lnRef idx="1">
              <a:schemeClr val="accent5"/>
            </a:lnRef>
            <a:fillRef idx="3">
              <a:schemeClr val="accent5"/>
            </a:fillRef>
            <a:effectRef idx="2">
              <a:schemeClr val="accent5"/>
            </a:effectRef>
            <a:fontRef idx="minor">
              <a:schemeClr val="lt1"/>
            </a:fontRef>
          </p:style>
          <p:txBody>
            <a:bodyPr lIns="90000" tIns="45000" rIns="90000" bIns="45000" anchor="ctr"/>
            <a:lstStyle>
              <a:lvl1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9pPr>
            </a:lstStyle>
            <a:p>
              <a:pPr algn="ctr" eaLnBrk="1"/>
              <a:r>
                <a:rPr lang="zh-CN" altLang="en-US" sz="2200" b="1" dirty="0">
                  <a:solidFill>
                    <a:srgbClr val="FFFFFF"/>
                  </a:solidFill>
                  <a:latin typeface="+mn-ea"/>
                  <a:ea typeface="+mn-ea"/>
                  <a:cs typeface="+mn-ea"/>
                </a:rPr>
                <a:t>输入标题</a:t>
              </a:r>
              <a:endParaRPr lang="en-US" altLang="zh-CN" sz="2200" b="1" dirty="0">
                <a:solidFill>
                  <a:srgbClr val="FFFFFF"/>
                </a:solidFill>
                <a:latin typeface="+mn-ea"/>
                <a:ea typeface="+mn-ea"/>
                <a:cs typeface="+mn-ea"/>
              </a:endParaRPr>
            </a:p>
          </p:txBody>
        </p:sp>
        <p:sp>
          <p:nvSpPr>
            <p:cNvPr id="22" name="AutoShape 5"/>
            <p:cNvSpPr>
              <a:spLocks noChangeArrowheads="1"/>
            </p:cNvSpPr>
            <p:nvPr/>
          </p:nvSpPr>
          <p:spPr bwMode="auto">
            <a:xfrm>
              <a:off x="897861" y="1612960"/>
              <a:ext cx="802205" cy="711815"/>
            </a:xfrm>
            <a:prstGeom prst="roundRect">
              <a:avLst>
                <a:gd name="adj" fmla="val 16667"/>
              </a:avLst>
            </a:prstGeom>
          </p:spPr>
          <p:style>
            <a:lnRef idx="1">
              <a:schemeClr val="accent5"/>
            </a:lnRef>
            <a:fillRef idx="3">
              <a:schemeClr val="accent5"/>
            </a:fillRef>
            <a:effectRef idx="2">
              <a:schemeClr val="accent5"/>
            </a:effectRef>
            <a:fontRef idx="minor">
              <a:schemeClr val="lt1"/>
            </a:fontRef>
          </p:style>
          <p:txBody>
            <a:bodyPr lIns="90000" tIns="45000" rIns="90000" bIns="45000" anchor="ctr"/>
            <a:lstStyle>
              <a:lvl1pPr defTabSz="-635" eaLnBrk="0">
                <a:tabLst>
                  <a:tab pos="7239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9pPr>
            </a:lstStyle>
            <a:p>
              <a:pPr algn="ctr" eaLnBrk="1">
                <a:lnSpc>
                  <a:spcPct val="118000"/>
                </a:lnSpc>
              </a:pPr>
              <a:r>
                <a:rPr lang="en-US" altLang="zh-CN" sz="2200">
                  <a:solidFill>
                    <a:srgbClr val="FFFFFF"/>
                  </a:solidFill>
                  <a:latin typeface="Arial Black" panose="020B0A04020102020204" pitchFamily="34" charset="0"/>
                  <a:ea typeface="+mn-ea"/>
                  <a:cs typeface="+mn-ea"/>
                </a:rPr>
                <a:t>1</a:t>
              </a:r>
            </a:p>
          </p:txBody>
        </p:sp>
      </p:grpSp>
      <p:grpSp>
        <p:nvGrpSpPr>
          <p:cNvPr id="23" name="组合 22"/>
          <p:cNvGrpSpPr/>
          <p:nvPr/>
        </p:nvGrpSpPr>
        <p:grpSpPr>
          <a:xfrm>
            <a:off x="4425419" y="1850990"/>
            <a:ext cx="3151582" cy="726702"/>
            <a:chOff x="897861" y="2527111"/>
            <a:chExt cx="3335527" cy="726702"/>
          </a:xfrm>
        </p:grpSpPr>
        <p:sp>
          <p:nvSpPr>
            <p:cNvPr id="24" name="AutoShape 2"/>
            <p:cNvSpPr>
              <a:spLocks noChangeArrowheads="1"/>
            </p:cNvSpPr>
            <p:nvPr/>
          </p:nvSpPr>
          <p:spPr bwMode="auto">
            <a:xfrm>
              <a:off x="1801188" y="2532889"/>
              <a:ext cx="2432200" cy="720924"/>
            </a:xfrm>
            <a:prstGeom prst="roundRect">
              <a:avLst>
                <a:gd name="adj" fmla="val 11741"/>
              </a:avLst>
            </a:prstGeom>
          </p:spPr>
          <p:style>
            <a:lnRef idx="1">
              <a:schemeClr val="accent2"/>
            </a:lnRef>
            <a:fillRef idx="3">
              <a:schemeClr val="accent2"/>
            </a:fillRef>
            <a:effectRef idx="2">
              <a:schemeClr val="accent2"/>
            </a:effectRef>
            <a:fontRef idx="minor">
              <a:schemeClr val="lt1"/>
            </a:fontRef>
          </p:style>
          <p:txBody>
            <a:bodyPr lIns="99000" tIns="54000" rIns="99000" bIns="54000" anchor="ctr"/>
            <a:lstStyle>
              <a:lvl1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9pPr>
            </a:lstStyle>
            <a:p>
              <a:pPr algn="ctr" eaLnBrk="1"/>
              <a:r>
                <a:rPr lang="zh-CN" altLang="en-US" sz="2200" b="1" dirty="0">
                  <a:solidFill>
                    <a:srgbClr val="FFFFFF"/>
                  </a:solidFill>
                  <a:latin typeface="+mn-ea"/>
                  <a:ea typeface="+mn-ea"/>
                  <a:cs typeface="+mn-ea"/>
                </a:rPr>
                <a:t>输入标题</a:t>
              </a:r>
              <a:endParaRPr lang="en-US" altLang="zh-CN" sz="2200" b="1" dirty="0">
                <a:solidFill>
                  <a:srgbClr val="FFFFFF"/>
                </a:solidFill>
                <a:latin typeface="+mn-ea"/>
                <a:ea typeface="+mn-ea"/>
                <a:cs typeface="+mn-ea"/>
              </a:endParaRPr>
            </a:p>
          </p:txBody>
        </p:sp>
        <p:sp>
          <p:nvSpPr>
            <p:cNvPr id="25" name="AutoShape 6"/>
            <p:cNvSpPr>
              <a:spLocks noChangeArrowheads="1"/>
            </p:cNvSpPr>
            <p:nvPr/>
          </p:nvSpPr>
          <p:spPr bwMode="auto">
            <a:xfrm>
              <a:off x="897861" y="2527111"/>
              <a:ext cx="802205" cy="723526"/>
            </a:xfrm>
            <a:prstGeom prst="roundRect">
              <a:avLst>
                <a:gd name="adj" fmla="val 16667"/>
              </a:avLst>
            </a:prstGeom>
          </p:spPr>
          <p:style>
            <a:lnRef idx="1">
              <a:schemeClr val="accent2"/>
            </a:lnRef>
            <a:fillRef idx="3">
              <a:schemeClr val="accent2"/>
            </a:fillRef>
            <a:effectRef idx="2">
              <a:schemeClr val="accent2"/>
            </a:effectRef>
            <a:fontRef idx="minor">
              <a:schemeClr val="lt1"/>
            </a:fontRef>
          </p:style>
          <p:txBody>
            <a:bodyPr lIns="99000" tIns="54000" rIns="99000" bIns="54000" anchor="ctr"/>
            <a:lstStyle>
              <a:lvl1pPr defTabSz="-635" eaLnBrk="0">
                <a:tabLst>
                  <a:tab pos="7239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9pPr>
            </a:lstStyle>
            <a:p>
              <a:pPr algn="ctr" eaLnBrk="1">
                <a:lnSpc>
                  <a:spcPct val="118000"/>
                </a:lnSpc>
              </a:pPr>
              <a:r>
                <a:rPr lang="en-US" altLang="zh-CN" sz="2200">
                  <a:solidFill>
                    <a:srgbClr val="FFFFFF"/>
                  </a:solidFill>
                  <a:latin typeface="Arial Black" panose="020B0A04020102020204" pitchFamily="34" charset="0"/>
                  <a:ea typeface="+mn-ea"/>
                  <a:cs typeface="+mn-ea"/>
                </a:rPr>
                <a:t>2</a:t>
              </a:r>
            </a:p>
          </p:txBody>
        </p:sp>
      </p:grpSp>
      <p:grpSp>
        <p:nvGrpSpPr>
          <p:cNvPr id="26" name="组合 25"/>
          <p:cNvGrpSpPr/>
          <p:nvPr/>
        </p:nvGrpSpPr>
        <p:grpSpPr>
          <a:xfrm>
            <a:off x="7823967" y="1831470"/>
            <a:ext cx="3151582" cy="743046"/>
            <a:chOff x="897861" y="3427549"/>
            <a:chExt cx="3335527" cy="743046"/>
          </a:xfrm>
        </p:grpSpPr>
        <p:sp>
          <p:nvSpPr>
            <p:cNvPr id="27" name="AutoShape 3"/>
            <p:cNvSpPr>
              <a:spLocks noChangeArrowheads="1"/>
            </p:cNvSpPr>
            <p:nvPr/>
          </p:nvSpPr>
          <p:spPr bwMode="auto">
            <a:xfrm>
              <a:off x="1801187" y="3430152"/>
              <a:ext cx="2432201" cy="740443"/>
            </a:xfrm>
            <a:prstGeom prst="roundRect">
              <a:avLst>
                <a:gd name="adj" fmla="val 11741"/>
              </a:avLst>
            </a:prstGeom>
          </p:spPr>
          <p:style>
            <a:lnRef idx="1">
              <a:schemeClr val="accent6"/>
            </a:lnRef>
            <a:fillRef idx="3">
              <a:schemeClr val="accent6"/>
            </a:fillRef>
            <a:effectRef idx="2">
              <a:schemeClr val="accent6"/>
            </a:effectRef>
            <a:fontRef idx="minor">
              <a:schemeClr val="lt1"/>
            </a:fontRef>
          </p:style>
          <p:txBody>
            <a:bodyPr lIns="99000" tIns="54000" rIns="99000" bIns="54000" anchor="ctr"/>
            <a:lstStyle>
              <a:lvl1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宋体" panose="02010600030101010101" pitchFamily="2" charset="-122"/>
                </a:defRPr>
              </a:lvl9pPr>
            </a:lstStyle>
            <a:p>
              <a:pPr algn="ctr" eaLnBrk="1"/>
              <a:r>
                <a:rPr lang="zh-CN" altLang="en-US" sz="2200" b="1" dirty="0">
                  <a:solidFill>
                    <a:srgbClr val="FFFFFF"/>
                  </a:solidFill>
                  <a:latin typeface="+mn-ea"/>
                  <a:ea typeface="+mn-ea"/>
                  <a:cs typeface="+mn-ea"/>
                </a:rPr>
                <a:t>输入标题</a:t>
              </a:r>
              <a:endParaRPr lang="en-US" altLang="zh-CN" sz="2200" b="1" dirty="0">
                <a:solidFill>
                  <a:srgbClr val="FFFFFF"/>
                </a:solidFill>
                <a:latin typeface="+mn-ea"/>
                <a:ea typeface="+mn-ea"/>
                <a:cs typeface="+mn-ea"/>
              </a:endParaRPr>
            </a:p>
          </p:txBody>
        </p:sp>
        <p:sp>
          <p:nvSpPr>
            <p:cNvPr id="28" name="AutoShape 7"/>
            <p:cNvSpPr>
              <a:spLocks noChangeArrowheads="1"/>
            </p:cNvSpPr>
            <p:nvPr/>
          </p:nvSpPr>
          <p:spPr bwMode="auto">
            <a:xfrm>
              <a:off x="897861" y="3427549"/>
              <a:ext cx="802205" cy="743046"/>
            </a:xfrm>
            <a:prstGeom prst="roundRect">
              <a:avLst>
                <a:gd name="adj" fmla="val 16667"/>
              </a:avLst>
            </a:prstGeom>
          </p:spPr>
          <p:style>
            <a:lnRef idx="1">
              <a:schemeClr val="accent6"/>
            </a:lnRef>
            <a:fillRef idx="3">
              <a:schemeClr val="accent6"/>
            </a:fillRef>
            <a:effectRef idx="2">
              <a:schemeClr val="accent6"/>
            </a:effectRef>
            <a:fontRef idx="minor">
              <a:schemeClr val="lt1"/>
            </a:fontRef>
          </p:style>
          <p:txBody>
            <a:bodyPr lIns="99000" tIns="54000" rIns="99000" bIns="54000" anchor="ctr"/>
            <a:lstStyle>
              <a:lvl1pPr defTabSz="-635" eaLnBrk="0">
                <a:tabLst>
                  <a:tab pos="7239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Lst>
                <a:defRPr>
                  <a:solidFill>
                    <a:schemeClr val="tx1"/>
                  </a:solidFill>
                  <a:latin typeface="Arial" panose="020B0604020202020204" pitchFamily="34" charset="0"/>
                  <a:ea typeface="宋体" panose="02010600030101010101" pitchFamily="2" charset="-122"/>
                </a:defRPr>
              </a:lvl9pPr>
            </a:lstStyle>
            <a:p>
              <a:pPr algn="ctr" eaLnBrk="1">
                <a:lnSpc>
                  <a:spcPct val="118000"/>
                </a:lnSpc>
              </a:pPr>
              <a:r>
                <a:rPr lang="en-US" altLang="zh-CN" sz="2200">
                  <a:solidFill>
                    <a:srgbClr val="FFFFFF"/>
                  </a:solidFill>
                  <a:latin typeface="Arial Black" panose="020B0A04020102020204" pitchFamily="34" charset="0"/>
                  <a:ea typeface="+mn-ea"/>
                  <a:cs typeface="+mn-ea"/>
                </a:rPr>
                <a:t>3</a:t>
              </a:r>
            </a:p>
          </p:txBody>
        </p:sp>
      </p:grpSp>
      <p:sp>
        <p:nvSpPr>
          <p:cNvPr id="29" name="Text Box 3"/>
          <p:cNvSpPr txBox="1">
            <a:spLocks noChangeArrowheads="1"/>
          </p:cNvSpPr>
          <p:nvPr/>
        </p:nvSpPr>
        <p:spPr bwMode="auto">
          <a:xfrm>
            <a:off x="1026586" y="2780927"/>
            <a:ext cx="3151582" cy="2376264"/>
          </a:xfrm>
          <a:prstGeom prst="rect">
            <a:avLst/>
          </a:prstGeom>
        </p:spPr>
        <p:style>
          <a:lnRef idx="2">
            <a:schemeClr val="accent5"/>
          </a:lnRef>
          <a:fillRef idx="1">
            <a:schemeClr val="lt1"/>
          </a:fillRef>
          <a:effectRef idx="0">
            <a:schemeClr val="accent5"/>
          </a:effectRef>
          <a:fontRef idx="minor">
            <a:schemeClr val="dk1"/>
          </a:fontRef>
        </p:style>
        <p:txBody>
          <a:bodyPr wrap="square" lIns="90000" tIns="45000" rIns="90000" bIns="45000">
            <a:noAutofit/>
          </a:bodyPr>
          <a:lstStyle>
            <a:lvl1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9pPr>
          </a:lstStyle>
          <a:p>
            <a:pPr marL="285750" indent="-285750" eaLnBrk="1">
              <a:lnSpc>
                <a:spcPct val="150000"/>
              </a:lnSpc>
              <a:buFont typeface="Arial" panose="020B0604020202020204" pitchFamily="34" charset="0"/>
              <a:buChar char="•"/>
            </a:pPr>
            <a:endParaRPr lang="en-US" altLang="zh-CN" sz="1600" dirty="0">
              <a:solidFill>
                <a:srgbClr val="000000"/>
              </a:solidFill>
              <a:latin typeface="+mn-ea"/>
              <a:ea typeface="+mn-ea"/>
              <a:cs typeface="+mn-ea"/>
            </a:endParaRPr>
          </a:p>
          <a:p>
            <a:pPr marL="285750" indent="-285750" eaLnBrk="1">
              <a:lnSpc>
                <a:spcPct val="150000"/>
              </a:lnSpc>
              <a:buFont typeface="Arial" panose="020B0604020202020204" pitchFamily="34" charset="0"/>
              <a:buChar char="•"/>
            </a:pPr>
            <a:r>
              <a:rPr lang="zh-CN" altLang="en-US" sz="1600" dirty="0">
                <a:solidFill>
                  <a:srgbClr val="000000"/>
                </a:solidFill>
                <a:latin typeface="+mn-ea"/>
                <a:ea typeface="+mn-ea"/>
                <a:cs typeface="+mn-ea"/>
              </a:rPr>
              <a:t>输入文字内容</a:t>
            </a:r>
            <a:endParaRPr lang="en-US" altLang="zh-CN" sz="1600" dirty="0">
              <a:solidFill>
                <a:srgbClr val="000000"/>
              </a:solidFill>
              <a:latin typeface="+mn-ea"/>
              <a:ea typeface="+mn-ea"/>
              <a:cs typeface="+mn-ea"/>
            </a:endParaRPr>
          </a:p>
          <a:p>
            <a:pPr marL="285750" indent="-285750" eaLnBrk="1">
              <a:lnSpc>
                <a:spcPct val="150000"/>
              </a:lnSpc>
              <a:buFont typeface="Arial" panose="020B0604020202020204" pitchFamily="34" charset="0"/>
              <a:buChar char="•"/>
            </a:pPr>
            <a:r>
              <a:rPr lang="zh-CN" altLang="en-US" sz="1600" dirty="0">
                <a:solidFill>
                  <a:srgbClr val="000000"/>
                </a:solidFill>
                <a:latin typeface="+mn-ea"/>
                <a:ea typeface="+mn-ea"/>
                <a:cs typeface="+mn-ea"/>
              </a:rPr>
              <a:t>输入文字内容</a:t>
            </a:r>
            <a:endParaRPr lang="en-US" altLang="zh-CN" sz="1600" dirty="0">
              <a:solidFill>
                <a:srgbClr val="000000"/>
              </a:solidFill>
              <a:latin typeface="+mn-ea"/>
              <a:ea typeface="+mn-ea"/>
              <a:cs typeface="+mn-ea"/>
            </a:endParaRPr>
          </a:p>
          <a:p>
            <a:pPr marL="285750" indent="-285750" eaLnBrk="1">
              <a:lnSpc>
                <a:spcPct val="150000"/>
              </a:lnSpc>
              <a:buFont typeface="Arial" panose="020B0604020202020204" pitchFamily="34" charset="0"/>
              <a:buChar char="•"/>
            </a:pPr>
            <a:r>
              <a:rPr lang="zh-CN" altLang="en-US" sz="1600" dirty="0">
                <a:solidFill>
                  <a:srgbClr val="000000"/>
                </a:solidFill>
                <a:latin typeface="+mn-ea"/>
                <a:ea typeface="+mn-ea"/>
                <a:cs typeface="+mn-ea"/>
              </a:rPr>
              <a:t>输入文字内容</a:t>
            </a:r>
            <a:endParaRPr lang="en-US" altLang="zh-CN" sz="1600" dirty="0">
              <a:solidFill>
                <a:srgbClr val="000000"/>
              </a:solidFill>
              <a:latin typeface="+mn-ea"/>
              <a:ea typeface="+mn-ea"/>
              <a:cs typeface="+mn-ea"/>
            </a:endParaRPr>
          </a:p>
          <a:p>
            <a:pPr marL="285750" indent="-285750" eaLnBrk="1">
              <a:lnSpc>
                <a:spcPct val="150000"/>
              </a:lnSpc>
              <a:buFont typeface="Arial" panose="020B0604020202020204" pitchFamily="34" charset="0"/>
              <a:buChar char="•"/>
            </a:pPr>
            <a:r>
              <a:rPr lang="zh-CN" altLang="en-US" sz="1600" dirty="0">
                <a:solidFill>
                  <a:srgbClr val="000000"/>
                </a:solidFill>
                <a:latin typeface="+mn-ea"/>
                <a:ea typeface="+mn-ea"/>
                <a:cs typeface="+mn-ea"/>
              </a:rPr>
              <a:t>输入文字内容</a:t>
            </a:r>
            <a:endParaRPr lang="en-US" altLang="zh-CN" sz="1600" dirty="0">
              <a:solidFill>
                <a:srgbClr val="000000"/>
              </a:solidFill>
              <a:latin typeface="+mn-ea"/>
              <a:ea typeface="+mn-ea"/>
              <a:cs typeface="+mn-ea"/>
            </a:endParaRPr>
          </a:p>
        </p:txBody>
      </p:sp>
      <p:sp>
        <p:nvSpPr>
          <p:cNvPr id="30" name="Text Box 3"/>
          <p:cNvSpPr txBox="1">
            <a:spLocks noChangeArrowheads="1"/>
          </p:cNvSpPr>
          <p:nvPr/>
        </p:nvSpPr>
        <p:spPr bwMode="auto">
          <a:xfrm>
            <a:off x="4425419" y="2780928"/>
            <a:ext cx="3151582" cy="2376264"/>
          </a:xfrm>
          <a:prstGeom prst="rect">
            <a:avLst/>
          </a:prstGeom>
        </p:spPr>
        <p:style>
          <a:lnRef idx="2">
            <a:schemeClr val="accent2"/>
          </a:lnRef>
          <a:fillRef idx="1">
            <a:schemeClr val="lt1"/>
          </a:fillRef>
          <a:effectRef idx="0">
            <a:schemeClr val="accent2"/>
          </a:effectRef>
          <a:fontRef idx="minor">
            <a:schemeClr val="dk1"/>
          </a:fontRef>
        </p:style>
        <p:txBody>
          <a:bodyPr wrap="square" lIns="90000" tIns="45000" rIns="90000" bIns="45000">
            <a:noAutofit/>
          </a:bodyPr>
          <a:lstStyle>
            <a:lvl1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9pPr>
          </a:lstStyle>
          <a:p>
            <a:pPr marL="285750" indent="-285750" eaLnBrk="1">
              <a:lnSpc>
                <a:spcPct val="150000"/>
              </a:lnSpc>
              <a:buFont typeface="Arial" panose="020B0604020202020204" pitchFamily="34" charset="0"/>
              <a:buChar char="•"/>
            </a:pPr>
            <a:endParaRPr lang="en-US" altLang="zh-CN" sz="1600" dirty="0">
              <a:solidFill>
                <a:srgbClr val="000000"/>
              </a:solidFill>
              <a:latin typeface="+mn-ea"/>
              <a:ea typeface="+mn-ea"/>
              <a:cs typeface="+mn-ea"/>
            </a:endParaRPr>
          </a:p>
          <a:p>
            <a:pPr marL="285750" indent="-285750" eaLnBrk="1">
              <a:lnSpc>
                <a:spcPct val="150000"/>
              </a:lnSpc>
              <a:buFont typeface="Arial" panose="020B0604020202020204" pitchFamily="34" charset="0"/>
              <a:buChar char="•"/>
            </a:pPr>
            <a:r>
              <a:rPr lang="zh-CN" altLang="en-US" sz="1600" dirty="0">
                <a:solidFill>
                  <a:srgbClr val="000000"/>
                </a:solidFill>
                <a:latin typeface="+mn-ea"/>
                <a:ea typeface="+mn-ea"/>
                <a:cs typeface="+mn-ea"/>
              </a:rPr>
              <a:t>输入文字内容</a:t>
            </a:r>
            <a:endParaRPr lang="en-US" altLang="zh-CN" sz="1600" dirty="0">
              <a:solidFill>
                <a:srgbClr val="000000"/>
              </a:solidFill>
              <a:latin typeface="+mn-ea"/>
              <a:ea typeface="+mn-ea"/>
              <a:cs typeface="+mn-ea"/>
            </a:endParaRPr>
          </a:p>
          <a:p>
            <a:pPr marL="285750" indent="-285750" eaLnBrk="1">
              <a:lnSpc>
                <a:spcPct val="150000"/>
              </a:lnSpc>
              <a:buFont typeface="Arial" panose="020B0604020202020204" pitchFamily="34" charset="0"/>
              <a:buChar char="•"/>
            </a:pPr>
            <a:r>
              <a:rPr lang="zh-CN" altLang="en-US" sz="1600" dirty="0">
                <a:solidFill>
                  <a:srgbClr val="000000"/>
                </a:solidFill>
                <a:latin typeface="+mn-ea"/>
                <a:ea typeface="+mn-ea"/>
                <a:cs typeface="+mn-ea"/>
              </a:rPr>
              <a:t>输入文字内容</a:t>
            </a:r>
            <a:endParaRPr lang="en-US" altLang="zh-CN" sz="1600" dirty="0">
              <a:solidFill>
                <a:srgbClr val="000000"/>
              </a:solidFill>
              <a:latin typeface="+mn-ea"/>
              <a:ea typeface="+mn-ea"/>
              <a:cs typeface="+mn-ea"/>
            </a:endParaRPr>
          </a:p>
          <a:p>
            <a:pPr marL="285750" indent="-285750" eaLnBrk="1">
              <a:lnSpc>
                <a:spcPct val="150000"/>
              </a:lnSpc>
              <a:buFont typeface="Arial" panose="020B0604020202020204" pitchFamily="34" charset="0"/>
              <a:buChar char="•"/>
            </a:pPr>
            <a:r>
              <a:rPr lang="zh-CN" altLang="en-US" sz="1600" dirty="0">
                <a:solidFill>
                  <a:srgbClr val="000000"/>
                </a:solidFill>
                <a:latin typeface="+mn-ea"/>
                <a:ea typeface="+mn-ea"/>
                <a:cs typeface="+mn-ea"/>
              </a:rPr>
              <a:t>输入文字内容</a:t>
            </a:r>
            <a:endParaRPr lang="en-US" altLang="zh-CN" sz="1600" dirty="0">
              <a:solidFill>
                <a:srgbClr val="000000"/>
              </a:solidFill>
              <a:latin typeface="+mn-ea"/>
              <a:ea typeface="+mn-ea"/>
              <a:cs typeface="+mn-ea"/>
            </a:endParaRPr>
          </a:p>
          <a:p>
            <a:pPr marL="285750" indent="-285750" eaLnBrk="1">
              <a:lnSpc>
                <a:spcPct val="150000"/>
              </a:lnSpc>
              <a:buFont typeface="Arial" panose="020B0604020202020204" pitchFamily="34" charset="0"/>
              <a:buChar char="•"/>
            </a:pPr>
            <a:r>
              <a:rPr lang="zh-CN" altLang="en-US" sz="1600" dirty="0">
                <a:solidFill>
                  <a:srgbClr val="000000"/>
                </a:solidFill>
                <a:latin typeface="+mn-ea"/>
                <a:ea typeface="+mn-ea"/>
                <a:cs typeface="+mn-ea"/>
              </a:rPr>
              <a:t>输入文字内容</a:t>
            </a:r>
            <a:endParaRPr lang="en-US" altLang="zh-CN" sz="1600" dirty="0">
              <a:solidFill>
                <a:srgbClr val="000000"/>
              </a:solidFill>
              <a:latin typeface="+mn-ea"/>
              <a:ea typeface="+mn-ea"/>
              <a:cs typeface="+mn-ea"/>
            </a:endParaRPr>
          </a:p>
        </p:txBody>
      </p:sp>
      <p:sp>
        <p:nvSpPr>
          <p:cNvPr id="31" name="Text Box 3"/>
          <p:cNvSpPr txBox="1">
            <a:spLocks noChangeArrowheads="1"/>
          </p:cNvSpPr>
          <p:nvPr/>
        </p:nvSpPr>
        <p:spPr bwMode="auto">
          <a:xfrm>
            <a:off x="7823967" y="2780926"/>
            <a:ext cx="3151582" cy="2376264"/>
          </a:xfrm>
          <a:prstGeom prst="rect">
            <a:avLst/>
          </a:prstGeom>
        </p:spPr>
        <p:style>
          <a:lnRef idx="2">
            <a:schemeClr val="accent6"/>
          </a:lnRef>
          <a:fillRef idx="1">
            <a:schemeClr val="lt1"/>
          </a:fillRef>
          <a:effectRef idx="0">
            <a:schemeClr val="accent6"/>
          </a:effectRef>
          <a:fontRef idx="minor">
            <a:schemeClr val="dk1"/>
          </a:fontRef>
        </p:style>
        <p:txBody>
          <a:bodyPr wrap="square" lIns="90000" tIns="45000" rIns="90000" bIns="45000">
            <a:noAutofit/>
          </a:bodyPr>
          <a:lstStyle>
            <a:lvl1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1pPr>
            <a:lvl2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2pPr>
            <a:lvl3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3pPr>
            <a:lvl4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4pPr>
            <a:lvl5pPr defTabSz="-635" eaLnBrk="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5pPr>
            <a:lvl6pPr marL="25146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6pPr>
            <a:lvl7pPr marL="29718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7pPr>
            <a:lvl8pPr marL="34290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8pPr>
            <a:lvl9pPr marL="3886200" indent="-228600" defTabSz="448945" eaLnBrk="0" fontAlgn="base" hangingPunct="0">
              <a:lnSpc>
                <a:spcPct val="93000"/>
              </a:lnSpc>
              <a:spcBef>
                <a:spcPct val="0"/>
              </a:spcBef>
              <a:spcAft>
                <a:spcPct val="0"/>
              </a:spcAft>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宋体" panose="02010600030101010101" pitchFamily="2" charset="-122"/>
              </a:defRPr>
            </a:lvl9pPr>
          </a:lstStyle>
          <a:p>
            <a:pPr marL="285750" indent="-285750" eaLnBrk="1">
              <a:lnSpc>
                <a:spcPct val="150000"/>
              </a:lnSpc>
              <a:buFont typeface="Arial" panose="020B0604020202020204" pitchFamily="34" charset="0"/>
              <a:buChar char="•"/>
            </a:pPr>
            <a:endParaRPr lang="en-US" altLang="zh-CN" sz="1600" dirty="0">
              <a:solidFill>
                <a:srgbClr val="000000"/>
              </a:solidFill>
              <a:latin typeface="+mn-ea"/>
              <a:ea typeface="+mn-ea"/>
              <a:cs typeface="+mn-ea"/>
            </a:endParaRPr>
          </a:p>
          <a:p>
            <a:pPr marL="285750" indent="-285750" eaLnBrk="1">
              <a:lnSpc>
                <a:spcPct val="150000"/>
              </a:lnSpc>
              <a:buFont typeface="Arial" panose="020B0604020202020204" pitchFamily="34" charset="0"/>
              <a:buChar char="•"/>
            </a:pPr>
            <a:r>
              <a:rPr lang="zh-CN" altLang="en-US" sz="1600" dirty="0">
                <a:solidFill>
                  <a:srgbClr val="000000"/>
                </a:solidFill>
                <a:latin typeface="+mn-ea"/>
                <a:ea typeface="+mn-ea"/>
                <a:cs typeface="+mn-ea"/>
              </a:rPr>
              <a:t>输入文字内容</a:t>
            </a:r>
            <a:endParaRPr lang="en-US" altLang="zh-CN" sz="1600" dirty="0">
              <a:solidFill>
                <a:srgbClr val="000000"/>
              </a:solidFill>
              <a:latin typeface="+mn-ea"/>
              <a:ea typeface="+mn-ea"/>
              <a:cs typeface="+mn-ea"/>
            </a:endParaRPr>
          </a:p>
          <a:p>
            <a:pPr marL="285750" indent="-285750" eaLnBrk="1">
              <a:lnSpc>
                <a:spcPct val="150000"/>
              </a:lnSpc>
              <a:buFont typeface="Arial" panose="020B0604020202020204" pitchFamily="34" charset="0"/>
              <a:buChar char="•"/>
            </a:pPr>
            <a:r>
              <a:rPr lang="zh-CN" altLang="en-US" sz="1600" dirty="0">
                <a:solidFill>
                  <a:srgbClr val="000000"/>
                </a:solidFill>
                <a:latin typeface="+mn-ea"/>
                <a:ea typeface="+mn-ea"/>
                <a:cs typeface="+mn-ea"/>
              </a:rPr>
              <a:t>输入文字内容</a:t>
            </a:r>
            <a:endParaRPr lang="en-US" altLang="zh-CN" sz="1600" dirty="0">
              <a:solidFill>
                <a:srgbClr val="000000"/>
              </a:solidFill>
              <a:latin typeface="+mn-ea"/>
              <a:ea typeface="+mn-ea"/>
              <a:cs typeface="+mn-ea"/>
            </a:endParaRPr>
          </a:p>
          <a:p>
            <a:pPr marL="285750" indent="-285750" eaLnBrk="1">
              <a:lnSpc>
                <a:spcPct val="150000"/>
              </a:lnSpc>
              <a:buFont typeface="Arial" panose="020B0604020202020204" pitchFamily="34" charset="0"/>
              <a:buChar char="•"/>
            </a:pPr>
            <a:r>
              <a:rPr lang="zh-CN" altLang="en-US" sz="1600" dirty="0">
                <a:solidFill>
                  <a:srgbClr val="000000"/>
                </a:solidFill>
                <a:latin typeface="+mn-ea"/>
                <a:ea typeface="+mn-ea"/>
                <a:cs typeface="+mn-ea"/>
              </a:rPr>
              <a:t>输入文字内容</a:t>
            </a:r>
            <a:endParaRPr lang="en-US" altLang="zh-CN" sz="1600" dirty="0">
              <a:solidFill>
                <a:srgbClr val="000000"/>
              </a:solidFill>
              <a:latin typeface="+mn-ea"/>
              <a:ea typeface="+mn-ea"/>
              <a:cs typeface="+mn-ea"/>
            </a:endParaRPr>
          </a:p>
          <a:p>
            <a:pPr marL="285750" indent="-285750" eaLnBrk="1">
              <a:lnSpc>
                <a:spcPct val="150000"/>
              </a:lnSpc>
              <a:buFont typeface="Arial" panose="020B0604020202020204" pitchFamily="34" charset="0"/>
              <a:buChar char="•"/>
            </a:pPr>
            <a:r>
              <a:rPr lang="zh-CN" altLang="en-US" sz="1600" dirty="0">
                <a:solidFill>
                  <a:srgbClr val="000000"/>
                </a:solidFill>
                <a:latin typeface="+mn-ea"/>
                <a:ea typeface="+mn-ea"/>
                <a:cs typeface="+mn-ea"/>
              </a:rPr>
              <a:t>输入文字内容</a:t>
            </a:r>
            <a:endParaRPr lang="en-US" altLang="zh-CN" sz="1600" dirty="0">
              <a:solidFill>
                <a:srgbClr val="000000"/>
              </a:solidFill>
              <a:latin typeface="+mn-ea"/>
              <a:ea typeface="+mn-ea"/>
              <a:cs typeface="+mn-ea"/>
            </a:endParaRPr>
          </a:p>
        </p:txBody>
      </p:sp>
      <p:sp>
        <p:nvSpPr>
          <p:cNvPr id="2" name="标题 1"/>
          <p:cNvSpPr>
            <a:spLocks noGrp="1"/>
          </p:cNvSpPr>
          <p:nvPr>
            <p:ph type="title"/>
          </p:nvPr>
        </p:nvSpPr>
        <p:spPr/>
        <p:txBody>
          <a:bodyPr/>
          <a:lstStyle/>
          <a:p>
            <a:r>
              <a:rPr lang="zh-CN" altLang="en-US" dirty="0">
                <a:ea typeface="+mn-ea"/>
                <a:cs typeface="+mn-ea"/>
              </a:rPr>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直接连接符 10"/>
          <p:cNvCxnSpPr/>
          <p:nvPr/>
        </p:nvCxnSpPr>
        <p:spPr>
          <a:xfrm>
            <a:off x="795" y="2954439"/>
            <a:ext cx="9647139"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168" name="组合 7167"/>
          <p:cNvGrpSpPr/>
          <p:nvPr/>
        </p:nvGrpSpPr>
        <p:grpSpPr>
          <a:xfrm>
            <a:off x="9065594" y="2948287"/>
            <a:ext cx="1151978" cy="1158281"/>
            <a:chOff x="6799485" y="2211214"/>
            <a:chExt cx="864096" cy="868711"/>
          </a:xfrm>
        </p:grpSpPr>
        <p:sp>
          <p:nvSpPr>
            <p:cNvPr id="15" name="弧形 14"/>
            <p:cNvSpPr/>
            <p:nvPr/>
          </p:nvSpPr>
          <p:spPr>
            <a:xfrm>
              <a:off x="6799485" y="2215829"/>
              <a:ext cx="864096" cy="864096"/>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50000"/>
                    <a:lumOff val="50000"/>
                  </a:schemeClr>
                </a:solidFill>
                <a:cs typeface="+mn-ea"/>
              </a:endParaRPr>
            </a:p>
          </p:txBody>
        </p:sp>
        <p:sp>
          <p:nvSpPr>
            <p:cNvPr id="34" name="弧形 33"/>
            <p:cNvSpPr/>
            <p:nvPr/>
          </p:nvSpPr>
          <p:spPr>
            <a:xfrm rot="5400000">
              <a:off x="6799485" y="2211214"/>
              <a:ext cx="864096" cy="864096"/>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50000"/>
                    <a:lumOff val="50000"/>
                  </a:schemeClr>
                </a:solidFill>
                <a:cs typeface="+mn-ea"/>
              </a:endParaRPr>
            </a:p>
          </p:txBody>
        </p:sp>
      </p:grpSp>
      <p:cxnSp>
        <p:nvCxnSpPr>
          <p:cNvPr id="35" name="直接连接符 34"/>
          <p:cNvCxnSpPr/>
          <p:nvPr/>
        </p:nvCxnSpPr>
        <p:spPr>
          <a:xfrm>
            <a:off x="1776083" y="4100413"/>
            <a:ext cx="7871850" cy="0"/>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grpSp>
        <p:nvGrpSpPr>
          <p:cNvPr id="7169" name="组合 7168"/>
          <p:cNvGrpSpPr/>
          <p:nvPr/>
        </p:nvGrpSpPr>
        <p:grpSpPr>
          <a:xfrm>
            <a:off x="1200161" y="4090688"/>
            <a:ext cx="1151978" cy="1162515"/>
            <a:chOff x="899642" y="3068015"/>
            <a:chExt cx="864096" cy="871886"/>
          </a:xfrm>
        </p:grpSpPr>
        <p:sp>
          <p:nvSpPr>
            <p:cNvPr id="36" name="弧形 35"/>
            <p:cNvSpPr/>
            <p:nvPr/>
          </p:nvSpPr>
          <p:spPr>
            <a:xfrm rot="10800000">
              <a:off x="899642" y="3068015"/>
              <a:ext cx="864096" cy="864096"/>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50000"/>
                    <a:lumOff val="50000"/>
                  </a:schemeClr>
                </a:solidFill>
                <a:cs typeface="+mn-ea"/>
              </a:endParaRPr>
            </a:p>
          </p:txBody>
        </p:sp>
        <p:sp>
          <p:nvSpPr>
            <p:cNvPr id="37" name="弧形 36"/>
            <p:cNvSpPr/>
            <p:nvPr/>
          </p:nvSpPr>
          <p:spPr>
            <a:xfrm rot="16200000">
              <a:off x="899642" y="3075805"/>
              <a:ext cx="864096" cy="864096"/>
            </a:xfrm>
            <a:prstGeom prst="arc">
              <a:avLst/>
            </a:prstGeom>
            <a:ln w="762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zh-CN" altLang="en-US">
                <a:solidFill>
                  <a:schemeClr val="tx1">
                    <a:lumMod val="50000"/>
                    <a:lumOff val="50000"/>
                  </a:schemeClr>
                </a:solidFill>
                <a:cs typeface="+mn-ea"/>
              </a:endParaRPr>
            </a:p>
          </p:txBody>
        </p:sp>
      </p:grpSp>
      <p:cxnSp>
        <p:nvCxnSpPr>
          <p:cNvPr id="20" name="直接箭头连接符 19"/>
          <p:cNvCxnSpPr/>
          <p:nvPr/>
        </p:nvCxnSpPr>
        <p:spPr>
          <a:xfrm>
            <a:off x="1769800" y="5242815"/>
            <a:ext cx="9695748" cy="0"/>
          </a:xfrm>
          <a:prstGeom prst="straightConnector1">
            <a:avLst/>
          </a:prstGeom>
          <a:ln w="76200">
            <a:solidFill>
              <a:schemeClr val="accent1"/>
            </a:solidFill>
            <a:tailEnd type="arrow"/>
          </a:ln>
        </p:spPr>
        <p:style>
          <a:lnRef idx="1">
            <a:schemeClr val="accent1"/>
          </a:lnRef>
          <a:fillRef idx="0">
            <a:schemeClr val="accent1"/>
          </a:fillRef>
          <a:effectRef idx="0">
            <a:schemeClr val="accent1"/>
          </a:effectRef>
          <a:fontRef idx="minor">
            <a:schemeClr val="tx1"/>
          </a:fontRef>
        </p:style>
      </p:cxnSp>
      <p:grpSp>
        <p:nvGrpSpPr>
          <p:cNvPr id="7174" name="组合 7173"/>
          <p:cNvGrpSpPr/>
          <p:nvPr/>
        </p:nvGrpSpPr>
        <p:grpSpPr>
          <a:xfrm>
            <a:off x="1227509" y="1547180"/>
            <a:ext cx="1097280" cy="1402781"/>
            <a:chOff x="920155" y="1160384"/>
            <a:chExt cx="823068" cy="1052086"/>
          </a:xfrm>
        </p:grpSpPr>
        <p:pic>
          <p:nvPicPr>
            <p:cNvPr id="8195" name="Picture 3" descr="F:\1-原创素材\4_ks02\PPT\PPT-0_小图标\005.png"/>
            <p:cNvPicPr>
              <a:picLocks noChangeAspect="1" noChangeArrowheads="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xmlns="">
                    <a14:imgLayer r:embed="rId3">
                      <a14:imgEffect>
                        <a14:colorTemperature colorTemp="115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1115616" y="1775639"/>
              <a:ext cx="368945" cy="436831"/>
            </a:xfrm>
            <a:prstGeom prst="rect">
              <a:avLst/>
            </a:prstGeom>
            <a:noFill/>
            <a:extLst>
              <a:ext uri="{909E8E84-426E-40DD-AFC4-6F175D3DCCD1}">
                <a14:hiddenFill xmlns:a14="http://schemas.microsoft.com/office/drawing/2010/main" xmlns="">
                  <a:solidFill>
                    <a:srgbClr val="FFFFFF"/>
                  </a:solidFill>
                </a14:hiddenFill>
              </a:ext>
            </a:extLst>
          </p:spPr>
        </p:pic>
        <p:sp>
          <p:nvSpPr>
            <p:cNvPr id="44" name="TextBox 43"/>
            <p:cNvSpPr txBox="1"/>
            <p:nvPr/>
          </p:nvSpPr>
          <p:spPr>
            <a:xfrm>
              <a:off x="920155" y="1160384"/>
              <a:ext cx="823068" cy="587693"/>
            </a:xfrm>
            <a:prstGeom prst="rect">
              <a:avLst/>
            </a:prstGeom>
            <a:noFill/>
          </p:spPr>
          <p:txBody>
            <a:bodyPr wrap="none" rtlCol="0">
              <a:spAutoFit/>
            </a:bodyPr>
            <a:lstStyle/>
            <a:p>
              <a:pPr algn="ctr"/>
              <a:r>
                <a:rPr lang="en-US" altLang="zh-CN" sz="2700" b="1" dirty="0">
                  <a:solidFill>
                    <a:schemeClr val="tx1">
                      <a:lumMod val="50000"/>
                      <a:lumOff val="50000"/>
                    </a:schemeClr>
                  </a:solidFill>
                  <a:latin typeface="+mn-ea"/>
                  <a:cs typeface="+mn-ea"/>
                </a:rPr>
                <a:t>2009</a:t>
              </a: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p:txBody>
        </p:sp>
      </p:grpSp>
      <p:grpSp>
        <p:nvGrpSpPr>
          <p:cNvPr id="7175" name="组合 7174"/>
          <p:cNvGrpSpPr/>
          <p:nvPr/>
        </p:nvGrpSpPr>
        <p:grpSpPr>
          <a:xfrm>
            <a:off x="3557205" y="1547180"/>
            <a:ext cx="1097280" cy="1402781"/>
            <a:chOff x="2667655" y="1160384"/>
            <a:chExt cx="823068" cy="1052086"/>
          </a:xfrm>
        </p:grpSpPr>
        <p:pic>
          <p:nvPicPr>
            <p:cNvPr id="45" name="Picture 3" descr="F:\1-原创素材\4_ks02\PPT\PPT-0_小图标\005.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colorTemperature colorTemp="115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2863116" y="1775639"/>
              <a:ext cx="368945" cy="436831"/>
            </a:xfrm>
            <a:prstGeom prst="rect">
              <a:avLst/>
            </a:prstGeom>
            <a:noFill/>
            <a:extLst>
              <a:ext uri="{909E8E84-426E-40DD-AFC4-6F175D3DCCD1}">
                <a14:hiddenFill xmlns:a14="http://schemas.microsoft.com/office/drawing/2010/main" xmlns="">
                  <a:solidFill>
                    <a:srgbClr val="FFFFFF"/>
                  </a:solidFill>
                </a14:hiddenFill>
              </a:ext>
            </a:extLst>
          </p:spPr>
        </p:pic>
        <p:sp>
          <p:nvSpPr>
            <p:cNvPr id="46" name="TextBox 45"/>
            <p:cNvSpPr txBox="1"/>
            <p:nvPr/>
          </p:nvSpPr>
          <p:spPr>
            <a:xfrm>
              <a:off x="2667655" y="1160384"/>
              <a:ext cx="823068" cy="587693"/>
            </a:xfrm>
            <a:prstGeom prst="rect">
              <a:avLst/>
            </a:prstGeom>
            <a:noFill/>
          </p:spPr>
          <p:txBody>
            <a:bodyPr wrap="none" rtlCol="0">
              <a:spAutoFit/>
            </a:bodyPr>
            <a:lstStyle/>
            <a:p>
              <a:pPr algn="ctr"/>
              <a:r>
                <a:rPr lang="en-US" altLang="zh-CN" sz="2700" b="1" dirty="0">
                  <a:solidFill>
                    <a:schemeClr val="tx1">
                      <a:lumMod val="50000"/>
                      <a:lumOff val="50000"/>
                    </a:schemeClr>
                  </a:solidFill>
                  <a:latin typeface="+mn-ea"/>
                  <a:cs typeface="+mn-ea"/>
                </a:rPr>
                <a:t>2010</a:t>
              </a: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p:txBody>
        </p:sp>
      </p:grpSp>
      <p:grpSp>
        <p:nvGrpSpPr>
          <p:cNvPr id="7176" name="组合 7175"/>
          <p:cNvGrpSpPr/>
          <p:nvPr/>
        </p:nvGrpSpPr>
        <p:grpSpPr>
          <a:xfrm>
            <a:off x="5957158" y="1547180"/>
            <a:ext cx="1097280" cy="1402781"/>
            <a:chOff x="4467855" y="1160384"/>
            <a:chExt cx="823068" cy="1052086"/>
          </a:xfrm>
        </p:grpSpPr>
        <p:pic>
          <p:nvPicPr>
            <p:cNvPr id="47" name="Picture 3" descr="F:\1-原创素材\4_ks02\PPT\PPT-0_小图标\005.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colorTemperature colorTemp="115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4663315" y="1775639"/>
              <a:ext cx="368945" cy="436831"/>
            </a:xfrm>
            <a:prstGeom prst="rect">
              <a:avLst/>
            </a:prstGeom>
            <a:noFill/>
            <a:extLst>
              <a:ext uri="{909E8E84-426E-40DD-AFC4-6F175D3DCCD1}">
                <a14:hiddenFill xmlns:a14="http://schemas.microsoft.com/office/drawing/2010/main" xmlns="">
                  <a:solidFill>
                    <a:srgbClr val="FFFFFF"/>
                  </a:solidFill>
                </a14:hiddenFill>
              </a:ext>
            </a:extLst>
          </p:spPr>
        </p:pic>
        <p:sp>
          <p:nvSpPr>
            <p:cNvPr id="48" name="TextBox 47"/>
            <p:cNvSpPr txBox="1"/>
            <p:nvPr/>
          </p:nvSpPr>
          <p:spPr>
            <a:xfrm>
              <a:off x="4467855" y="1160384"/>
              <a:ext cx="823068" cy="587693"/>
            </a:xfrm>
            <a:prstGeom prst="rect">
              <a:avLst/>
            </a:prstGeom>
            <a:noFill/>
          </p:spPr>
          <p:txBody>
            <a:bodyPr wrap="none" rtlCol="0">
              <a:spAutoFit/>
            </a:bodyPr>
            <a:lstStyle/>
            <a:p>
              <a:pPr algn="ctr"/>
              <a:r>
                <a:rPr lang="en-US" altLang="zh-CN" sz="2700" b="1" dirty="0">
                  <a:solidFill>
                    <a:schemeClr val="tx1">
                      <a:lumMod val="50000"/>
                      <a:lumOff val="50000"/>
                    </a:schemeClr>
                  </a:solidFill>
                  <a:latin typeface="+mn-ea"/>
                  <a:cs typeface="+mn-ea"/>
                </a:rPr>
                <a:t>2011</a:t>
              </a: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p:txBody>
        </p:sp>
      </p:grpSp>
      <p:grpSp>
        <p:nvGrpSpPr>
          <p:cNvPr id="7177" name="组合 7176"/>
          <p:cNvGrpSpPr/>
          <p:nvPr/>
        </p:nvGrpSpPr>
        <p:grpSpPr>
          <a:xfrm>
            <a:off x="8261113" y="1539415"/>
            <a:ext cx="1097280" cy="1402781"/>
            <a:chOff x="6196047" y="1154560"/>
            <a:chExt cx="823068" cy="1052086"/>
          </a:xfrm>
        </p:grpSpPr>
        <p:pic>
          <p:nvPicPr>
            <p:cNvPr id="49" name="Picture 3" descr="F:\1-原创素材\4_ks02\PPT\PPT-0_小图标\005.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colorTemperature colorTemp="115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6391507" y="1769815"/>
              <a:ext cx="368945" cy="436831"/>
            </a:xfrm>
            <a:prstGeom prst="rect">
              <a:avLst/>
            </a:prstGeom>
            <a:noFill/>
            <a:extLst>
              <a:ext uri="{909E8E84-426E-40DD-AFC4-6F175D3DCCD1}">
                <a14:hiddenFill xmlns:a14="http://schemas.microsoft.com/office/drawing/2010/main" xmlns="">
                  <a:solidFill>
                    <a:srgbClr val="FFFFFF"/>
                  </a:solidFill>
                </a14:hiddenFill>
              </a:ext>
            </a:extLst>
          </p:spPr>
        </p:pic>
        <p:sp>
          <p:nvSpPr>
            <p:cNvPr id="50" name="TextBox 49"/>
            <p:cNvSpPr txBox="1"/>
            <p:nvPr/>
          </p:nvSpPr>
          <p:spPr>
            <a:xfrm>
              <a:off x="6196047" y="1154560"/>
              <a:ext cx="823068" cy="587693"/>
            </a:xfrm>
            <a:prstGeom prst="rect">
              <a:avLst/>
            </a:prstGeom>
            <a:noFill/>
          </p:spPr>
          <p:txBody>
            <a:bodyPr wrap="none" rtlCol="0">
              <a:spAutoFit/>
            </a:bodyPr>
            <a:lstStyle/>
            <a:p>
              <a:pPr algn="ctr"/>
              <a:r>
                <a:rPr lang="en-US" altLang="zh-CN" sz="2700" b="1" dirty="0">
                  <a:solidFill>
                    <a:schemeClr val="tx1">
                      <a:lumMod val="50000"/>
                      <a:lumOff val="50000"/>
                    </a:schemeClr>
                  </a:solidFill>
                  <a:latin typeface="+mn-ea"/>
                  <a:cs typeface="+mn-ea"/>
                </a:rPr>
                <a:t>2012</a:t>
              </a: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p:txBody>
        </p:sp>
      </p:grpSp>
      <p:pic>
        <p:nvPicPr>
          <p:cNvPr id="51" name="Picture 3" descr="F:\1-原创素材\4_ks02\PPT\PPT-0_小图标\005.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colorTemperature colorTemp="115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3734789" y="3508247"/>
            <a:ext cx="491863" cy="582441"/>
          </a:xfrm>
          <a:prstGeom prst="rect">
            <a:avLst/>
          </a:prstGeom>
          <a:noFill/>
          <a:extLst>
            <a:ext uri="{909E8E84-426E-40DD-AFC4-6F175D3DCCD1}">
              <a14:hiddenFill xmlns:a14="http://schemas.microsoft.com/office/drawing/2010/main" xmlns="">
                <a:solidFill>
                  <a:srgbClr val="FFFFFF"/>
                </a:solidFill>
              </a14:hiddenFill>
            </a:ext>
          </a:extLst>
        </p:spPr>
      </p:pic>
      <p:sp>
        <p:nvSpPr>
          <p:cNvPr id="52" name="TextBox 51"/>
          <p:cNvSpPr txBox="1"/>
          <p:nvPr/>
        </p:nvSpPr>
        <p:spPr>
          <a:xfrm>
            <a:off x="3379751" y="4151722"/>
            <a:ext cx="1156970" cy="812800"/>
          </a:xfrm>
          <a:prstGeom prst="rect">
            <a:avLst/>
          </a:prstGeom>
          <a:noFill/>
        </p:spPr>
        <p:txBody>
          <a:bodyPr wrap="none" lIns="121908" tIns="60954" rIns="121908" bIns="60954" rtlCol="0">
            <a:spAutoFit/>
          </a:bodyPr>
          <a:lstStyle/>
          <a:p>
            <a:pPr algn="ctr"/>
            <a:r>
              <a:rPr lang="en-US" altLang="zh-CN" sz="2700" b="1" dirty="0">
                <a:solidFill>
                  <a:schemeClr val="accent3"/>
                </a:solidFill>
                <a:latin typeface="+mn-ea"/>
                <a:cs typeface="+mn-ea"/>
              </a:rPr>
              <a:t>2014</a:t>
            </a: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p:txBody>
      </p:sp>
      <p:pic>
        <p:nvPicPr>
          <p:cNvPr id="53" name="Picture 3" descr="F:\1-原创素材\4_ks02\PPT\PPT-0_小图标\005.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colorTemperature colorTemp="115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7264238" y="3508247"/>
            <a:ext cx="491863" cy="582441"/>
          </a:xfrm>
          <a:prstGeom prst="rect">
            <a:avLst/>
          </a:prstGeom>
          <a:noFill/>
          <a:extLst>
            <a:ext uri="{909E8E84-426E-40DD-AFC4-6F175D3DCCD1}">
              <a14:hiddenFill xmlns:a14="http://schemas.microsoft.com/office/drawing/2010/main" xmlns="">
                <a:solidFill>
                  <a:srgbClr val="FFFFFF"/>
                </a:solidFill>
              </a14:hiddenFill>
            </a:ext>
          </a:extLst>
        </p:spPr>
      </p:pic>
      <p:sp>
        <p:nvSpPr>
          <p:cNvPr id="54" name="TextBox 53"/>
          <p:cNvSpPr txBox="1"/>
          <p:nvPr/>
        </p:nvSpPr>
        <p:spPr>
          <a:xfrm>
            <a:off x="6931684" y="4160962"/>
            <a:ext cx="1156970" cy="812800"/>
          </a:xfrm>
          <a:prstGeom prst="rect">
            <a:avLst/>
          </a:prstGeom>
          <a:noFill/>
        </p:spPr>
        <p:txBody>
          <a:bodyPr wrap="none" lIns="121908" tIns="60954" rIns="121908" bIns="60954" rtlCol="0">
            <a:spAutoFit/>
          </a:bodyPr>
          <a:lstStyle/>
          <a:p>
            <a:pPr algn="ctr"/>
            <a:r>
              <a:rPr lang="en-US" altLang="zh-CN" sz="2700" b="1" dirty="0">
                <a:solidFill>
                  <a:schemeClr val="accent4"/>
                </a:solidFill>
                <a:latin typeface="+mn-ea"/>
                <a:cs typeface="+mn-ea"/>
              </a:rPr>
              <a:t>2013</a:t>
            </a: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p:txBody>
      </p:sp>
      <p:pic>
        <p:nvPicPr>
          <p:cNvPr id="63" name="Picture 3" descr="F:\1-原创素材\4_ks02\PPT\PPT-0_小图标\005.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colorTemperature colorTemp="115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2097576" y="4660375"/>
            <a:ext cx="491863" cy="582441"/>
          </a:xfrm>
          <a:prstGeom prst="rect">
            <a:avLst/>
          </a:prstGeom>
          <a:noFill/>
          <a:extLst>
            <a:ext uri="{909E8E84-426E-40DD-AFC4-6F175D3DCCD1}">
              <a14:hiddenFill xmlns:a14="http://schemas.microsoft.com/office/drawing/2010/main" xmlns="">
                <a:solidFill>
                  <a:srgbClr val="FFFFFF"/>
                </a:solidFill>
              </a14:hiddenFill>
            </a:ext>
          </a:extLst>
        </p:spPr>
      </p:pic>
      <p:sp>
        <p:nvSpPr>
          <p:cNvPr id="64" name="TextBox 63"/>
          <p:cNvSpPr txBox="1"/>
          <p:nvPr/>
        </p:nvSpPr>
        <p:spPr>
          <a:xfrm>
            <a:off x="1742538" y="5303850"/>
            <a:ext cx="1156970" cy="812800"/>
          </a:xfrm>
          <a:prstGeom prst="rect">
            <a:avLst/>
          </a:prstGeom>
          <a:noFill/>
        </p:spPr>
        <p:txBody>
          <a:bodyPr wrap="none" lIns="121908" tIns="60954" rIns="121908" bIns="60954" rtlCol="0">
            <a:spAutoFit/>
          </a:bodyPr>
          <a:lstStyle/>
          <a:p>
            <a:pPr algn="ctr"/>
            <a:r>
              <a:rPr lang="en-US" altLang="zh-CN" sz="2700" b="1" dirty="0">
                <a:solidFill>
                  <a:schemeClr val="accent2"/>
                </a:solidFill>
                <a:latin typeface="+mn-ea"/>
                <a:cs typeface="+mn-ea"/>
              </a:rPr>
              <a:t>2015</a:t>
            </a: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p:txBody>
      </p:sp>
      <p:pic>
        <p:nvPicPr>
          <p:cNvPr id="65" name="Picture 3" descr="F:\1-原创素材\4_ks02\PPT\PPT-0_小图标\005.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colorTemperature colorTemp="115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5366758" y="4650215"/>
            <a:ext cx="491863" cy="582441"/>
          </a:xfrm>
          <a:prstGeom prst="rect">
            <a:avLst/>
          </a:prstGeom>
          <a:noFill/>
          <a:extLst>
            <a:ext uri="{909E8E84-426E-40DD-AFC4-6F175D3DCCD1}">
              <a14:hiddenFill xmlns:a14="http://schemas.microsoft.com/office/drawing/2010/main" xmlns="">
                <a:solidFill>
                  <a:srgbClr val="FFFFFF"/>
                </a:solidFill>
              </a14:hiddenFill>
            </a:ext>
          </a:extLst>
        </p:spPr>
      </p:pic>
      <p:sp>
        <p:nvSpPr>
          <p:cNvPr id="66" name="TextBox 65"/>
          <p:cNvSpPr txBox="1"/>
          <p:nvPr/>
        </p:nvSpPr>
        <p:spPr>
          <a:xfrm>
            <a:off x="5011720" y="5293690"/>
            <a:ext cx="1156970" cy="812800"/>
          </a:xfrm>
          <a:prstGeom prst="rect">
            <a:avLst/>
          </a:prstGeom>
          <a:noFill/>
        </p:spPr>
        <p:txBody>
          <a:bodyPr wrap="none" lIns="121908" tIns="60954" rIns="121908" bIns="60954" rtlCol="0">
            <a:spAutoFit/>
          </a:bodyPr>
          <a:lstStyle/>
          <a:p>
            <a:pPr algn="ctr"/>
            <a:r>
              <a:rPr lang="en-US" altLang="zh-CN" sz="2700" b="1" dirty="0">
                <a:solidFill>
                  <a:schemeClr val="accent1"/>
                </a:solidFill>
                <a:latin typeface="+mn-ea"/>
                <a:cs typeface="+mn-ea"/>
              </a:rPr>
              <a:t>2016</a:t>
            </a: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p:txBody>
      </p:sp>
      <p:pic>
        <p:nvPicPr>
          <p:cNvPr id="67" name="Picture 3" descr="F:\1-原创素材\4_ks02\PPT\PPT-0_小图标\005.png"/>
          <p:cNvPicPr>
            <a:picLocks noChangeAspect="1" noChangeArrowheads="1"/>
          </p:cNvPicPr>
          <p:nvPr/>
        </p:nvPicPr>
        <p:blipFill>
          <a:blip r:embed="rId4" cstate="print">
            <a:duotone>
              <a:schemeClr val="accent6">
                <a:shade val="45000"/>
                <a:satMod val="135000"/>
              </a:schemeClr>
              <a:prstClr val="white"/>
            </a:duotone>
            <a:extLst>
              <a:ext uri="{BEBA8EAE-BF5A-486C-A8C5-ECC9F3942E4B}">
                <a14:imgProps xmlns:a14="http://schemas.microsoft.com/office/drawing/2010/main" xmlns="">
                  <a14:imgLayer r:embed="rId5">
                    <a14:imgEffect>
                      <a14:colorTemperature colorTemp="11500"/>
                    </a14:imgEffect>
                    <a14:imgEffect>
                      <a14:saturation sat="400000"/>
                    </a14:imgEffect>
                  </a14:imgLayer>
                </a14:imgProps>
              </a:ext>
              <a:ext uri="{28A0092B-C50C-407E-A947-70E740481C1C}">
                <a14:useLocalDpi xmlns:a14="http://schemas.microsoft.com/office/drawing/2010/main" xmlns="" val="0"/>
              </a:ext>
            </a:extLst>
          </a:blip>
          <a:srcRect/>
          <a:stretch>
            <a:fillRect/>
          </a:stretch>
        </p:blipFill>
        <p:spPr bwMode="auto">
          <a:xfrm>
            <a:off x="9110687" y="4650215"/>
            <a:ext cx="491863" cy="582441"/>
          </a:xfrm>
          <a:prstGeom prst="rect">
            <a:avLst/>
          </a:prstGeom>
          <a:noFill/>
          <a:extLst>
            <a:ext uri="{909E8E84-426E-40DD-AFC4-6F175D3DCCD1}">
              <a14:hiddenFill xmlns:a14="http://schemas.microsoft.com/office/drawing/2010/main" xmlns="">
                <a:solidFill>
                  <a:srgbClr val="FFFFFF"/>
                </a:solidFill>
              </a14:hiddenFill>
            </a:ext>
          </a:extLst>
        </p:spPr>
      </p:pic>
      <p:sp>
        <p:nvSpPr>
          <p:cNvPr id="68" name="TextBox 67"/>
          <p:cNvSpPr txBox="1"/>
          <p:nvPr/>
        </p:nvSpPr>
        <p:spPr>
          <a:xfrm>
            <a:off x="8755649" y="5293690"/>
            <a:ext cx="1156970" cy="812800"/>
          </a:xfrm>
          <a:prstGeom prst="rect">
            <a:avLst/>
          </a:prstGeom>
          <a:noFill/>
        </p:spPr>
        <p:txBody>
          <a:bodyPr wrap="none" lIns="121908" tIns="60954" rIns="121908" bIns="60954" rtlCol="0">
            <a:spAutoFit/>
          </a:bodyPr>
          <a:lstStyle/>
          <a:p>
            <a:pPr algn="ctr"/>
            <a:r>
              <a:rPr lang="en-US" altLang="zh-CN" sz="2700" b="1" dirty="0">
                <a:solidFill>
                  <a:schemeClr val="tx2"/>
                </a:solidFill>
                <a:latin typeface="+mn-ea"/>
                <a:cs typeface="+mn-ea"/>
              </a:rPr>
              <a:t>2017</a:t>
            </a: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a:p>
            <a:pPr algn="ctr"/>
            <a:r>
              <a:rPr lang="zh-CN" altLang="en-US" sz="900" dirty="0">
                <a:solidFill>
                  <a:schemeClr val="tx1">
                    <a:lumMod val="50000"/>
                    <a:lumOff val="50000"/>
                  </a:schemeClr>
                </a:solidFill>
                <a:latin typeface="+mn-ea"/>
                <a:cs typeface="+mn-ea"/>
              </a:rPr>
              <a:t>输入发展历程文字</a:t>
            </a:r>
            <a:endParaRPr lang="en-US" altLang="zh-CN" sz="900" dirty="0">
              <a:solidFill>
                <a:schemeClr val="tx1">
                  <a:lumMod val="50000"/>
                  <a:lumOff val="50000"/>
                </a:schemeClr>
              </a:solidFill>
              <a:latin typeface="+mn-ea"/>
              <a:cs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11"/>
                                        </p:tgtEl>
                                        <p:attrNameLst>
                                          <p:attrName>style.visibility</p:attrName>
                                        </p:attrNameLst>
                                      </p:cBhvr>
                                      <p:to>
                                        <p:strVal val="visible"/>
                                      </p:to>
                                    </p:set>
                                    <p:animEffect transition="in" filter="wipe(left)">
                                      <p:cBhvr>
                                        <p:cTn id="7" dur="5000"/>
                                        <p:tgtEl>
                                          <p:spTgt spid="11"/>
                                        </p:tgtEl>
                                      </p:cBhvr>
                                    </p:animEffect>
                                  </p:childTnLst>
                                </p:cTn>
                              </p:par>
                              <p:par>
                                <p:cTn id="8" presetID="47" presetClass="entr" presetSubtype="0" fill="hold" nodeType="withEffect">
                                  <p:stCondLst>
                                    <p:cond delay="1500"/>
                                  </p:stCondLst>
                                  <p:childTnLst>
                                    <p:set>
                                      <p:cBhvr>
                                        <p:cTn id="9" dur="1" fill="hold">
                                          <p:stCondLst>
                                            <p:cond delay="0"/>
                                          </p:stCondLst>
                                        </p:cTn>
                                        <p:tgtEl>
                                          <p:spTgt spid="7174"/>
                                        </p:tgtEl>
                                        <p:attrNameLst>
                                          <p:attrName>style.visibility</p:attrName>
                                        </p:attrNameLst>
                                      </p:cBhvr>
                                      <p:to>
                                        <p:strVal val="visible"/>
                                      </p:to>
                                    </p:set>
                                    <p:animEffect transition="in" filter="fade">
                                      <p:cBhvr>
                                        <p:cTn id="10" dur="1000"/>
                                        <p:tgtEl>
                                          <p:spTgt spid="7174"/>
                                        </p:tgtEl>
                                      </p:cBhvr>
                                    </p:animEffect>
                                    <p:anim calcmode="lin" valueType="num">
                                      <p:cBhvr>
                                        <p:cTn id="11" dur="1000" fill="hold"/>
                                        <p:tgtEl>
                                          <p:spTgt spid="7174"/>
                                        </p:tgtEl>
                                        <p:attrNameLst>
                                          <p:attrName>ppt_x</p:attrName>
                                        </p:attrNameLst>
                                      </p:cBhvr>
                                      <p:tavLst>
                                        <p:tav tm="0">
                                          <p:val>
                                            <p:strVal val="#ppt_x"/>
                                          </p:val>
                                        </p:tav>
                                        <p:tav tm="100000">
                                          <p:val>
                                            <p:strVal val="#ppt_x"/>
                                          </p:val>
                                        </p:tav>
                                      </p:tavLst>
                                    </p:anim>
                                    <p:anim calcmode="lin" valueType="num">
                                      <p:cBhvr>
                                        <p:cTn id="12" dur="1000" fill="hold"/>
                                        <p:tgtEl>
                                          <p:spTgt spid="7174"/>
                                        </p:tgtEl>
                                        <p:attrNameLst>
                                          <p:attrName>ppt_y</p:attrName>
                                        </p:attrNameLst>
                                      </p:cBhvr>
                                      <p:tavLst>
                                        <p:tav tm="0">
                                          <p:val>
                                            <p:strVal val="#ppt_y-.1"/>
                                          </p:val>
                                        </p:tav>
                                        <p:tav tm="100000">
                                          <p:val>
                                            <p:strVal val="#ppt_y"/>
                                          </p:val>
                                        </p:tav>
                                      </p:tavLst>
                                    </p:anim>
                                  </p:childTnLst>
                                </p:cTn>
                              </p:par>
                              <p:par>
                                <p:cTn id="13" presetID="47" presetClass="entr" presetSubtype="0" fill="hold" nodeType="withEffect">
                                  <p:stCondLst>
                                    <p:cond delay="2500"/>
                                  </p:stCondLst>
                                  <p:childTnLst>
                                    <p:set>
                                      <p:cBhvr>
                                        <p:cTn id="14" dur="1" fill="hold">
                                          <p:stCondLst>
                                            <p:cond delay="0"/>
                                          </p:stCondLst>
                                        </p:cTn>
                                        <p:tgtEl>
                                          <p:spTgt spid="7175"/>
                                        </p:tgtEl>
                                        <p:attrNameLst>
                                          <p:attrName>style.visibility</p:attrName>
                                        </p:attrNameLst>
                                      </p:cBhvr>
                                      <p:to>
                                        <p:strVal val="visible"/>
                                      </p:to>
                                    </p:set>
                                    <p:animEffect transition="in" filter="fade">
                                      <p:cBhvr>
                                        <p:cTn id="15" dur="1000"/>
                                        <p:tgtEl>
                                          <p:spTgt spid="7175"/>
                                        </p:tgtEl>
                                      </p:cBhvr>
                                    </p:animEffect>
                                    <p:anim calcmode="lin" valueType="num">
                                      <p:cBhvr>
                                        <p:cTn id="16" dur="1000" fill="hold"/>
                                        <p:tgtEl>
                                          <p:spTgt spid="7175"/>
                                        </p:tgtEl>
                                        <p:attrNameLst>
                                          <p:attrName>ppt_x</p:attrName>
                                        </p:attrNameLst>
                                      </p:cBhvr>
                                      <p:tavLst>
                                        <p:tav tm="0">
                                          <p:val>
                                            <p:strVal val="#ppt_x"/>
                                          </p:val>
                                        </p:tav>
                                        <p:tav tm="100000">
                                          <p:val>
                                            <p:strVal val="#ppt_x"/>
                                          </p:val>
                                        </p:tav>
                                      </p:tavLst>
                                    </p:anim>
                                    <p:anim calcmode="lin" valueType="num">
                                      <p:cBhvr>
                                        <p:cTn id="17" dur="1000" fill="hold"/>
                                        <p:tgtEl>
                                          <p:spTgt spid="7175"/>
                                        </p:tgtEl>
                                        <p:attrNameLst>
                                          <p:attrName>ppt_y</p:attrName>
                                        </p:attrNameLst>
                                      </p:cBhvr>
                                      <p:tavLst>
                                        <p:tav tm="0">
                                          <p:val>
                                            <p:strVal val="#ppt_y-.1"/>
                                          </p:val>
                                        </p:tav>
                                        <p:tav tm="100000">
                                          <p:val>
                                            <p:strVal val="#ppt_y"/>
                                          </p:val>
                                        </p:tav>
                                      </p:tavLst>
                                    </p:anim>
                                  </p:childTnLst>
                                </p:cTn>
                              </p:par>
                              <p:par>
                                <p:cTn id="18" presetID="47" presetClass="entr" presetSubtype="0" fill="hold" nodeType="withEffect">
                                  <p:stCondLst>
                                    <p:cond delay="3500"/>
                                  </p:stCondLst>
                                  <p:childTnLst>
                                    <p:set>
                                      <p:cBhvr>
                                        <p:cTn id="19" dur="1" fill="hold">
                                          <p:stCondLst>
                                            <p:cond delay="0"/>
                                          </p:stCondLst>
                                        </p:cTn>
                                        <p:tgtEl>
                                          <p:spTgt spid="7176"/>
                                        </p:tgtEl>
                                        <p:attrNameLst>
                                          <p:attrName>style.visibility</p:attrName>
                                        </p:attrNameLst>
                                      </p:cBhvr>
                                      <p:to>
                                        <p:strVal val="visible"/>
                                      </p:to>
                                    </p:set>
                                    <p:animEffect transition="in" filter="fade">
                                      <p:cBhvr>
                                        <p:cTn id="20" dur="1000"/>
                                        <p:tgtEl>
                                          <p:spTgt spid="7176"/>
                                        </p:tgtEl>
                                      </p:cBhvr>
                                    </p:animEffect>
                                    <p:anim calcmode="lin" valueType="num">
                                      <p:cBhvr>
                                        <p:cTn id="21" dur="1000" fill="hold"/>
                                        <p:tgtEl>
                                          <p:spTgt spid="7176"/>
                                        </p:tgtEl>
                                        <p:attrNameLst>
                                          <p:attrName>ppt_x</p:attrName>
                                        </p:attrNameLst>
                                      </p:cBhvr>
                                      <p:tavLst>
                                        <p:tav tm="0">
                                          <p:val>
                                            <p:strVal val="#ppt_x"/>
                                          </p:val>
                                        </p:tav>
                                        <p:tav tm="100000">
                                          <p:val>
                                            <p:strVal val="#ppt_x"/>
                                          </p:val>
                                        </p:tav>
                                      </p:tavLst>
                                    </p:anim>
                                    <p:anim calcmode="lin" valueType="num">
                                      <p:cBhvr>
                                        <p:cTn id="22" dur="1000" fill="hold"/>
                                        <p:tgtEl>
                                          <p:spTgt spid="7176"/>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4500"/>
                                  </p:stCondLst>
                                  <p:childTnLst>
                                    <p:set>
                                      <p:cBhvr>
                                        <p:cTn id="24" dur="1" fill="hold">
                                          <p:stCondLst>
                                            <p:cond delay="0"/>
                                          </p:stCondLst>
                                        </p:cTn>
                                        <p:tgtEl>
                                          <p:spTgt spid="7177"/>
                                        </p:tgtEl>
                                        <p:attrNameLst>
                                          <p:attrName>style.visibility</p:attrName>
                                        </p:attrNameLst>
                                      </p:cBhvr>
                                      <p:to>
                                        <p:strVal val="visible"/>
                                      </p:to>
                                    </p:set>
                                    <p:animEffect transition="in" filter="fade">
                                      <p:cBhvr>
                                        <p:cTn id="25" dur="1000"/>
                                        <p:tgtEl>
                                          <p:spTgt spid="7177"/>
                                        </p:tgtEl>
                                      </p:cBhvr>
                                    </p:animEffect>
                                    <p:anim calcmode="lin" valueType="num">
                                      <p:cBhvr>
                                        <p:cTn id="26" dur="1000" fill="hold"/>
                                        <p:tgtEl>
                                          <p:spTgt spid="7177"/>
                                        </p:tgtEl>
                                        <p:attrNameLst>
                                          <p:attrName>ppt_x</p:attrName>
                                        </p:attrNameLst>
                                      </p:cBhvr>
                                      <p:tavLst>
                                        <p:tav tm="0">
                                          <p:val>
                                            <p:strVal val="#ppt_x"/>
                                          </p:val>
                                        </p:tav>
                                        <p:tav tm="100000">
                                          <p:val>
                                            <p:strVal val="#ppt_x"/>
                                          </p:val>
                                        </p:tav>
                                      </p:tavLst>
                                    </p:anim>
                                    <p:anim calcmode="lin" valueType="num">
                                      <p:cBhvr>
                                        <p:cTn id="27" dur="1000" fill="hold"/>
                                        <p:tgtEl>
                                          <p:spTgt spid="7177"/>
                                        </p:tgtEl>
                                        <p:attrNameLst>
                                          <p:attrName>ppt_y</p:attrName>
                                        </p:attrNameLst>
                                      </p:cBhvr>
                                      <p:tavLst>
                                        <p:tav tm="0">
                                          <p:val>
                                            <p:strVal val="#ppt_y-.1"/>
                                          </p:val>
                                        </p:tav>
                                        <p:tav tm="100000">
                                          <p:val>
                                            <p:strVal val="#ppt_y"/>
                                          </p:val>
                                        </p:tav>
                                      </p:tavLst>
                                    </p:anim>
                                  </p:childTnLst>
                                </p:cTn>
                              </p:par>
                              <p:par>
                                <p:cTn id="28" presetID="22" presetClass="entr" presetSubtype="1" fill="hold" nodeType="withEffect">
                                  <p:stCondLst>
                                    <p:cond delay="5000"/>
                                  </p:stCondLst>
                                  <p:childTnLst>
                                    <p:set>
                                      <p:cBhvr>
                                        <p:cTn id="29" dur="1" fill="hold">
                                          <p:stCondLst>
                                            <p:cond delay="0"/>
                                          </p:stCondLst>
                                        </p:cTn>
                                        <p:tgtEl>
                                          <p:spTgt spid="7168"/>
                                        </p:tgtEl>
                                        <p:attrNameLst>
                                          <p:attrName>style.visibility</p:attrName>
                                        </p:attrNameLst>
                                      </p:cBhvr>
                                      <p:to>
                                        <p:strVal val="visible"/>
                                      </p:to>
                                    </p:set>
                                    <p:animEffect transition="in" filter="wipe(up)">
                                      <p:cBhvr>
                                        <p:cTn id="30" dur="500"/>
                                        <p:tgtEl>
                                          <p:spTgt spid="7168"/>
                                        </p:tgtEl>
                                      </p:cBhvr>
                                    </p:animEffect>
                                  </p:childTnLst>
                                </p:cTn>
                              </p:par>
                              <p:par>
                                <p:cTn id="31" presetID="22" presetClass="entr" presetSubtype="2" fill="hold" nodeType="withEffect">
                                  <p:stCondLst>
                                    <p:cond delay="5500"/>
                                  </p:stCondLst>
                                  <p:childTnLst>
                                    <p:set>
                                      <p:cBhvr>
                                        <p:cTn id="32" dur="1" fill="hold">
                                          <p:stCondLst>
                                            <p:cond delay="0"/>
                                          </p:stCondLst>
                                        </p:cTn>
                                        <p:tgtEl>
                                          <p:spTgt spid="35"/>
                                        </p:tgtEl>
                                        <p:attrNameLst>
                                          <p:attrName>style.visibility</p:attrName>
                                        </p:attrNameLst>
                                      </p:cBhvr>
                                      <p:to>
                                        <p:strVal val="visible"/>
                                      </p:to>
                                    </p:set>
                                    <p:animEffect transition="in" filter="wipe(right)">
                                      <p:cBhvr>
                                        <p:cTn id="33" dur="5000"/>
                                        <p:tgtEl>
                                          <p:spTgt spid="35"/>
                                        </p:tgtEl>
                                      </p:cBhvr>
                                    </p:animEffect>
                                  </p:childTnLst>
                                </p:cTn>
                              </p:par>
                              <p:par>
                                <p:cTn id="34" presetID="53" presetClass="entr" presetSubtype="16" fill="hold" nodeType="withEffect">
                                  <p:stCondLst>
                                    <p:cond delay="6500"/>
                                  </p:stCondLst>
                                  <p:childTnLst>
                                    <p:set>
                                      <p:cBhvr>
                                        <p:cTn id="35" dur="1" fill="hold">
                                          <p:stCondLst>
                                            <p:cond delay="0"/>
                                          </p:stCondLst>
                                        </p:cTn>
                                        <p:tgtEl>
                                          <p:spTgt spid="53"/>
                                        </p:tgtEl>
                                        <p:attrNameLst>
                                          <p:attrName>style.visibility</p:attrName>
                                        </p:attrNameLst>
                                      </p:cBhvr>
                                      <p:to>
                                        <p:strVal val="visible"/>
                                      </p:to>
                                    </p:set>
                                    <p:anim calcmode="lin" valueType="num">
                                      <p:cBhvr>
                                        <p:cTn id="36" dur="1000" fill="hold"/>
                                        <p:tgtEl>
                                          <p:spTgt spid="53"/>
                                        </p:tgtEl>
                                        <p:attrNameLst>
                                          <p:attrName>ppt_w</p:attrName>
                                        </p:attrNameLst>
                                      </p:cBhvr>
                                      <p:tavLst>
                                        <p:tav tm="0">
                                          <p:val>
                                            <p:fltVal val="0"/>
                                          </p:val>
                                        </p:tav>
                                        <p:tav tm="100000">
                                          <p:val>
                                            <p:strVal val="#ppt_w"/>
                                          </p:val>
                                        </p:tav>
                                      </p:tavLst>
                                    </p:anim>
                                    <p:anim calcmode="lin" valueType="num">
                                      <p:cBhvr>
                                        <p:cTn id="37" dur="1000" fill="hold"/>
                                        <p:tgtEl>
                                          <p:spTgt spid="53"/>
                                        </p:tgtEl>
                                        <p:attrNameLst>
                                          <p:attrName>ppt_h</p:attrName>
                                        </p:attrNameLst>
                                      </p:cBhvr>
                                      <p:tavLst>
                                        <p:tav tm="0">
                                          <p:val>
                                            <p:fltVal val="0"/>
                                          </p:val>
                                        </p:tav>
                                        <p:tav tm="100000">
                                          <p:val>
                                            <p:strVal val="#ppt_h"/>
                                          </p:val>
                                        </p:tav>
                                      </p:tavLst>
                                    </p:anim>
                                    <p:animEffect transition="in" filter="fade">
                                      <p:cBhvr>
                                        <p:cTn id="38" dur="1000"/>
                                        <p:tgtEl>
                                          <p:spTgt spid="53"/>
                                        </p:tgtEl>
                                      </p:cBhvr>
                                    </p:animEffect>
                                  </p:childTnLst>
                                </p:cTn>
                              </p:par>
                              <p:par>
                                <p:cTn id="39" presetID="42" presetClass="entr" presetSubtype="0" fill="hold" grpId="0" nodeType="withEffect">
                                  <p:stCondLst>
                                    <p:cond delay="6500"/>
                                  </p:stCondLst>
                                  <p:childTnLst>
                                    <p:set>
                                      <p:cBhvr>
                                        <p:cTn id="40" dur="1" fill="hold">
                                          <p:stCondLst>
                                            <p:cond delay="0"/>
                                          </p:stCondLst>
                                        </p:cTn>
                                        <p:tgtEl>
                                          <p:spTgt spid="54"/>
                                        </p:tgtEl>
                                        <p:attrNameLst>
                                          <p:attrName>style.visibility</p:attrName>
                                        </p:attrNameLst>
                                      </p:cBhvr>
                                      <p:to>
                                        <p:strVal val="visible"/>
                                      </p:to>
                                    </p:set>
                                    <p:animEffect transition="in" filter="fade">
                                      <p:cBhvr>
                                        <p:cTn id="41" dur="1000"/>
                                        <p:tgtEl>
                                          <p:spTgt spid="54"/>
                                        </p:tgtEl>
                                      </p:cBhvr>
                                    </p:animEffect>
                                    <p:anim calcmode="lin" valueType="num">
                                      <p:cBhvr>
                                        <p:cTn id="42" dur="1000" fill="hold"/>
                                        <p:tgtEl>
                                          <p:spTgt spid="54"/>
                                        </p:tgtEl>
                                        <p:attrNameLst>
                                          <p:attrName>ppt_x</p:attrName>
                                        </p:attrNameLst>
                                      </p:cBhvr>
                                      <p:tavLst>
                                        <p:tav tm="0">
                                          <p:val>
                                            <p:strVal val="#ppt_x"/>
                                          </p:val>
                                        </p:tav>
                                        <p:tav tm="100000">
                                          <p:val>
                                            <p:strVal val="#ppt_x"/>
                                          </p:val>
                                        </p:tav>
                                      </p:tavLst>
                                    </p:anim>
                                    <p:anim calcmode="lin" valueType="num">
                                      <p:cBhvr>
                                        <p:cTn id="43" dur="1000" fill="hold"/>
                                        <p:tgtEl>
                                          <p:spTgt spid="54"/>
                                        </p:tgtEl>
                                        <p:attrNameLst>
                                          <p:attrName>ppt_y</p:attrName>
                                        </p:attrNameLst>
                                      </p:cBhvr>
                                      <p:tavLst>
                                        <p:tav tm="0">
                                          <p:val>
                                            <p:strVal val="#ppt_y+.1"/>
                                          </p:val>
                                        </p:tav>
                                        <p:tav tm="100000">
                                          <p:val>
                                            <p:strVal val="#ppt_y"/>
                                          </p:val>
                                        </p:tav>
                                      </p:tavLst>
                                    </p:anim>
                                  </p:childTnLst>
                                </p:cTn>
                              </p:par>
                              <p:par>
                                <p:cTn id="44" presetID="53" presetClass="entr" presetSubtype="16" fill="hold" nodeType="withEffect">
                                  <p:stCondLst>
                                    <p:cond delay="9000"/>
                                  </p:stCondLst>
                                  <p:childTnLst>
                                    <p:set>
                                      <p:cBhvr>
                                        <p:cTn id="45" dur="1" fill="hold">
                                          <p:stCondLst>
                                            <p:cond delay="0"/>
                                          </p:stCondLst>
                                        </p:cTn>
                                        <p:tgtEl>
                                          <p:spTgt spid="51"/>
                                        </p:tgtEl>
                                        <p:attrNameLst>
                                          <p:attrName>style.visibility</p:attrName>
                                        </p:attrNameLst>
                                      </p:cBhvr>
                                      <p:to>
                                        <p:strVal val="visible"/>
                                      </p:to>
                                    </p:set>
                                    <p:anim calcmode="lin" valueType="num">
                                      <p:cBhvr>
                                        <p:cTn id="46" dur="1000" fill="hold"/>
                                        <p:tgtEl>
                                          <p:spTgt spid="51"/>
                                        </p:tgtEl>
                                        <p:attrNameLst>
                                          <p:attrName>ppt_w</p:attrName>
                                        </p:attrNameLst>
                                      </p:cBhvr>
                                      <p:tavLst>
                                        <p:tav tm="0">
                                          <p:val>
                                            <p:fltVal val="0"/>
                                          </p:val>
                                        </p:tav>
                                        <p:tav tm="100000">
                                          <p:val>
                                            <p:strVal val="#ppt_w"/>
                                          </p:val>
                                        </p:tav>
                                      </p:tavLst>
                                    </p:anim>
                                    <p:anim calcmode="lin" valueType="num">
                                      <p:cBhvr>
                                        <p:cTn id="47" dur="1000" fill="hold"/>
                                        <p:tgtEl>
                                          <p:spTgt spid="51"/>
                                        </p:tgtEl>
                                        <p:attrNameLst>
                                          <p:attrName>ppt_h</p:attrName>
                                        </p:attrNameLst>
                                      </p:cBhvr>
                                      <p:tavLst>
                                        <p:tav tm="0">
                                          <p:val>
                                            <p:fltVal val="0"/>
                                          </p:val>
                                        </p:tav>
                                        <p:tav tm="100000">
                                          <p:val>
                                            <p:strVal val="#ppt_h"/>
                                          </p:val>
                                        </p:tav>
                                      </p:tavLst>
                                    </p:anim>
                                    <p:animEffect transition="in" filter="fade">
                                      <p:cBhvr>
                                        <p:cTn id="48" dur="1000"/>
                                        <p:tgtEl>
                                          <p:spTgt spid="51"/>
                                        </p:tgtEl>
                                      </p:cBhvr>
                                    </p:animEffect>
                                  </p:childTnLst>
                                </p:cTn>
                              </p:par>
                              <p:par>
                                <p:cTn id="49" presetID="42" presetClass="entr" presetSubtype="0" fill="hold" grpId="0" nodeType="withEffect">
                                  <p:stCondLst>
                                    <p:cond delay="9000"/>
                                  </p:stCondLst>
                                  <p:childTnLst>
                                    <p:set>
                                      <p:cBhvr>
                                        <p:cTn id="50" dur="1" fill="hold">
                                          <p:stCondLst>
                                            <p:cond delay="0"/>
                                          </p:stCondLst>
                                        </p:cTn>
                                        <p:tgtEl>
                                          <p:spTgt spid="52"/>
                                        </p:tgtEl>
                                        <p:attrNameLst>
                                          <p:attrName>style.visibility</p:attrName>
                                        </p:attrNameLst>
                                      </p:cBhvr>
                                      <p:to>
                                        <p:strVal val="visible"/>
                                      </p:to>
                                    </p:set>
                                    <p:animEffect transition="in" filter="fade">
                                      <p:cBhvr>
                                        <p:cTn id="51" dur="1000"/>
                                        <p:tgtEl>
                                          <p:spTgt spid="52"/>
                                        </p:tgtEl>
                                      </p:cBhvr>
                                    </p:animEffect>
                                    <p:anim calcmode="lin" valueType="num">
                                      <p:cBhvr>
                                        <p:cTn id="52" dur="1000" fill="hold"/>
                                        <p:tgtEl>
                                          <p:spTgt spid="52"/>
                                        </p:tgtEl>
                                        <p:attrNameLst>
                                          <p:attrName>ppt_x</p:attrName>
                                        </p:attrNameLst>
                                      </p:cBhvr>
                                      <p:tavLst>
                                        <p:tav tm="0">
                                          <p:val>
                                            <p:strVal val="#ppt_x"/>
                                          </p:val>
                                        </p:tav>
                                        <p:tav tm="100000">
                                          <p:val>
                                            <p:strVal val="#ppt_x"/>
                                          </p:val>
                                        </p:tav>
                                      </p:tavLst>
                                    </p:anim>
                                    <p:anim calcmode="lin" valueType="num">
                                      <p:cBhvr>
                                        <p:cTn id="53" dur="1000" fill="hold"/>
                                        <p:tgtEl>
                                          <p:spTgt spid="52"/>
                                        </p:tgtEl>
                                        <p:attrNameLst>
                                          <p:attrName>ppt_y</p:attrName>
                                        </p:attrNameLst>
                                      </p:cBhvr>
                                      <p:tavLst>
                                        <p:tav tm="0">
                                          <p:val>
                                            <p:strVal val="#ppt_y+.1"/>
                                          </p:val>
                                        </p:tav>
                                        <p:tav tm="100000">
                                          <p:val>
                                            <p:strVal val="#ppt_y"/>
                                          </p:val>
                                        </p:tav>
                                      </p:tavLst>
                                    </p:anim>
                                  </p:childTnLst>
                                </p:cTn>
                              </p:par>
                              <p:par>
                                <p:cTn id="54" presetID="22" presetClass="entr" presetSubtype="1" fill="hold" nodeType="withEffect">
                                  <p:stCondLst>
                                    <p:cond delay="10000"/>
                                  </p:stCondLst>
                                  <p:childTnLst>
                                    <p:set>
                                      <p:cBhvr>
                                        <p:cTn id="55" dur="1" fill="hold">
                                          <p:stCondLst>
                                            <p:cond delay="0"/>
                                          </p:stCondLst>
                                        </p:cTn>
                                        <p:tgtEl>
                                          <p:spTgt spid="7169"/>
                                        </p:tgtEl>
                                        <p:attrNameLst>
                                          <p:attrName>style.visibility</p:attrName>
                                        </p:attrNameLst>
                                      </p:cBhvr>
                                      <p:to>
                                        <p:strVal val="visible"/>
                                      </p:to>
                                    </p:set>
                                    <p:animEffect transition="in" filter="wipe(up)">
                                      <p:cBhvr>
                                        <p:cTn id="56" dur="500"/>
                                        <p:tgtEl>
                                          <p:spTgt spid="7169"/>
                                        </p:tgtEl>
                                      </p:cBhvr>
                                    </p:animEffect>
                                  </p:childTnLst>
                                </p:cTn>
                              </p:par>
                              <p:par>
                                <p:cTn id="57" presetID="22" presetClass="entr" presetSubtype="8" fill="hold" nodeType="withEffect">
                                  <p:stCondLst>
                                    <p:cond delay="10500"/>
                                  </p:stCondLst>
                                  <p:childTnLst>
                                    <p:set>
                                      <p:cBhvr>
                                        <p:cTn id="58" dur="1" fill="hold">
                                          <p:stCondLst>
                                            <p:cond delay="0"/>
                                          </p:stCondLst>
                                        </p:cTn>
                                        <p:tgtEl>
                                          <p:spTgt spid="20"/>
                                        </p:tgtEl>
                                        <p:attrNameLst>
                                          <p:attrName>style.visibility</p:attrName>
                                        </p:attrNameLst>
                                      </p:cBhvr>
                                      <p:to>
                                        <p:strVal val="visible"/>
                                      </p:to>
                                    </p:set>
                                    <p:animEffect transition="in" filter="wipe(left)">
                                      <p:cBhvr>
                                        <p:cTn id="59" dur="5000"/>
                                        <p:tgtEl>
                                          <p:spTgt spid="20"/>
                                        </p:tgtEl>
                                      </p:cBhvr>
                                    </p:animEffect>
                                  </p:childTnLst>
                                </p:cTn>
                              </p:par>
                              <p:par>
                                <p:cTn id="60" presetID="53" presetClass="entr" presetSubtype="16" fill="hold" nodeType="withEffect">
                                  <p:stCondLst>
                                    <p:cond delay="11000"/>
                                  </p:stCondLst>
                                  <p:childTnLst>
                                    <p:set>
                                      <p:cBhvr>
                                        <p:cTn id="61" dur="1" fill="hold">
                                          <p:stCondLst>
                                            <p:cond delay="0"/>
                                          </p:stCondLst>
                                        </p:cTn>
                                        <p:tgtEl>
                                          <p:spTgt spid="63"/>
                                        </p:tgtEl>
                                        <p:attrNameLst>
                                          <p:attrName>style.visibility</p:attrName>
                                        </p:attrNameLst>
                                      </p:cBhvr>
                                      <p:to>
                                        <p:strVal val="visible"/>
                                      </p:to>
                                    </p:set>
                                    <p:anim calcmode="lin" valueType="num">
                                      <p:cBhvr>
                                        <p:cTn id="62" dur="1000" fill="hold"/>
                                        <p:tgtEl>
                                          <p:spTgt spid="63"/>
                                        </p:tgtEl>
                                        <p:attrNameLst>
                                          <p:attrName>ppt_w</p:attrName>
                                        </p:attrNameLst>
                                      </p:cBhvr>
                                      <p:tavLst>
                                        <p:tav tm="0">
                                          <p:val>
                                            <p:fltVal val="0"/>
                                          </p:val>
                                        </p:tav>
                                        <p:tav tm="100000">
                                          <p:val>
                                            <p:strVal val="#ppt_w"/>
                                          </p:val>
                                        </p:tav>
                                      </p:tavLst>
                                    </p:anim>
                                    <p:anim calcmode="lin" valueType="num">
                                      <p:cBhvr>
                                        <p:cTn id="63" dur="1000" fill="hold"/>
                                        <p:tgtEl>
                                          <p:spTgt spid="63"/>
                                        </p:tgtEl>
                                        <p:attrNameLst>
                                          <p:attrName>ppt_h</p:attrName>
                                        </p:attrNameLst>
                                      </p:cBhvr>
                                      <p:tavLst>
                                        <p:tav tm="0">
                                          <p:val>
                                            <p:fltVal val="0"/>
                                          </p:val>
                                        </p:tav>
                                        <p:tav tm="100000">
                                          <p:val>
                                            <p:strVal val="#ppt_h"/>
                                          </p:val>
                                        </p:tav>
                                      </p:tavLst>
                                    </p:anim>
                                    <p:animEffect transition="in" filter="fade">
                                      <p:cBhvr>
                                        <p:cTn id="64" dur="1000"/>
                                        <p:tgtEl>
                                          <p:spTgt spid="63"/>
                                        </p:tgtEl>
                                      </p:cBhvr>
                                    </p:animEffect>
                                  </p:childTnLst>
                                </p:cTn>
                              </p:par>
                              <p:par>
                                <p:cTn id="65" presetID="42" presetClass="entr" presetSubtype="0" fill="hold" grpId="0" nodeType="withEffect">
                                  <p:stCondLst>
                                    <p:cond delay="11000"/>
                                  </p:stCondLst>
                                  <p:childTnLst>
                                    <p:set>
                                      <p:cBhvr>
                                        <p:cTn id="66" dur="1" fill="hold">
                                          <p:stCondLst>
                                            <p:cond delay="0"/>
                                          </p:stCondLst>
                                        </p:cTn>
                                        <p:tgtEl>
                                          <p:spTgt spid="64"/>
                                        </p:tgtEl>
                                        <p:attrNameLst>
                                          <p:attrName>style.visibility</p:attrName>
                                        </p:attrNameLst>
                                      </p:cBhvr>
                                      <p:to>
                                        <p:strVal val="visible"/>
                                      </p:to>
                                    </p:set>
                                    <p:animEffect transition="in" filter="fade">
                                      <p:cBhvr>
                                        <p:cTn id="67" dur="1000"/>
                                        <p:tgtEl>
                                          <p:spTgt spid="64"/>
                                        </p:tgtEl>
                                      </p:cBhvr>
                                    </p:animEffect>
                                    <p:anim calcmode="lin" valueType="num">
                                      <p:cBhvr>
                                        <p:cTn id="68" dur="1000" fill="hold"/>
                                        <p:tgtEl>
                                          <p:spTgt spid="64"/>
                                        </p:tgtEl>
                                        <p:attrNameLst>
                                          <p:attrName>ppt_x</p:attrName>
                                        </p:attrNameLst>
                                      </p:cBhvr>
                                      <p:tavLst>
                                        <p:tav tm="0">
                                          <p:val>
                                            <p:strVal val="#ppt_x"/>
                                          </p:val>
                                        </p:tav>
                                        <p:tav tm="100000">
                                          <p:val>
                                            <p:strVal val="#ppt_x"/>
                                          </p:val>
                                        </p:tav>
                                      </p:tavLst>
                                    </p:anim>
                                    <p:anim calcmode="lin" valueType="num">
                                      <p:cBhvr>
                                        <p:cTn id="69" dur="1000" fill="hold"/>
                                        <p:tgtEl>
                                          <p:spTgt spid="64"/>
                                        </p:tgtEl>
                                        <p:attrNameLst>
                                          <p:attrName>ppt_y</p:attrName>
                                        </p:attrNameLst>
                                      </p:cBhvr>
                                      <p:tavLst>
                                        <p:tav tm="0">
                                          <p:val>
                                            <p:strVal val="#ppt_y+.1"/>
                                          </p:val>
                                        </p:tav>
                                        <p:tav tm="100000">
                                          <p:val>
                                            <p:strVal val="#ppt_y"/>
                                          </p:val>
                                        </p:tav>
                                      </p:tavLst>
                                    </p:anim>
                                  </p:childTnLst>
                                </p:cTn>
                              </p:par>
                              <p:par>
                                <p:cTn id="70" presetID="53" presetClass="entr" presetSubtype="16" fill="hold" nodeType="withEffect">
                                  <p:stCondLst>
                                    <p:cond delay="12500"/>
                                  </p:stCondLst>
                                  <p:childTnLst>
                                    <p:set>
                                      <p:cBhvr>
                                        <p:cTn id="71" dur="1" fill="hold">
                                          <p:stCondLst>
                                            <p:cond delay="0"/>
                                          </p:stCondLst>
                                        </p:cTn>
                                        <p:tgtEl>
                                          <p:spTgt spid="65"/>
                                        </p:tgtEl>
                                        <p:attrNameLst>
                                          <p:attrName>style.visibility</p:attrName>
                                        </p:attrNameLst>
                                      </p:cBhvr>
                                      <p:to>
                                        <p:strVal val="visible"/>
                                      </p:to>
                                    </p:set>
                                    <p:anim calcmode="lin" valueType="num">
                                      <p:cBhvr>
                                        <p:cTn id="72" dur="1000" fill="hold"/>
                                        <p:tgtEl>
                                          <p:spTgt spid="65"/>
                                        </p:tgtEl>
                                        <p:attrNameLst>
                                          <p:attrName>ppt_w</p:attrName>
                                        </p:attrNameLst>
                                      </p:cBhvr>
                                      <p:tavLst>
                                        <p:tav tm="0">
                                          <p:val>
                                            <p:fltVal val="0"/>
                                          </p:val>
                                        </p:tav>
                                        <p:tav tm="100000">
                                          <p:val>
                                            <p:strVal val="#ppt_w"/>
                                          </p:val>
                                        </p:tav>
                                      </p:tavLst>
                                    </p:anim>
                                    <p:anim calcmode="lin" valueType="num">
                                      <p:cBhvr>
                                        <p:cTn id="73" dur="1000" fill="hold"/>
                                        <p:tgtEl>
                                          <p:spTgt spid="65"/>
                                        </p:tgtEl>
                                        <p:attrNameLst>
                                          <p:attrName>ppt_h</p:attrName>
                                        </p:attrNameLst>
                                      </p:cBhvr>
                                      <p:tavLst>
                                        <p:tav tm="0">
                                          <p:val>
                                            <p:fltVal val="0"/>
                                          </p:val>
                                        </p:tav>
                                        <p:tav tm="100000">
                                          <p:val>
                                            <p:strVal val="#ppt_h"/>
                                          </p:val>
                                        </p:tav>
                                      </p:tavLst>
                                    </p:anim>
                                    <p:animEffect transition="in" filter="fade">
                                      <p:cBhvr>
                                        <p:cTn id="74" dur="1000"/>
                                        <p:tgtEl>
                                          <p:spTgt spid="65"/>
                                        </p:tgtEl>
                                      </p:cBhvr>
                                    </p:animEffect>
                                  </p:childTnLst>
                                </p:cTn>
                              </p:par>
                              <p:par>
                                <p:cTn id="75" presetID="42" presetClass="entr" presetSubtype="0" fill="hold" grpId="0" nodeType="withEffect">
                                  <p:stCondLst>
                                    <p:cond delay="12500"/>
                                  </p:stCondLst>
                                  <p:childTnLst>
                                    <p:set>
                                      <p:cBhvr>
                                        <p:cTn id="76" dur="1" fill="hold">
                                          <p:stCondLst>
                                            <p:cond delay="0"/>
                                          </p:stCondLst>
                                        </p:cTn>
                                        <p:tgtEl>
                                          <p:spTgt spid="66"/>
                                        </p:tgtEl>
                                        <p:attrNameLst>
                                          <p:attrName>style.visibility</p:attrName>
                                        </p:attrNameLst>
                                      </p:cBhvr>
                                      <p:to>
                                        <p:strVal val="visible"/>
                                      </p:to>
                                    </p:set>
                                    <p:animEffect transition="in" filter="fade">
                                      <p:cBhvr>
                                        <p:cTn id="77" dur="1000"/>
                                        <p:tgtEl>
                                          <p:spTgt spid="66"/>
                                        </p:tgtEl>
                                      </p:cBhvr>
                                    </p:animEffect>
                                    <p:anim calcmode="lin" valueType="num">
                                      <p:cBhvr>
                                        <p:cTn id="78" dur="1000" fill="hold"/>
                                        <p:tgtEl>
                                          <p:spTgt spid="66"/>
                                        </p:tgtEl>
                                        <p:attrNameLst>
                                          <p:attrName>ppt_x</p:attrName>
                                        </p:attrNameLst>
                                      </p:cBhvr>
                                      <p:tavLst>
                                        <p:tav tm="0">
                                          <p:val>
                                            <p:strVal val="#ppt_x"/>
                                          </p:val>
                                        </p:tav>
                                        <p:tav tm="100000">
                                          <p:val>
                                            <p:strVal val="#ppt_x"/>
                                          </p:val>
                                        </p:tav>
                                      </p:tavLst>
                                    </p:anim>
                                    <p:anim calcmode="lin" valueType="num">
                                      <p:cBhvr>
                                        <p:cTn id="79" dur="1000" fill="hold"/>
                                        <p:tgtEl>
                                          <p:spTgt spid="66"/>
                                        </p:tgtEl>
                                        <p:attrNameLst>
                                          <p:attrName>ppt_y</p:attrName>
                                        </p:attrNameLst>
                                      </p:cBhvr>
                                      <p:tavLst>
                                        <p:tav tm="0">
                                          <p:val>
                                            <p:strVal val="#ppt_y+.1"/>
                                          </p:val>
                                        </p:tav>
                                        <p:tav tm="100000">
                                          <p:val>
                                            <p:strVal val="#ppt_y"/>
                                          </p:val>
                                        </p:tav>
                                      </p:tavLst>
                                    </p:anim>
                                  </p:childTnLst>
                                </p:cTn>
                              </p:par>
                              <p:par>
                                <p:cTn id="80" presetID="53" presetClass="entr" presetSubtype="16" fill="hold" nodeType="withEffect">
                                  <p:stCondLst>
                                    <p:cond delay="14000"/>
                                  </p:stCondLst>
                                  <p:childTnLst>
                                    <p:set>
                                      <p:cBhvr>
                                        <p:cTn id="81" dur="1" fill="hold">
                                          <p:stCondLst>
                                            <p:cond delay="0"/>
                                          </p:stCondLst>
                                        </p:cTn>
                                        <p:tgtEl>
                                          <p:spTgt spid="67"/>
                                        </p:tgtEl>
                                        <p:attrNameLst>
                                          <p:attrName>style.visibility</p:attrName>
                                        </p:attrNameLst>
                                      </p:cBhvr>
                                      <p:to>
                                        <p:strVal val="visible"/>
                                      </p:to>
                                    </p:set>
                                    <p:anim calcmode="lin" valueType="num">
                                      <p:cBhvr>
                                        <p:cTn id="82" dur="1000" fill="hold"/>
                                        <p:tgtEl>
                                          <p:spTgt spid="67"/>
                                        </p:tgtEl>
                                        <p:attrNameLst>
                                          <p:attrName>ppt_w</p:attrName>
                                        </p:attrNameLst>
                                      </p:cBhvr>
                                      <p:tavLst>
                                        <p:tav tm="0">
                                          <p:val>
                                            <p:fltVal val="0"/>
                                          </p:val>
                                        </p:tav>
                                        <p:tav tm="100000">
                                          <p:val>
                                            <p:strVal val="#ppt_w"/>
                                          </p:val>
                                        </p:tav>
                                      </p:tavLst>
                                    </p:anim>
                                    <p:anim calcmode="lin" valueType="num">
                                      <p:cBhvr>
                                        <p:cTn id="83" dur="1000" fill="hold"/>
                                        <p:tgtEl>
                                          <p:spTgt spid="67"/>
                                        </p:tgtEl>
                                        <p:attrNameLst>
                                          <p:attrName>ppt_h</p:attrName>
                                        </p:attrNameLst>
                                      </p:cBhvr>
                                      <p:tavLst>
                                        <p:tav tm="0">
                                          <p:val>
                                            <p:fltVal val="0"/>
                                          </p:val>
                                        </p:tav>
                                        <p:tav tm="100000">
                                          <p:val>
                                            <p:strVal val="#ppt_h"/>
                                          </p:val>
                                        </p:tav>
                                      </p:tavLst>
                                    </p:anim>
                                    <p:animEffect transition="in" filter="fade">
                                      <p:cBhvr>
                                        <p:cTn id="84" dur="1000"/>
                                        <p:tgtEl>
                                          <p:spTgt spid="67"/>
                                        </p:tgtEl>
                                      </p:cBhvr>
                                    </p:animEffect>
                                  </p:childTnLst>
                                </p:cTn>
                              </p:par>
                              <p:par>
                                <p:cTn id="85" presetID="42" presetClass="entr" presetSubtype="0" fill="hold" grpId="0" nodeType="withEffect">
                                  <p:stCondLst>
                                    <p:cond delay="14000"/>
                                  </p:stCondLst>
                                  <p:childTnLst>
                                    <p:set>
                                      <p:cBhvr>
                                        <p:cTn id="86" dur="1" fill="hold">
                                          <p:stCondLst>
                                            <p:cond delay="0"/>
                                          </p:stCondLst>
                                        </p:cTn>
                                        <p:tgtEl>
                                          <p:spTgt spid="68"/>
                                        </p:tgtEl>
                                        <p:attrNameLst>
                                          <p:attrName>style.visibility</p:attrName>
                                        </p:attrNameLst>
                                      </p:cBhvr>
                                      <p:to>
                                        <p:strVal val="visible"/>
                                      </p:to>
                                    </p:set>
                                    <p:animEffect transition="in" filter="fade">
                                      <p:cBhvr>
                                        <p:cTn id="87" dur="1000"/>
                                        <p:tgtEl>
                                          <p:spTgt spid="68"/>
                                        </p:tgtEl>
                                      </p:cBhvr>
                                    </p:animEffect>
                                    <p:anim calcmode="lin" valueType="num">
                                      <p:cBhvr>
                                        <p:cTn id="88" dur="1000" fill="hold"/>
                                        <p:tgtEl>
                                          <p:spTgt spid="68"/>
                                        </p:tgtEl>
                                        <p:attrNameLst>
                                          <p:attrName>ppt_x</p:attrName>
                                        </p:attrNameLst>
                                      </p:cBhvr>
                                      <p:tavLst>
                                        <p:tav tm="0">
                                          <p:val>
                                            <p:strVal val="#ppt_x"/>
                                          </p:val>
                                        </p:tav>
                                        <p:tav tm="100000">
                                          <p:val>
                                            <p:strVal val="#ppt_x"/>
                                          </p:val>
                                        </p:tav>
                                      </p:tavLst>
                                    </p:anim>
                                    <p:anim calcmode="lin" valueType="num">
                                      <p:cBhvr>
                                        <p:cTn id="89" dur="1000" fill="hold"/>
                                        <p:tgtEl>
                                          <p:spTgt spid="6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4" grpId="0"/>
      <p:bldP spid="64" grpId="0"/>
      <p:bldP spid="66" grpId="0"/>
      <p:bldP spid="6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2127516"/>
            <a:ext cx="1727516" cy="1536169"/>
          </a:xfrm>
          <a:prstGeom prst="rect">
            <a:avLst/>
          </a:prstGeom>
          <a:solidFill>
            <a:srgbClr val="30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5" dirty="0"/>
          </a:p>
        </p:txBody>
      </p:sp>
      <p:sp>
        <p:nvSpPr>
          <p:cNvPr id="3" name="矩形 2"/>
          <p:cNvSpPr/>
          <p:nvPr/>
        </p:nvSpPr>
        <p:spPr>
          <a:xfrm>
            <a:off x="3648720" y="2127516"/>
            <a:ext cx="8543280" cy="1536168"/>
          </a:xfrm>
          <a:prstGeom prst="rect">
            <a:avLst/>
          </a:prstGeom>
          <a:solidFill>
            <a:srgbClr val="30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dirty="0"/>
          </a:p>
        </p:txBody>
      </p:sp>
      <p:sp>
        <p:nvSpPr>
          <p:cNvPr id="4" name="TextBox 6"/>
          <p:cNvSpPr txBox="1"/>
          <p:nvPr/>
        </p:nvSpPr>
        <p:spPr>
          <a:xfrm>
            <a:off x="3887755" y="2223526"/>
            <a:ext cx="2496277" cy="1241425"/>
          </a:xfrm>
          <a:prstGeom prst="rect">
            <a:avLst/>
          </a:prstGeom>
          <a:noFill/>
        </p:spPr>
        <p:txBody>
          <a:bodyPr wrap="square" rtlCol="0">
            <a:spAutoFit/>
          </a:bodyPr>
          <a:lstStyle/>
          <a:p>
            <a:r>
              <a:rPr lang="en-US" altLang="zh-CN" sz="3735" dirty="0">
                <a:solidFill>
                  <a:schemeClr val="bg1"/>
                </a:solidFill>
                <a:latin typeface="微软雅黑" panose="020B0503020204020204" pitchFamily="34" charset="-122"/>
                <a:ea typeface="微软雅黑" panose="020B0503020204020204" pitchFamily="34" charset="-122"/>
              </a:rPr>
              <a:t>PART </a:t>
            </a:r>
            <a:r>
              <a:rPr lang="en-US" altLang="zh-CN" sz="3735" dirty="0" smtClean="0">
                <a:solidFill>
                  <a:schemeClr val="bg1"/>
                </a:solidFill>
                <a:latin typeface="微软雅黑" panose="020B0503020204020204" pitchFamily="34" charset="-122"/>
                <a:ea typeface="微软雅黑" panose="020B0503020204020204" pitchFamily="34" charset="-122"/>
              </a:rPr>
              <a:t>TWO</a:t>
            </a:r>
            <a:endParaRPr lang="zh-CN" altLang="en-US" sz="3735" dirty="0">
              <a:solidFill>
                <a:schemeClr val="bg1"/>
              </a:solidFill>
              <a:latin typeface="微软雅黑" panose="020B0503020204020204" pitchFamily="34" charset="-122"/>
              <a:ea typeface="微软雅黑" panose="020B0503020204020204" pitchFamily="34" charset="-122"/>
            </a:endParaRPr>
          </a:p>
        </p:txBody>
      </p:sp>
      <p:sp>
        <p:nvSpPr>
          <p:cNvPr id="5" name="TextBox 37"/>
          <p:cNvSpPr txBox="1"/>
          <p:nvPr/>
        </p:nvSpPr>
        <p:spPr>
          <a:xfrm>
            <a:off x="5904654" y="2417618"/>
            <a:ext cx="5686213" cy="1015663"/>
          </a:xfrm>
          <a:prstGeom prst="rect">
            <a:avLst/>
          </a:prstGeom>
          <a:noFill/>
          <a:ln w="9525">
            <a:noFill/>
            <a:miter/>
          </a:ln>
        </p:spPr>
        <p:txBody>
          <a:bodyPr wrap="square">
            <a:spAutoFit/>
          </a:bodyPr>
          <a:lstStyle/>
          <a:p>
            <a:pPr fontAlgn="base">
              <a:lnSpc>
                <a:spcPct val="100000"/>
              </a:lnSpc>
              <a:spcBef>
                <a:spcPct val="0"/>
              </a:spcBef>
              <a:spcAft>
                <a:spcPct val="0"/>
              </a:spcAft>
              <a:buFontTx/>
              <a:buNone/>
              <a:defRPr/>
            </a:pPr>
            <a:r>
              <a:rPr lang="zh-CN" altLang="en-US" sz="6000" b="1" dirty="0">
                <a:solidFill>
                  <a:srgbClr val="FFFFFF"/>
                </a:solidFill>
                <a:latin typeface="微软雅黑" panose="020B0503020204020204" pitchFamily="34" charset="-122"/>
                <a:ea typeface="微软雅黑" panose="020B0503020204020204" pitchFamily="34" charset="-122"/>
              </a:rPr>
              <a:t>论文综述</a:t>
            </a:r>
          </a:p>
        </p:txBody>
      </p:sp>
      <p:sp>
        <p:nvSpPr>
          <p:cNvPr id="6" name="Freeform 33"/>
          <p:cNvSpPr>
            <a:spLocks noEditPoints="1"/>
          </p:cNvSpPr>
          <p:nvPr/>
        </p:nvSpPr>
        <p:spPr>
          <a:xfrm>
            <a:off x="1776308" y="2127251"/>
            <a:ext cx="1706033" cy="1816100"/>
          </a:xfrm>
          <a:custGeom>
            <a:avLst/>
            <a:gdLst/>
            <a:ahLst/>
            <a:cxnLst>
              <a:cxn ang="0">
                <a:pos x="975103" y="296832"/>
              </a:cxn>
              <a:cxn ang="0">
                <a:pos x="953698" y="146022"/>
              </a:cxn>
              <a:cxn ang="0">
                <a:pos x="1046452" y="390190"/>
              </a:cxn>
              <a:cxn ang="0">
                <a:pos x="520848" y="457217"/>
              </a:cxn>
              <a:cxn ang="0">
                <a:pos x="1046452" y="390190"/>
              </a:cxn>
              <a:cxn ang="0">
                <a:pos x="520848" y="536212"/>
              </a:cxn>
              <a:cxn ang="0">
                <a:pos x="1046452" y="605633"/>
              </a:cxn>
              <a:cxn ang="0">
                <a:pos x="1046452" y="694203"/>
              </a:cxn>
              <a:cxn ang="0">
                <a:pos x="875214" y="763624"/>
              </a:cxn>
              <a:cxn ang="0">
                <a:pos x="1046452" y="694203"/>
              </a:cxn>
              <a:cxn ang="0">
                <a:pos x="520848" y="239380"/>
              </a:cxn>
              <a:cxn ang="0">
                <a:pos x="818135" y="306407"/>
              </a:cxn>
              <a:cxn ang="0">
                <a:pos x="397176" y="1122695"/>
              </a:cxn>
              <a:cxn ang="0">
                <a:pos x="604088" y="1003004"/>
              </a:cxn>
              <a:cxn ang="0">
                <a:pos x="397176" y="1122695"/>
              </a:cxn>
              <a:cxn ang="0">
                <a:pos x="259235" y="919221"/>
              </a:cxn>
              <a:cxn ang="0">
                <a:pos x="473282" y="1024549"/>
              </a:cxn>
              <a:cxn ang="0">
                <a:pos x="499443" y="780380"/>
              </a:cxn>
              <a:cxn ang="0">
                <a:pos x="223560" y="576907"/>
              </a:cxn>
              <a:cxn ang="0">
                <a:pos x="145076" y="440460"/>
              </a:cxn>
              <a:cxn ang="0">
                <a:pos x="16648" y="569726"/>
              </a:cxn>
              <a:cxn ang="0">
                <a:pos x="166481" y="933584"/>
              </a:cxn>
              <a:cxn ang="0">
                <a:pos x="80862" y="655903"/>
              </a:cxn>
              <a:cxn ang="0">
                <a:pos x="111780" y="576907"/>
              </a:cxn>
              <a:cxn ang="0">
                <a:pos x="278261" y="481155"/>
              </a:cxn>
              <a:cxn ang="0">
                <a:pos x="998886" y="0"/>
              </a:cxn>
              <a:cxn ang="0">
                <a:pos x="304422" y="179535"/>
              </a:cxn>
              <a:cxn ang="0">
                <a:pos x="437607" y="567332"/>
              </a:cxn>
              <a:cxn ang="0">
                <a:pos x="480416" y="136447"/>
              </a:cxn>
              <a:cxn ang="0">
                <a:pos x="891862" y="325557"/>
              </a:cxn>
              <a:cxn ang="0">
                <a:pos x="1146340" y="359071"/>
              </a:cxn>
              <a:cxn ang="0">
                <a:pos x="1101153" y="1065243"/>
              </a:cxn>
              <a:cxn ang="0">
                <a:pos x="725381" y="1199296"/>
              </a:cxn>
              <a:cxn ang="0">
                <a:pos x="1279525" y="1019761"/>
              </a:cxn>
              <a:cxn ang="0">
                <a:pos x="998886" y="0"/>
              </a:cxn>
            </a:cxnLst>
            <a:rect l="0" t="0" r="0" b="0"/>
            <a:pathLst>
              <a:path w="538" h="569">
                <a:moveTo>
                  <a:pt x="465" y="124"/>
                </a:moveTo>
                <a:lnTo>
                  <a:pt x="410" y="124"/>
                </a:lnTo>
                <a:cubicBezTo>
                  <a:pt x="405" y="124"/>
                  <a:pt x="401" y="120"/>
                  <a:pt x="401" y="115"/>
                </a:cubicBezTo>
                <a:lnTo>
                  <a:pt x="401" y="61"/>
                </a:lnTo>
                <a:lnTo>
                  <a:pt x="465" y="124"/>
                </a:lnTo>
                <a:close/>
                <a:moveTo>
                  <a:pt x="440" y="163"/>
                </a:moveTo>
                <a:lnTo>
                  <a:pt x="219" y="163"/>
                </a:lnTo>
                <a:lnTo>
                  <a:pt x="219" y="191"/>
                </a:lnTo>
                <a:lnTo>
                  <a:pt x="440" y="191"/>
                </a:lnTo>
                <a:lnTo>
                  <a:pt x="440" y="163"/>
                </a:lnTo>
                <a:close/>
                <a:moveTo>
                  <a:pt x="440" y="224"/>
                </a:moveTo>
                <a:lnTo>
                  <a:pt x="219" y="224"/>
                </a:lnTo>
                <a:lnTo>
                  <a:pt x="219" y="253"/>
                </a:lnTo>
                <a:lnTo>
                  <a:pt x="440" y="253"/>
                </a:lnTo>
                <a:lnTo>
                  <a:pt x="440" y="224"/>
                </a:lnTo>
                <a:close/>
                <a:moveTo>
                  <a:pt x="440" y="290"/>
                </a:moveTo>
                <a:lnTo>
                  <a:pt x="368" y="290"/>
                </a:lnTo>
                <a:lnTo>
                  <a:pt x="368" y="319"/>
                </a:lnTo>
                <a:lnTo>
                  <a:pt x="440" y="319"/>
                </a:lnTo>
                <a:lnTo>
                  <a:pt x="440" y="290"/>
                </a:lnTo>
                <a:close/>
                <a:moveTo>
                  <a:pt x="344" y="100"/>
                </a:moveTo>
                <a:lnTo>
                  <a:pt x="219" y="100"/>
                </a:lnTo>
                <a:lnTo>
                  <a:pt x="219" y="128"/>
                </a:lnTo>
                <a:lnTo>
                  <a:pt x="344" y="128"/>
                </a:lnTo>
                <a:lnTo>
                  <a:pt x="344" y="100"/>
                </a:lnTo>
                <a:close/>
                <a:moveTo>
                  <a:pt x="167" y="469"/>
                </a:moveTo>
                <a:cubicBezTo>
                  <a:pt x="217" y="529"/>
                  <a:pt x="267" y="569"/>
                  <a:pt x="278" y="562"/>
                </a:cubicBezTo>
                <a:cubicBezTo>
                  <a:pt x="290" y="556"/>
                  <a:pt x="281" y="492"/>
                  <a:pt x="254" y="419"/>
                </a:cubicBezTo>
                <a:cubicBezTo>
                  <a:pt x="240" y="428"/>
                  <a:pt x="226" y="437"/>
                  <a:pt x="211" y="446"/>
                </a:cubicBezTo>
                <a:cubicBezTo>
                  <a:pt x="197" y="454"/>
                  <a:pt x="182" y="461"/>
                  <a:pt x="167" y="469"/>
                </a:cubicBezTo>
                <a:close/>
                <a:moveTo>
                  <a:pt x="52" y="262"/>
                </a:moveTo>
                <a:cubicBezTo>
                  <a:pt x="62" y="296"/>
                  <a:pt x="82" y="337"/>
                  <a:pt x="109" y="384"/>
                </a:cubicBezTo>
                <a:cubicBezTo>
                  <a:pt x="122" y="408"/>
                  <a:pt x="138" y="431"/>
                  <a:pt x="154" y="452"/>
                </a:cubicBezTo>
                <a:cubicBezTo>
                  <a:pt x="169" y="445"/>
                  <a:pt x="184" y="437"/>
                  <a:pt x="199" y="428"/>
                </a:cubicBezTo>
                <a:cubicBezTo>
                  <a:pt x="215" y="420"/>
                  <a:pt x="230" y="409"/>
                  <a:pt x="246" y="399"/>
                </a:cubicBezTo>
                <a:cubicBezTo>
                  <a:pt x="236" y="375"/>
                  <a:pt x="224" y="350"/>
                  <a:pt x="210" y="326"/>
                </a:cubicBezTo>
                <a:cubicBezTo>
                  <a:pt x="183" y="279"/>
                  <a:pt x="157" y="241"/>
                  <a:pt x="133" y="216"/>
                </a:cubicBezTo>
                <a:cubicBezTo>
                  <a:pt x="120" y="224"/>
                  <a:pt x="108" y="233"/>
                  <a:pt x="94" y="241"/>
                </a:cubicBezTo>
                <a:cubicBezTo>
                  <a:pt x="80" y="249"/>
                  <a:pt x="66" y="255"/>
                  <a:pt x="52" y="262"/>
                </a:cubicBezTo>
                <a:close/>
                <a:moveTo>
                  <a:pt x="61" y="184"/>
                </a:moveTo>
                <a:cubicBezTo>
                  <a:pt x="53" y="188"/>
                  <a:pt x="48" y="196"/>
                  <a:pt x="46" y="206"/>
                </a:cubicBezTo>
                <a:cubicBezTo>
                  <a:pt x="32" y="210"/>
                  <a:pt x="17" y="220"/>
                  <a:pt x="7" y="238"/>
                </a:cubicBezTo>
                <a:cubicBezTo>
                  <a:pt x="0" y="254"/>
                  <a:pt x="3" y="277"/>
                  <a:pt x="12" y="294"/>
                </a:cubicBezTo>
                <a:cubicBezTo>
                  <a:pt x="29" y="323"/>
                  <a:pt x="51" y="360"/>
                  <a:pt x="70" y="390"/>
                </a:cubicBezTo>
                <a:cubicBezTo>
                  <a:pt x="82" y="395"/>
                  <a:pt x="80" y="369"/>
                  <a:pt x="75" y="362"/>
                </a:cubicBezTo>
                <a:cubicBezTo>
                  <a:pt x="60" y="339"/>
                  <a:pt x="46" y="316"/>
                  <a:pt x="34" y="274"/>
                </a:cubicBezTo>
                <a:cubicBezTo>
                  <a:pt x="31" y="254"/>
                  <a:pt x="40" y="245"/>
                  <a:pt x="46" y="236"/>
                </a:cubicBezTo>
                <a:cubicBezTo>
                  <a:pt x="47" y="238"/>
                  <a:pt x="47" y="239"/>
                  <a:pt x="47" y="241"/>
                </a:cubicBezTo>
                <a:cubicBezTo>
                  <a:pt x="59" y="236"/>
                  <a:pt x="71" y="230"/>
                  <a:pt x="83" y="224"/>
                </a:cubicBezTo>
                <a:cubicBezTo>
                  <a:pt x="95" y="217"/>
                  <a:pt x="106" y="209"/>
                  <a:pt x="117" y="201"/>
                </a:cubicBezTo>
                <a:cubicBezTo>
                  <a:pt x="95" y="182"/>
                  <a:pt x="76" y="175"/>
                  <a:pt x="61" y="184"/>
                </a:cubicBezTo>
                <a:close/>
                <a:moveTo>
                  <a:pt x="420" y="0"/>
                </a:moveTo>
                <a:lnTo>
                  <a:pt x="202" y="0"/>
                </a:lnTo>
                <a:cubicBezTo>
                  <a:pt x="161" y="0"/>
                  <a:pt x="128" y="34"/>
                  <a:pt x="128" y="75"/>
                </a:cubicBezTo>
                <a:lnTo>
                  <a:pt x="128" y="175"/>
                </a:lnTo>
                <a:cubicBezTo>
                  <a:pt x="152" y="194"/>
                  <a:pt x="166" y="211"/>
                  <a:pt x="184" y="237"/>
                </a:cubicBezTo>
                <a:lnTo>
                  <a:pt x="184" y="75"/>
                </a:lnTo>
                <a:cubicBezTo>
                  <a:pt x="184" y="65"/>
                  <a:pt x="192" y="57"/>
                  <a:pt x="202" y="57"/>
                </a:cubicBezTo>
                <a:lnTo>
                  <a:pt x="375" y="57"/>
                </a:lnTo>
                <a:lnTo>
                  <a:pt x="375" y="136"/>
                </a:lnTo>
                <a:cubicBezTo>
                  <a:pt x="375" y="144"/>
                  <a:pt x="382" y="150"/>
                  <a:pt x="389" y="150"/>
                </a:cubicBezTo>
                <a:lnTo>
                  <a:pt x="482" y="150"/>
                </a:lnTo>
                <a:lnTo>
                  <a:pt x="482" y="426"/>
                </a:lnTo>
                <a:cubicBezTo>
                  <a:pt x="482" y="437"/>
                  <a:pt x="474" y="445"/>
                  <a:pt x="463" y="445"/>
                </a:cubicBezTo>
                <a:lnTo>
                  <a:pt x="290" y="445"/>
                </a:lnTo>
                <a:cubicBezTo>
                  <a:pt x="296" y="463"/>
                  <a:pt x="301" y="482"/>
                  <a:pt x="305" y="501"/>
                </a:cubicBezTo>
                <a:lnTo>
                  <a:pt x="463" y="501"/>
                </a:lnTo>
                <a:cubicBezTo>
                  <a:pt x="505" y="501"/>
                  <a:pt x="538" y="468"/>
                  <a:pt x="538" y="426"/>
                </a:cubicBezTo>
                <a:lnTo>
                  <a:pt x="538" y="119"/>
                </a:lnTo>
                <a:lnTo>
                  <a:pt x="420" y="0"/>
                </a:lnTo>
                <a:close/>
              </a:path>
            </a:pathLst>
          </a:custGeom>
          <a:solidFill>
            <a:srgbClr val="238289"/>
          </a:solidFill>
          <a:ln w="9525">
            <a:noFill/>
          </a:ln>
        </p:spPr>
        <p:txBody>
          <a:bodyPr/>
          <a:lstStyle/>
          <a:p>
            <a:endParaRPr lang="zh-CN" altLang="en-US" sz="2400"/>
          </a:p>
        </p:txBody>
      </p:sp>
      <p:grpSp>
        <p:nvGrpSpPr>
          <p:cNvPr id="7" name="组合 6"/>
          <p:cNvGrpSpPr/>
          <p:nvPr/>
        </p:nvGrpSpPr>
        <p:grpSpPr>
          <a:xfrm>
            <a:off x="5030893" y="3760047"/>
            <a:ext cx="6995160" cy="1463040"/>
            <a:chOff x="5942" y="5071"/>
            <a:chExt cx="8262" cy="1728"/>
          </a:xfrm>
        </p:grpSpPr>
        <p:sp>
          <p:nvSpPr>
            <p:cNvPr id="8" name="Freeform 21"/>
            <p:cNvSpPr>
              <a:spLocks noEditPoints="1"/>
            </p:cNvSpPr>
            <p:nvPr/>
          </p:nvSpPr>
          <p:spPr bwMode="auto">
            <a:xfrm>
              <a:off x="5942" y="515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9" name="TextBox 40"/>
            <p:cNvSpPr txBox="1"/>
            <p:nvPr/>
          </p:nvSpPr>
          <p:spPr>
            <a:xfrm>
              <a:off x="6407" y="5071"/>
              <a:ext cx="3585" cy="497"/>
            </a:xfrm>
            <a:prstGeom prst="rect">
              <a:avLst/>
            </a:prstGeom>
            <a:noFill/>
          </p:spPr>
          <p:txBody>
            <a:bodyPr>
              <a:spAutoFit/>
            </a:bodyPr>
            <a:lstStyle/>
            <a:p>
              <a:pPr defTabSz="1218565" fontAlgn="base">
                <a:spcBef>
                  <a:spcPct val="0"/>
                </a:spcBef>
                <a:spcAft>
                  <a:spcPct val="0"/>
                </a:spcAft>
                <a:defRPr/>
              </a:pPr>
              <a:r>
                <a:rPr lang="zh-CN" altLang="en-US" sz="2135" dirty="0" smtClean="0">
                  <a:solidFill>
                    <a:schemeClr val="bg1"/>
                  </a:solidFill>
                  <a:latin typeface="微软雅黑" panose="020B0503020204020204" pitchFamily="34" charset="-122"/>
                  <a:ea typeface="微软雅黑" panose="020B0503020204020204" pitchFamily="34" charset="-122"/>
                </a:rPr>
                <a:t>添加副标题</a:t>
              </a:r>
              <a:endParaRPr lang="zh-CN" altLang="en-US" sz="2135" dirty="0">
                <a:solidFill>
                  <a:schemeClr val="bg1"/>
                </a:solidFill>
                <a:latin typeface="微软雅黑" panose="020B0503020204020204" pitchFamily="34" charset="-122"/>
                <a:ea typeface="微软雅黑" panose="020B0503020204020204" pitchFamily="34" charset="-122"/>
              </a:endParaRPr>
            </a:p>
          </p:txBody>
        </p:sp>
        <p:sp>
          <p:nvSpPr>
            <p:cNvPr id="10" name="Freeform 21"/>
            <p:cNvSpPr>
              <a:spLocks noEditPoints="1"/>
            </p:cNvSpPr>
            <p:nvPr/>
          </p:nvSpPr>
          <p:spPr bwMode="auto">
            <a:xfrm>
              <a:off x="10154" y="515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1" name="TextBox 42"/>
            <p:cNvSpPr txBox="1"/>
            <p:nvPr/>
          </p:nvSpPr>
          <p:spPr>
            <a:xfrm>
              <a:off x="10619" y="5071"/>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sp>
          <p:nvSpPr>
            <p:cNvPr id="12" name="Freeform 21"/>
            <p:cNvSpPr>
              <a:spLocks noEditPoints="1"/>
            </p:cNvSpPr>
            <p:nvPr/>
          </p:nvSpPr>
          <p:spPr bwMode="auto">
            <a:xfrm>
              <a:off x="5942" y="573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3" name="TextBox 44"/>
            <p:cNvSpPr txBox="1"/>
            <p:nvPr/>
          </p:nvSpPr>
          <p:spPr>
            <a:xfrm>
              <a:off x="6407" y="5651"/>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sp>
          <p:nvSpPr>
            <p:cNvPr id="14" name="Freeform 21"/>
            <p:cNvSpPr>
              <a:spLocks noEditPoints="1"/>
            </p:cNvSpPr>
            <p:nvPr/>
          </p:nvSpPr>
          <p:spPr bwMode="auto">
            <a:xfrm>
              <a:off x="10154" y="573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5" name="TextBox 46"/>
            <p:cNvSpPr txBox="1"/>
            <p:nvPr/>
          </p:nvSpPr>
          <p:spPr>
            <a:xfrm>
              <a:off x="10619" y="5651"/>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sp>
          <p:nvSpPr>
            <p:cNvPr id="16" name="Freeform 21"/>
            <p:cNvSpPr>
              <a:spLocks noEditPoints="1"/>
            </p:cNvSpPr>
            <p:nvPr/>
          </p:nvSpPr>
          <p:spPr bwMode="auto">
            <a:xfrm>
              <a:off x="5942" y="6376"/>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7" name="TextBox 48"/>
            <p:cNvSpPr txBox="1"/>
            <p:nvPr/>
          </p:nvSpPr>
          <p:spPr>
            <a:xfrm>
              <a:off x="6407" y="6296"/>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90"/>
                                          </p:val>
                                        </p:tav>
                                        <p:tav tm="100000">
                                          <p:val>
                                            <p:fltVal val="0"/>
                                          </p:val>
                                        </p:tav>
                                      </p:tavLst>
                                    </p:anim>
                                    <p:animEffect transition="in" filter="fade">
                                      <p:cBhvr>
                                        <p:cTn id="17" dur="500"/>
                                        <p:tgtEl>
                                          <p:spTgt spid="6"/>
                                        </p:tgtEl>
                                      </p:cBhvr>
                                    </p:animEffect>
                                  </p:childTnLst>
                                </p:cTn>
                              </p:par>
                            </p:childTnLst>
                          </p:cTn>
                        </p:par>
                        <p:par>
                          <p:cTn id="18" fill="hold">
                            <p:stCondLst>
                              <p:cond delay="10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by="(-#ppt_w*2)" calcmode="lin" valueType="num">
                                      <p:cBhvr rctx="PPT">
                                        <p:cTn id="21" dur="400" autoRev="1" fill="hold">
                                          <p:stCondLst>
                                            <p:cond delay="0"/>
                                          </p:stCondLst>
                                        </p:cTn>
                                        <p:tgtEl>
                                          <p:spTgt spid="5"/>
                                        </p:tgtEl>
                                        <p:attrNameLst>
                                          <p:attrName>ppt_w</p:attrName>
                                        </p:attrNameLst>
                                      </p:cBhvr>
                                    </p:anim>
                                    <p:anim by="(#ppt_w*0.50)" calcmode="lin" valueType="num">
                                      <p:cBhvr>
                                        <p:cTn id="22" dur="400" decel="50000" autoRev="1" fill="hold">
                                          <p:stCondLst>
                                            <p:cond delay="0"/>
                                          </p:stCondLst>
                                        </p:cTn>
                                        <p:tgtEl>
                                          <p:spTgt spid="5"/>
                                        </p:tgtEl>
                                        <p:attrNameLst>
                                          <p:attrName>ppt_x</p:attrName>
                                        </p:attrNameLst>
                                      </p:cBhvr>
                                    </p:anim>
                                    <p:anim from="(-#ppt_h/2)" to="(#ppt_y)" calcmode="lin" valueType="num">
                                      <p:cBhvr>
                                        <p:cTn id="23" dur="800" fill="hold">
                                          <p:stCondLst>
                                            <p:cond delay="0"/>
                                          </p:stCondLst>
                                        </p:cTn>
                                        <p:tgtEl>
                                          <p:spTgt spid="5"/>
                                        </p:tgtEl>
                                        <p:attrNameLst>
                                          <p:attrName>ppt_y</p:attrName>
                                        </p:attrNameLst>
                                      </p:cBhvr>
                                    </p:anim>
                                    <p:animRot by="21600000">
                                      <p:cBhvr>
                                        <p:cTn id="24" dur="800" fill="hold">
                                          <p:stCondLst>
                                            <p:cond delay="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795" y="3909054"/>
            <a:ext cx="12190413" cy="294894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a:cs typeface="+mn-ea"/>
            </a:endParaRPr>
          </a:p>
        </p:txBody>
      </p:sp>
      <p:sp>
        <p:nvSpPr>
          <p:cNvPr id="4" name="圆角矩形标注 3"/>
          <p:cNvSpPr/>
          <p:nvPr/>
        </p:nvSpPr>
        <p:spPr>
          <a:xfrm>
            <a:off x="1224820" y="2646978"/>
            <a:ext cx="1727967" cy="1829851"/>
          </a:xfrm>
          <a:prstGeom prst="wedgeRoundRectCallout">
            <a:avLst/>
          </a:prstGeom>
          <a:blipFill>
            <a:blip r:embed="rId3"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a:cs typeface="+mn-ea"/>
            </a:endParaRPr>
          </a:p>
        </p:txBody>
      </p:sp>
      <p:sp>
        <p:nvSpPr>
          <p:cNvPr id="33" name="圆角矩形标注 32"/>
          <p:cNvSpPr/>
          <p:nvPr/>
        </p:nvSpPr>
        <p:spPr>
          <a:xfrm>
            <a:off x="3825838" y="2646978"/>
            <a:ext cx="1727967" cy="1829851"/>
          </a:xfrm>
          <a:prstGeom prst="wedgeRoundRectCallout">
            <a:avLst/>
          </a:prstGeom>
          <a:blipFill>
            <a:blip r:embed="rId4"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a:cs typeface="+mn-ea"/>
            </a:endParaRPr>
          </a:p>
        </p:txBody>
      </p:sp>
      <p:sp>
        <p:nvSpPr>
          <p:cNvPr id="34" name="圆角矩形标注 33"/>
          <p:cNvSpPr/>
          <p:nvPr/>
        </p:nvSpPr>
        <p:spPr>
          <a:xfrm>
            <a:off x="6423090" y="2646978"/>
            <a:ext cx="1727967" cy="1829851"/>
          </a:xfrm>
          <a:prstGeom prst="wedgeRoundRectCallout">
            <a:avLst/>
          </a:prstGeom>
          <a:blipFill>
            <a:blip r:embed="rId5"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a:cs typeface="+mn-ea"/>
            </a:endParaRPr>
          </a:p>
        </p:txBody>
      </p:sp>
      <p:sp>
        <p:nvSpPr>
          <p:cNvPr id="35" name="圆角矩形标注 34"/>
          <p:cNvSpPr/>
          <p:nvPr/>
        </p:nvSpPr>
        <p:spPr>
          <a:xfrm>
            <a:off x="9015040" y="2646978"/>
            <a:ext cx="1727967" cy="1829851"/>
          </a:xfrm>
          <a:prstGeom prst="wedgeRoundRectCallout">
            <a:avLst/>
          </a:prstGeom>
          <a:blipFill>
            <a:blip r:embed="rId6" cstate="print"/>
            <a:stretch>
              <a:fillRect/>
            </a:stretch>
          </a:blip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zh-CN" altLang="en-US">
              <a:cs typeface="+mn-ea"/>
            </a:endParaRPr>
          </a:p>
        </p:txBody>
      </p:sp>
      <p:sp>
        <p:nvSpPr>
          <p:cNvPr id="36" name="TextBox 35"/>
          <p:cNvSpPr txBox="1"/>
          <p:nvPr/>
        </p:nvSpPr>
        <p:spPr>
          <a:xfrm>
            <a:off x="1104096" y="4816510"/>
            <a:ext cx="1784872" cy="820737"/>
          </a:xfrm>
          <a:prstGeom prst="rect">
            <a:avLst/>
          </a:prstGeom>
          <a:noFill/>
        </p:spPr>
        <p:txBody>
          <a:bodyPr wrap="none" lIns="121908" tIns="60954" rIns="121908" bIns="60954" rtlCol="0">
            <a:spAutoFit/>
          </a:bodyPr>
          <a:lstStyle/>
          <a:p>
            <a:r>
              <a:rPr lang="zh-CN" altLang="en-US" sz="2100" dirty="0">
                <a:solidFill>
                  <a:schemeClr val="bg1"/>
                </a:solidFill>
                <a:latin typeface="+mn-ea"/>
                <a:cs typeface="+mn-ea"/>
              </a:rPr>
              <a:t>成员姓名</a:t>
            </a:r>
            <a:r>
              <a:rPr lang="en-US" altLang="zh-CN" sz="2100" dirty="0">
                <a:solidFill>
                  <a:schemeClr val="bg1"/>
                </a:solidFill>
                <a:latin typeface="+mn-ea"/>
                <a:cs typeface="+mn-ea"/>
              </a:rPr>
              <a:t>1</a:t>
            </a:r>
          </a:p>
          <a:p>
            <a:r>
              <a:rPr lang="zh-CN" altLang="en-US" sz="1200" dirty="0">
                <a:solidFill>
                  <a:schemeClr val="bg1"/>
                </a:solidFill>
                <a:latin typeface="+mn-ea"/>
                <a:cs typeface="+mn-ea"/>
              </a:rPr>
              <a:t>输入团队成员介绍文字</a:t>
            </a:r>
            <a:endParaRPr lang="en-US" altLang="zh-CN" sz="1200" dirty="0">
              <a:solidFill>
                <a:schemeClr val="bg1"/>
              </a:solidFill>
              <a:latin typeface="+mn-ea"/>
              <a:cs typeface="+mn-ea"/>
            </a:endParaRPr>
          </a:p>
          <a:p>
            <a:r>
              <a:rPr lang="zh-CN" altLang="en-US" sz="1200" dirty="0">
                <a:solidFill>
                  <a:schemeClr val="bg1"/>
                </a:solidFill>
                <a:latin typeface="+mn-ea"/>
                <a:cs typeface="+mn-ea"/>
              </a:rPr>
              <a:t>输入团队成员介绍文字</a:t>
            </a:r>
            <a:endParaRPr lang="en-US" altLang="zh-CN" sz="1200" dirty="0">
              <a:solidFill>
                <a:schemeClr val="bg1"/>
              </a:solidFill>
              <a:latin typeface="+mn-ea"/>
              <a:cs typeface="+mn-ea"/>
            </a:endParaRPr>
          </a:p>
        </p:txBody>
      </p:sp>
      <p:sp>
        <p:nvSpPr>
          <p:cNvPr id="37" name="TextBox 36"/>
          <p:cNvSpPr txBox="1"/>
          <p:nvPr/>
        </p:nvSpPr>
        <p:spPr>
          <a:xfrm>
            <a:off x="3825837" y="4816510"/>
            <a:ext cx="1784872" cy="820737"/>
          </a:xfrm>
          <a:prstGeom prst="rect">
            <a:avLst/>
          </a:prstGeom>
          <a:noFill/>
        </p:spPr>
        <p:txBody>
          <a:bodyPr wrap="none" lIns="121908" tIns="60954" rIns="121908" bIns="60954" rtlCol="0">
            <a:spAutoFit/>
          </a:bodyPr>
          <a:lstStyle/>
          <a:p>
            <a:r>
              <a:rPr lang="zh-CN" altLang="en-US" sz="2100" dirty="0">
                <a:solidFill>
                  <a:schemeClr val="bg1"/>
                </a:solidFill>
                <a:latin typeface="+mn-ea"/>
                <a:cs typeface="+mn-ea"/>
              </a:rPr>
              <a:t>成员姓名</a:t>
            </a:r>
            <a:r>
              <a:rPr lang="en-US" altLang="zh-CN" sz="2100" dirty="0">
                <a:solidFill>
                  <a:schemeClr val="bg1"/>
                </a:solidFill>
                <a:latin typeface="+mn-ea"/>
                <a:cs typeface="+mn-ea"/>
              </a:rPr>
              <a:t>2</a:t>
            </a:r>
          </a:p>
          <a:p>
            <a:r>
              <a:rPr lang="zh-CN" altLang="en-US" sz="1200" dirty="0">
                <a:solidFill>
                  <a:schemeClr val="bg1"/>
                </a:solidFill>
                <a:latin typeface="+mn-ea"/>
                <a:cs typeface="+mn-ea"/>
              </a:rPr>
              <a:t>输入团队成员介绍文字</a:t>
            </a:r>
            <a:endParaRPr lang="en-US" altLang="zh-CN" sz="1200" dirty="0">
              <a:solidFill>
                <a:schemeClr val="bg1"/>
              </a:solidFill>
              <a:latin typeface="+mn-ea"/>
              <a:cs typeface="+mn-ea"/>
            </a:endParaRPr>
          </a:p>
          <a:p>
            <a:r>
              <a:rPr lang="zh-CN" altLang="en-US" sz="1200" dirty="0">
                <a:solidFill>
                  <a:schemeClr val="bg1"/>
                </a:solidFill>
                <a:latin typeface="+mn-ea"/>
                <a:cs typeface="+mn-ea"/>
              </a:rPr>
              <a:t>输入团队成员介绍文字</a:t>
            </a:r>
            <a:endParaRPr lang="en-US" altLang="zh-CN" sz="1200" dirty="0">
              <a:solidFill>
                <a:schemeClr val="bg1"/>
              </a:solidFill>
              <a:latin typeface="+mn-ea"/>
              <a:cs typeface="+mn-ea"/>
            </a:endParaRPr>
          </a:p>
        </p:txBody>
      </p:sp>
      <p:sp>
        <p:nvSpPr>
          <p:cNvPr id="38" name="TextBox 37"/>
          <p:cNvSpPr txBox="1"/>
          <p:nvPr/>
        </p:nvSpPr>
        <p:spPr>
          <a:xfrm>
            <a:off x="6423088" y="4759214"/>
            <a:ext cx="1784872" cy="820737"/>
          </a:xfrm>
          <a:prstGeom prst="rect">
            <a:avLst/>
          </a:prstGeom>
          <a:noFill/>
        </p:spPr>
        <p:txBody>
          <a:bodyPr wrap="none" lIns="121908" tIns="60954" rIns="121908" bIns="60954" rtlCol="0">
            <a:spAutoFit/>
          </a:bodyPr>
          <a:lstStyle/>
          <a:p>
            <a:r>
              <a:rPr lang="zh-CN" altLang="en-US" sz="2100" dirty="0">
                <a:solidFill>
                  <a:schemeClr val="bg1"/>
                </a:solidFill>
                <a:latin typeface="+mn-ea"/>
                <a:cs typeface="+mn-ea"/>
              </a:rPr>
              <a:t>成员姓名</a:t>
            </a:r>
            <a:r>
              <a:rPr lang="en-US" altLang="zh-CN" sz="2100" dirty="0">
                <a:solidFill>
                  <a:schemeClr val="bg1"/>
                </a:solidFill>
                <a:latin typeface="+mn-ea"/>
                <a:cs typeface="+mn-ea"/>
              </a:rPr>
              <a:t>3</a:t>
            </a:r>
          </a:p>
          <a:p>
            <a:r>
              <a:rPr lang="zh-CN" altLang="en-US" sz="1200" dirty="0">
                <a:solidFill>
                  <a:schemeClr val="bg1"/>
                </a:solidFill>
                <a:latin typeface="+mn-ea"/>
                <a:cs typeface="+mn-ea"/>
              </a:rPr>
              <a:t>输入团队成员介绍文字</a:t>
            </a:r>
            <a:endParaRPr lang="en-US" altLang="zh-CN" sz="1200" dirty="0">
              <a:solidFill>
                <a:schemeClr val="bg1"/>
              </a:solidFill>
              <a:latin typeface="+mn-ea"/>
              <a:cs typeface="+mn-ea"/>
            </a:endParaRPr>
          </a:p>
          <a:p>
            <a:r>
              <a:rPr lang="zh-CN" altLang="en-US" sz="1200" dirty="0">
                <a:solidFill>
                  <a:schemeClr val="bg1"/>
                </a:solidFill>
                <a:latin typeface="+mn-ea"/>
                <a:cs typeface="+mn-ea"/>
              </a:rPr>
              <a:t>输入团队成员介绍文字</a:t>
            </a:r>
            <a:endParaRPr lang="en-US" altLang="zh-CN" sz="1200" dirty="0">
              <a:solidFill>
                <a:schemeClr val="bg1"/>
              </a:solidFill>
              <a:latin typeface="+mn-ea"/>
              <a:cs typeface="+mn-ea"/>
            </a:endParaRPr>
          </a:p>
        </p:txBody>
      </p:sp>
      <p:sp>
        <p:nvSpPr>
          <p:cNvPr id="43" name="TextBox 42"/>
          <p:cNvSpPr txBox="1"/>
          <p:nvPr/>
        </p:nvSpPr>
        <p:spPr>
          <a:xfrm>
            <a:off x="9015039" y="4795158"/>
            <a:ext cx="1784872" cy="820737"/>
          </a:xfrm>
          <a:prstGeom prst="rect">
            <a:avLst/>
          </a:prstGeom>
          <a:noFill/>
        </p:spPr>
        <p:txBody>
          <a:bodyPr wrap="none" lIns="121908" tIns="60954" rIns="121908" bIns="60954" rtlCol="0">
            <a:spAutoFit/>
          </a:bodyPr>
          <a:lstStyle/>
          <a:p>
            <a:r>
              <a:rPr lang="zh-CN" altLang="en-US" sz="2100" dirty="0">
                <a:solidFill>
                  <a:schemeClr val="bg1"/>
                </a:solidFill>
                <a:latin typeface="+mn-ea"/>
                <a:cs typeface="+mn-ea"/>
              </a:rPr>
              <a:t>成员姓名</a:t>
            </a:r>
            <a:r>
              <a:rPr lang="en-US" altLang="zh-CN" sz="2100" dirty="0">
                <a:solidFill>
                  <a:schemeClr val="bg1"/>
                </a:solidFill>
                <a:latin typeface="+mn-ea"/>
                <a:cs typeface="+mn-ea"/>
              </a:rPr>
              <a:t>4</a:t>
            </a:r>
          </a:p>
          <a:p>
            <a:r>
              <a:rPr lang="zh-CN" altLang="en-US" sz="1200" dirty="0">
                <a:solidFill>
                  <a:schemeClr val="bg1"/>
                </a:solidFill>
                <a:latin typeface="+mn-ea"/>
                <a:cs typeface="+mn-ea"/>
              </a:rPr>
              <a:t>输入团队成员介绍文字</a:t>
            </a:r>
            <a:endParaRPr lang="en-US" altLang="zh-CN" sz="1200" dirty="0">
              <a:solidFill>
                <a:schemeClr val="bg1"/>
              </a:solidFill>
              <a:latin typeface="+mn-ea"/>
              <a:cs typeface="+mn-ea"/>
            </a:endParaRPr>
          </a:p>
          <a:p>
            <a:r>
              <a:rPr lang="zh-CN" altLang="en-US" sz="1200" dirty="0">
                <a:solidFill>
                  <a:schemeClr val="bg1"/>
                </a:solidFill>
                <a:latin typeface="+mn-ea"/>
                <a:cs typeface="+mn-ea"/>
              </a:rPr>
              <a:t>输入团队成员介绍文字</a:t>
            </a:r>
            <a:endParaRPr lang="en-US" altLang="zh-CN" sz="1200" dirty="0">
              <a:solidFill>
                <a:schemeClr val="bg1"/>
              </a:solidFill>
              <a:latin typeface="+mn-ea"/>
              <a:cs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2" fill="hold" grpId="0" nodeType="withEffect" p14:presetBounceEnd="48000">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14:bounceEnd="48000">
                                          <p:cBhvr additive="base">
                                            <p:cTn id="10" dur="500" fill="hold"/>
                                            <p:tgtEl>
                                              <p:spTgt spid="4"/>
                                            </p:tgtEl>
                                            <p:attrNameLst>
                                              <p:attrName>ppt_x</p:attrName>
                                            </p:attrNameLst>
                                          </p:cBhvr>
                                          <p:tavLst>
                                            <p:tav tm="0">
                                              <p:val>
                                                <p:strVal val="1+#ppt_w/2"/>
                                              </p:val>
                                            </p:tav>
                                            <p:tav tm="100000">
                                              <p:val>
                                                <p:strVal val="#ppt_x"/>
                                              </p:val>
                                            </p:tav>
                                          </p:tavLst>
                                        </p:anim>
                                        <p:anim calcmode="lin" valueType="num" p14:bounceEnd="48000">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14:presetBounceEnd="48000">
                                      <p:stCondLst>
                                        <p:cond delay="500"/>
                                      </p:stCondLst>
                                      <p:childTnLst>
                                        <p:set>
                                          <p:cBhvr>
                                            <p:cTn id="13" dur="1" fill="hold">
                                              <p:stCondLst>
                                                <p:cond delay="0"/>
                                              </p:stCondLst>
                                            </p:cTn>
                                            <p:tgtEl>
                                              <p:spTgt spid="36"/>
                                            </p:tgtEl>
                                            <p:attrNameLst>
                                              <p:attrName>style.visibility</p:attrName>
                                            </p:attrNameLst>
                                          </p:cBhvr>
                                          <p:to>
                                            <p:strVal val="visible"/>
                                          </p:to>
                                        </p:set>
                                        <p:anim calcmode="lin" valueType="num" p14:bounceEnd="48000">
                                          <p:cBhvr additive="base">
                                            <p:cTn id="14" dur="500" fill="hold"/>
                                            <p:tgtEl>
                                              <p:spTgt spid="36"/>
                                            </p:tgtEl>
                                            <p:attrNameLst>
                                              <p:attrName>ppt_x</p:attrName>
                                            </p:attrNameLst>
                                          </p:cBhvr>
                                          <p:tavLst>
                                            <p:tav tm="0">
                                              <p:val>
                                                <p:strVal val="1+#ppt_w/2"/>
                                              </p:val>
                                            </p:tav>
                                            <p:tav tm="100000">
                                              <p:val>
                                                <p:strVal val="#ppt_x"/>
                                              </p:val>
                                            </p:tav>
                                          </p:tavLst>
                                        </p:anim>
                                        <p:anim calcmode="lin" valueType="num" p14:bounceEnd="48000">
                                          <p:cBhvr additive="base">
                                            <p:cTn id="15" dur="500" fill="hold"/>
                                            <p:tgtEl>
                                              <p:spTgt spid="36"/>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14:presetBounceEnd="48000">
                                      <p:stCondLst>
                                        <p:cond delay="1000"/>
                                      </p:stCondLst>
                                      <p:childTnLst>
                                        <p:set>
                                          <p:cBhvr>
                                            <p:cTn id="17" dur="1" fill="hold">
                                              <p:stCondLst>
                                                <p:cond delay="0"/>
                                              </p:stCondLst>
                                            </p:cTn>
                                            <p:tgtEl>
                                              <p:spTgt spid="33"/>
                                            </p:tgtEl>
                                            <p:attrNameLst>
                                              <p:attrName>style.visibility</p:attrName>
                                            </p:attrNameLst>
                                          </p:cBhvr>
                                          <p:to>
                                            <p:strVal val="visible"/>
                                          </p:to>
                                        </p:set>
                                        <p:anim calcmode="lin" valueType="num" p14:bounceEnd="48000">
                                          <p:cBhvr additive="base">
                                            <p:cTn id="18" dur="500" fill="hold"/>
                                            <p:tgtEl>
                                              <p:spTgt spid="33"/>
                                            </p:tgtEl>
                                            <p:attrNameLst>
                                              <p:attrName>ppt_x</p:attrName>
                                            </p:attrNameLst>
                                          </p:cBhvr>
                                          <p:tavLst>
                                            <p:tav tm="0">
                                              <p:val>
                                                <p:strVal val="1+#ppt_w/2"/>
                                              </p:val>
                                            </p:tav>
                                            <p:tav tm="100000">
                                              <p:val>
                                                <p:strVal val="#ppt_x"/>
                                              </p:val>
                                            </p:tav>
                                          </p:tavLst>
                                        </p:anim>
                                        <p:anim calcmode="lin" valueType="num" p14:bounceEnd="48000">
                                          <p:cBhvr additive="base">
                                            <p:cTn id="19" dur="500" fill="hold"/>
                                            <p:tgtEl>
                                              <p:spTgt spid="33"/>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14:presetBounceEnd="48000">
                                      <p:stCondLst>
                                        <p:cond delay="1000"/>
                                      </p:stCondLst>
                                      <p:childTnLst>
                                        <p:set>
                                          <p:cBhvr>
                                            <p:cTn id="21" dur="1" fill="hold">
                                              <p:stCondLst>
                                                <p:cond delay="0"/>
                                              </p:stCondLst>
                                            </p:cTn>
                                            <p:tgtEl>
                                              <p:spTgt spid="37"/>
                                            </p:tgtEl>
                                            <p:attrNameLst>
                                              <p:attrName>style.visibility</p:attrName>
                                            </p:attrNameLst>
                                          </p:cBhvr>
                                          <p:to>
                                            <p:strVal val="visible"/>
                                          </p:to>
                                        </p:set>
                                        <p:anim calcmode="lin" valueType="num" p14:bounceEnd="48000">
                                          <p:cBhvr additive="base">
                                            <p:cTn id="22" dur="500" fill="hold"/>
                                            <p:tgtEl>
                                              <p:spTgt spid="37"/>
                                            </p:tgtEl>
                                            <p:attrNameLst>
                                              <p:attrName>ppt_x</p:attrName>
                                            </p:attrNameLst>
                                          </p:cBhvr>
                                          <p:tavLst>
                                            <p:tav tm="0">
                                              <p:val>
                                                <p:strVal val="1+#ppt_w/2"/>
                                              </p:val>
                                            </p:tav>
                                            <p:tav tm="100000">
                                              <p:val>
                                                <p:strVal val="#ppt_x"/>
                                              </p:val>
                                            </p:tav>
                                          </p:tavLst>
                                        </p:anim>
                                        <p:anim calcmode="lin" valueType="num" p14:bounceEnd="48000">
                                          <p:cBhvr additive="base">
                                            <p:cTn id="23" dur="500" fill="hold"/>
                                            <p:tgtEl>
                                              <p:spTgt spid="37"/>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14:presetBounceEnd="48000">
                                      <p:stCondLst>
                                        <p:cond delay="1500"/>
                                      </p:stCondLst>
                                      <p:childTnLst>
                                        <p:set>
                                          <p:cBhvr>
                                            <p:cTn id="25" dur="1" fill="hold">
                                              <p:stCondLst>
                                                <p:cond delay="0"/>
                                              </p:stCondLst>
                                            </p:cTn>
                                            <p:tgtEl>
                                              <p:spTgt spid="34"/>
                                            </p:tgtEl>
                                            <p:attrNameLst>
                                              <p:attrName>style.visibility</p:attrName>
                                            </p:attrNameLst>
                                          </p:cBhvr>
                                          <p:to>
                                            <p:strVal val="visible"/>
                                          </p:to>
                                        </p:set>
                                        <p:anim calcmode="lin" valueType="num" p14:bounceEnd="48000">
                                          <p:cBhvr additive="base">
                                            <p:cTn id="26" dur="500" fill="hold"/>
                                            <p:tgtEl>
                                              <p:spTgt spid="34"/>
                                            </p:tgtEl>
                                            <p:attrNameLst>
                                              <p:attrName>ppt_x</p:attrName>
                                            </p:attrNameLst>
                                          </p:cBhvr>
                                          <p:tavLst>
                                            <p:tav tm="0">
                                              <p:val>
                                                <p:strVal val="1+#ppt_w/2"/>
                                              </p:val>
                                            </p:tav>
                                            <p:tav tm="100000">
                                              <p:val>
                                                <p:strVal val="#ppt_x"/>
                                              </p:val>
                                            </p:tav>
                                          </p:tavLst>
                                        </p:anim>
                                        <p:anim calcmode="lin" valueType="num" p14:bounceEnd="48000">
                                          <p:cBhvr additive="base">
                                            <p:cTn id="27" dur="500" fill="hold"/>
                                            <p:tgtEl>
                                              <p:spTgt spid="34"/>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14:presetBounceEnd="48000">
                                      <p:stCondLst>
                                        <p:cond delay="1500"/>
                                      </p:stCondLst>
                                      <p:childTnLst>
                                        <p:set>
                                          <p:cBhvr>
                                            <p:cTn id="29" dur="1" fill="hold">
                                              <p:stCondLst>
                                                <p:cond delay="0"/>
                                              </p:stCondLst>
                                            </p:cTn>
                                            <p:tgtEl>
                                              <p:spTgt spid="38"/>
                                            </p:tgtEl>
                                            <p:attrNameLst>
                                              <p:attrName>style.visibility</p:attrName>
                                            </p:attrNameLst>
                                          </p:cBhvr>
                                          <p:to>
                                            <p:strVal val="visible"/>
                                          </p:to>
                                        </p:set>
                                        <p:anim calcmode="lin" valueType="num" p14:bounceEnd="48000">
                                          <p:cBhvr additive="base">
                                            <p:cTn id="30" dur="500" fill="hold"/>
                                            <p:tgtEl>
                                              <p:spTgt spid="38"/>
                                            </p:tgtEl>
                                            <p:attrNameLst>
                                              <p:attrName>ppt_x</p:attrName>
                                            </p:attrNameLst>
                                          </p:cBhvr>
                                          <p:tavLst>
                                            <p:tav tm="0">
                                              <p:val>
                                                <p:strVal val="1+#ppt_w/2"/>
                                              </p:val>
                                            </p:tav>
                                            <p:tav tm="100000">
                                              <p:val>
                                                <p:strVal val="#ppt_x"/>
                                              </p:val>
                                            </p:tav>
                                          </p:tavLst>
                                        </p:anim>
                                        <p:anim calcmode="lin" valueType="num" p14:bounceEnd="48000">
                                          <p:cBhvr additive="base">
                                            <p:cTn id="31" dur="500" fill="hold"/>
                                            <p:tgtEl>
                                              <p:spTgt spid="38"/>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14:presetBounceEnd="48000">
                                      <p:stCondLst>
                                        <p:cond delay="2000"/>
                                      </p:stCondLst>
                                      <p:childTnLst>
                                        <p:set>
                                          <p:cBhvr>
                                            <p:cTn id="33" dur="1" fill="hold">
                                              <p:stCondLst>
                                                <p:cond delay="0"/>
                                              </p:stCondLst>
                                            </p:cTn>
                                            <p:tgtEl>
                                              <p:spTgt spid="35"/>
                                            </p:tgtEl>
                                            <p:attrNameLst>
                                              <p:attrName>style.visibility</p:attrName>
                                            </p:attrNameLst>
                                          </p:cBhvr>
                                          <p:to>
                                            <p:strVal val="visible"/>
                                          </p:to>
                                        </p:set>
                                        <p:anim calcmode="lin" valueType="num" p14:bounceEnd="48000">
                                          <p:cBhvr additive="base">
                                            <p:cTn id="34" dur="500" fill="hold"/>
                                            <p:tgtEl>
                                              <p:spTgt spid="35"/>
                                            </p:tgtEl>
                                            <p:attrNameLst>
                                              <p:attrName>ppt_x</p:attrName>
                                            </p:attrNameLst>
                                          </p:cBhvr>
                                          <p:tavLst>
                                            <p:tav tm="0">
                                              <p:val>
                                                <p:strVal val="1+#ppt_w/2"/>
                                              </p:val>
                                            </p:tav>
                                            <p:tav tm="100000">
                                              <p:val>
                                                <p:strVal val="#ppt_x"/>
                                              </p:val>
                                            </p:tav>
                                          </p:tavLst>
                                        </p:anim>
                                        <p:anim calcmode="lin" valueType="num" p14:bounceEnd="48000">
                                          <p:cBhvr additive="base">
                                            <p:cTn id="35" dur="500" fill="hold"/>
                                            <p:tgtEl>
                                              <p:spTgt spid="35"/>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14:presetBounceEnd="48000">
                                      <p:stCondLst>
                                        <p:cond delay="2000"/>
                                      </p:stCondLst>
                                      <p:childTnLst>
                                        <p:set>
                                          <p:cBhvr>
                                            <p:cTn id="37" dur="1" fill="hold">
                                              <p:stCondLst>
                                                <p:cond delay="0"/>
                                              </p:stCondLst>
                                            </p:cTn>
                                            <p:tgtEl>
                                              <p:spTgt spid="43"/>
                                            </p:tgtEl>
                                            <p:attrNameLst>
                                              <p:attrName>style.visibility</p:attrName>
                                            </p:attrNameLst>
                                          </p:cBhvr>
                                          <p:to>
                                            <p:strVal val="visible"/>
                                          </p:to>
                                        </p:set>
                                        <p:anim calcmode="lin" valueType="num" p14:bounceEnd="48000">
                                          <p:cBhvr additive="base">
                                            <p:cTn id="38" dur="500" fill="hold"/>
                                            <p:tgtEl>
                                              <p:spTgt spid="43"/>
                                            </p:tgtEl>
                                            <p:attrNameLst>
                                              <p:attrName>ppt_x</p:attrName>
                                            </p:attrNameLst>
                                          </p:cBhvr>
                                          <p:tavLst>
                                            <p:tav tm="0">
                                              <p:val>
                                                <p:strVal val="1+#ppt_w/2"/>
                                              </p:val>
                                            </p:tav>
                                            <p:tav tm="100000">
                                              <p:val>
                                                <p:strVal val="#ppt_x"/>
                                              </p:val>
                                            </p:tav>
                                          </p:tavLst>
                                        </p:anim>
                                        <p:anim calcmode="lin" valueType="num" p14:bounceEnd="48000">
                                          <p:cBhvr additive="base">
                                            <p:cTn id="39" dur="500" fill="hold"/>
                                            <p:tgtEl>
                                              <p:spTgt spid="43"/>
                                            </p:tgtEl>
                                            <p:attrNameLst>
                                              <p:attrName>ppt_y</p:attrName>
                                            </p:attrNameLst>
                                          </p:cBhvr>
                                          <p:tavLst>
                                            <p:tav tm="0">
                                              <p:val>
                                                <p:strVal val="#ppt_y"/>
                                              </p:val>
                                            </p:tav>
                                            <p:tav tm="100000">
                                              <p:val>
                                                <p:strVal val="#ppt_y"/>
                                              </p:val>
                                            </p:tav>
                                          </p:tavLst>
                                        </p:anim>
                                      </p:childTnLst>
                                    </p:cTn>
                                  </p:par>
                                  <p:par>
                                    <p:cTn id="40" presetID="32" presetClass="emph" presetSubtype="0" fill="hold" grpId="1" nodeType="withEffect">
                                      <p:stCondLst>
                                        <p:cond delay="2500"/>
                                      </p:stCondLst>
                                      <p:childTnLst>
                                        <p:animRot by="120000">
                                          <p:cBhvr>
                                            <p:cTn id="41" dur="100" fill="hold">
                                              <p:stCondLst>
                                                <p:cond delay="0"/>
                                              </p:stCondLst>
                                            </p:cTn>
                                            <p:tgtEl>
                                              <p:spTgt spid="4"/>
                                            </p:tgtEl>
                                            <p:attrNameLst>
                                              <p:attrName>r</p:attrName>
                                            </p:attrNameLst>
                                          </p:cBhvr>
                                        </p:animRot>
                                        <p:animRot by="-240000">
                                          <p:cBhvr>
                                            <p:cTn id="42" dur="200" fill="hold">
                                              <p:stCondLst>
                                                <p:cond delay="200"/>
                                              </p:stCondLst>
                                            </p:cTn>
                                            <p:tgtEl>
                                              <p:spTgt spid="4"/>
                                            </p:tgtEl>
                                            <p:attrNameLst>
                                              <p:attrName>r</p:attrName>
                                            </p:attrNameLst>
                                          </p:cBhvr>
                                        </p:animRot>
                                        <p:animRot by="240000">
                                          <p:cBhvr>
                                            <p:cTn id="43" dur="200" fill="hold">
                                              <p:stCondLst>
                                                <p:cond delay="400"/>
                                              </p:stCondLst>
                                            </p:cTn>
                                            <p:tgtEl>
                                              <p:spTgt spid="4"/>
                                            </p:tgtEl>
                                            <p:attrNameLst>
                                              <p:attrName>r</p:attrName>
                                            </p:attrNameLst>
                                          </p:cBhvr>
                                        </p:animRot>
                                        <p:animRot by="-240000">
                                          <p:cBhvr>
                                            <p:cTn id="44" dur="200" fill="hold">
                                              <p:stCondLst>
                                                <p:cond delay="600"/>
                                              </p:stCondLst>
                                            </p:cTn>
                                            <p:tgtEl>
                                              <p:spTgt spid="4"/>
                                            </p:tgtEl>
                                            <p:attrNameLst>
                                              <p:attrName>r</p:attrName>
                                            </p:attrNameLst>
                                          </p:cBhvr>
                                        </p:animRot>
                                        <p:animRot by="120000">
                                          <p:cBhvr>
                                            <p:cTn id="45" dur="200" fill="hold">
                                              <p:stCondLst>
                                                <p:cond delay="800"/>
                                              </p:stCondLst>
                                            </p:cTn>
                                            <p:tgtEl>
                                              <p:spTgt spid="4"/>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7" name="嘀1.wav"/>
                                            </p:tgtEl>
                                          </p:cMediaNode>
                                        </p:audio>
                                      </p:subTnLst>
                                    </p:cTn>
                                  </p:par>
                                  <p:par>
                                    <p:cTn id="46" presetID="32" presetClass="emph" presetSubtype="0" fill="hold" grpId="1" nodeType="withEffect">
                                      <p:stCondLst>
                                        <p:cond delay="3500"/>
                                      </p:stCondLst>
                                      <p:childTnLst>
                                        <p:animRot by="120000">
                                          <p:cBhvr>
                                            <p:cTn id="47" dur="100" fill="hold">
                                              <p:stCondLst>
                                                <p:cond delay="0"/>
                                              </p:stCondLst>
                                            </p:cTn>
                                            <p:tgtEl>
                                              <p:spTgt spid="33"/>
                                            </p:tgtEl>
                                            <p:attrNameLst>
                                              <p:attrName>r</p:attrName>
                                            </p:attrNameLst>
                                          </p:cBhvr>
                                        </p:animRot>
                                        <p:animRot by="-240000">
                                          <p:cBhvr>
                                            <p:cTn id="48" dur="200" fill="hold">
                                              <p:stCondLst>
                                                <p:cond delay="200"/>
                                              </p:stCondLst>
                                            </p:cTn>
                                            <p:tgtEl>
                                              <p:spTgt spid="33"/>
                                            </p:tgtEl>
                                            <p:attrNameLst>
                                              <p:attrName>r</p:attrName>
                                            </p:attrNameLst>
                                          </p:cBhvr>
                                        </p:animRot>
                                        <p:animRot by="240000">
                                          <p:cBhvr>
                                            <p:cTn id="49" dur="200" fill="hold">
                                              <p:stCondLst>
                                                <p:cond delay="400"/>
                                              </p:stCondLst>
                                            </p:cTn>
                                            <p:tgtEl>
                                              <p:spTgt spid="33"/>
                                            </p:tgtEl>
                                            <p:attrNameLst>
                                              <p:attrName>r</p:attrName>
                                            </p:attrNameLst>
                                          </p:cBhvr>
                                        </p:animRot>
                                        <p:animRot by="-240000">
                                          <p:cBhvr>
                                            <p:cTn id="50" dur="200" fill="hold">
                                              <p:stCondLst>
                                                <p:cond delay="600"/>
                                              </p:stCondLst>
                                            </p:cTn>
                                            <p:tgtEl>
                                              <p:spTgt spid="33"/>
                                            </p:tgtEl>
                                            <p:attrNameLst>
                                              <p:attrName>r</p:attrName>
                                            </p:attrNameLst>
                                          </p:cBhvr>
                                        </p:animRot>
                                        <p:animRot by="120000">
                                          <p:cBhvr>
                                            <p:cTn id="51" dur="200" fill="hold">
                                              <p:stCondLst>
                                                <p:cond delay="800"/>
                                              </p:stCondLst>
                                            </p:cTn>
                                            <p:tgtEl>
                                              <p:spTgt spid="33"/>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7" name="嘀1.wav"/>
                                            </p:tgtEl>
                                          </p:cMediaNode>
                                        </p:audio>
                                      </p:subTnLst>
                                    </p:cTn>
                                  </p:par>
                                  <p:par>
                                    <p:cTn id="52" presetID="32" presetClass="emph" presetSubtype="0" fill="hold" grpId="1" nodeType="withEffect">
                                      <p:stCondLst>
                                        <p:cond delay="4500"/>
                                      </p:stCondLst>
                                      <p:childTnLst>
                                        <p:animRot by="120000">
                                          <p:cBhvr>
                                            <p:cTn id="53" dur="100" fill="hold">
                                              <p:stCondLst>
                                                <p:cond delay="0"/>
                                              </p:stCondLst>
                                            </p:cTn>
                                            <p:tgtEl>
                                              <p:spTgt spid="34"/>
                                            </p:tgtEl>
                                            <p:attrNameLst>
                                              <p:attrName>r</p:attrName>
                                            </p:attrNameLst>
                                          </p:cBhvr>
                                        </p:animRot>
                                        <p:animRot by="-240000">
                                          <p:cBhvr>
                                            <p:cTn id="54" dur="200" fill="hold">
                                              <p:stCondLst>
                                                <p:cond delay="200"/>
                                              </p:stCondLst>
                                            </p:cTn>
                                            <p:tgtEl>
                                              <p:spTgt spid="34"/>
                                            </p:tgtEl>
                                            <p:attrNameLst>
                                              <p:attrName>r</p:attrName>
                                            </p:attrNameLst>
                                          </p:cBhvr>
                                        </p:animRot>
                                        <p:animRot by="240000">
                                          <p:cBhvr>
                                            <p:cTn id="55" dur="200" fill="hold">
                                              <p:stCondLst>
                                                <p:cond delay="400"/>
                                              </p:stCondLst>
                                            </p:cTn>
                                            <p:tgtEl>
                                              <p:spTgt spid="34"/>
                                            </p:tgtEl>
                                            <p:attrNameLst>
                                              <p:attrName>r</p:attrName>
                                            </p:attrNameLst>
                                          </p:cBhvr>
                                        </p:animRot>
                                        <p:animRot by="-240000">
                                          <p:cBhvr>
                                            <p:cTn id="56" dur="200" fill="hold">
                                              <p:stCondLst>
                                                <p:cond delay="600"/>
                                              </p:stCondLst>
                                            </p:cTn>
                                            <p:tgtEl>
                                              <p:spTgt spid="34"/>
                                            </p:tgtEl>
                                            <p:attrNameLst>
                                              <p:attrName>r</p:attrName>
                                            </p:attrNameLst>
                                          </p:cBhvr>
                                        </p:animRot>
                                        <p:animRot by="120000">
                                          <p:cBhvr>
                                            <p:cTn id="57" dur="200" fill="hold">
                                              <p:stCondLst>
                                                <p:cond delay="800"/>
                                              </p:stCondLst>
                                            </p:cTn>
                                            <p:tgtEl>
                                              <p:spTgt spid="34"/>
                                            </p:tgtEl>
                                            <p:attrNameLst>
                                              <p:attrName>r</p:attrName>
                                            </p:attrNameLst>
                                          </p:cBhvr>
                                        </p:animRot>
                                      </p:childTnLst>
                                      <p:subTnLst>
                                        <p:audio>
                                          <p:cMediaNode>
                                            <p:cTn display="0" masterRel="sameClick">
                                              <p:stCondLst>
                                                <p:cond evt="begin" delay="0">
                                                  <p:tn val="52"/>
                                                </p:cond>
                                              </p:stCondLst>
                                              <p:endCondLst>
                                                <p:cond evt="onStopAudio" delay="0">
                                                  <p:tgtEl>
                                                    <p:sldTgt/>
                                                  </p:tgtEl>
                                                </p:cond>
                                              </p:endCondLst>
                                            </p:cTn>
                                            <p:tgtEl>
                                              <p:sndTgt r:embed="rId7" name="嘀1.wav"/>
                                            </p:tgtEl>
                                          </p:cMediaNode>
                                        </p:audio>
                                      </p:subTnLst>
                                    </p:cTn>
                                  </p:par>
                                  <p:par>
                                    <p:cTn id="58" presetID="32" presetClass="emph" presetSubtype="0" fill="hold" grpId="1" nodeType="withEffect">
                                      <p:stCondLst>
                                        <p:cond delay="5500"/>
                                      </p:stCondLst>
                                      <p:childTnLst>
                                        <p:animRot by="120000">
                                          <p:cBhvr>
                                            <p:cTn id="59" dur="100" fill="hold">
                                              <p:stCondLst>
                                                <p:cond delay="0"/>
                                              </p:stCondLst>
                                            </p:cTn>
                                            <p:tgtEl>
                                              <p:spTgt spid="35"/>
                                            </p:tgtEl>
                                            <p:attrNameLst>
                                              <p:attrName>r</p:attrName>
                                            </p:attrNameLst>
                                          </p:cBhvr>
                                        </p:animRot>
                                        <p:animRot by="-240000">
                                          <p:cBhvr>
                                            <p:cTn id="60" dur="200" fill="hold">
                                              <p:stCondLst>
                                                <p:cond delay="200"/>
                                              </p:stCondLst>
                                            </p:cTn>
                                            <p:tgtEl>
                                              <p:spTgt spid="35"/>
                                            </p:tgtEl>
                                            <p:attrNameLst>
                                              <p:attrName>r</p:attrName>
                                            </p:attrNameLst>
                                          </p:cBhvr>
                                        </p:animRot>
                                        <p:animRot by="240000">
                                          <p:cBhvr>
                                            <p:cTn id="61" dur="200" fill="hold">
                                              <p:stCondLst>
                                                <p:cond delay="400"/>
                                              </p:stCondLst>
                                            </p:cTn>
                                            <p:tgtEl>
                                              <p:spTgt spid="35"/>
                                            </p:tgtEl>
                                            <p:attrNameLst>
                                              <p:attrName>r</p:attrName>
                                            </p:attrNameLst>
                                          </p:cBhvr>
                                        </p:animRot>
                                        <p:animRot by="-240000">
                                          <p:cBhvr>
                                            <p:cTn id="62" dur="200" fill="hold">
                                              <p:stCondLst>
                                                <p:cond delay="600"/>
                                              </p:stCondLst>
                                            </p:cTn>
                                            <p:tgtEl>
                                              <p:spTgt spid="35"/>
                                            </p:tgtEl>
                                            <p:attrNameLst>
                                              <p:attrName>r</p:attrName>
                                            </p:attrNameLst>
                                          </p:cBhvr>
                                        </p:animRot>
                                        <p:animRot by="120000">
                                          <p:cBhvr>
                                            <p:cTn id="63" dur="200" fill="hold">
                                              <p:stCondLst>
                                                <p:cond delay="800"/>
                                              </p:stCondLst>
                                            </p:cTn>
                                            <p:tgtEl>
                                              <p:spTgt spid="35"/>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7" name="嘀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4" grpId="1" animBg="1"/>
          <p:bldP spid="33" grpId="0" animBg="1"/>
          <p:bldP spid="33" grpId="1" animBg="1"/>
          <p:bldP spid="34" grpId="0" animBg="1"/>
          <p:bldP spid="34" grpId="1" animBg="1"/>
          <p:bldP spid="35" grpId="0" animBg="1"/>
          <p:bldP spid="35" grpId="1" animBg="1"/>
          <p:bldP spid="36" grpId="0"/>
          <p:bldP spid="37" grpId="0"/>
          <p:bldP spid="38" grpId="0"/>
          <p:bldP spid="43" grpId="0"/>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 presetClass="entr" presetSubtype="2"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2" fill="hold" grpId="0" nodeType="withEffect">
                                      <p:stCondLst>
                                        <p:cond delay="500"/>
                                      </p:stCondLst>
                                      <p:childTnLst>
                                        <p:set>
                                          <p:cBhvr>
                                            <p:cTn id="13" dur="1" fill="hold">
                                              <p:stCondLst>
                                                <p:cond delay="0"/>
                                              </p:stCondLst>
                                            </p:cTn>
                                            <p:tgtEl>
                                              <p:spTgt spid="36"/>
                                            </p:tgtEl>
                                            <p:attrNameLst>
                                              <p:attrName>style.visibility</p:attrName>
                                            </p:attrNameLst>
                                          </p:cBhvr>
                                          <p:to>
                                            <p:strVal val="visible"/>
                                          </p:to>
                                        </p:set>
                                        <p:anim calcmode="lin" valueType="num">
                                          <p:cBhvr additive="base">
                                            <p:cTn id="14" dur="500" fill="hold"/>
                                            <p:tgtEl>
                                              <p:spTgt spid="36"/>
                                            </p:tgtEl>
                                            <p:attrNameLst>
                                              <p:attrName>ppt_x</p:attrName>
                                            </p:attrNameLst>
                                          </p:cBhvr>
                                          <p:tavLst>
                                            <p:tav tm="0">
                                              <p:val>
                                                <p:strVal val="1+#ppt_w/2"/>
                                              </p:val>
                                            </p:tav>
                                            <p:tav tm="100000">
                                              <p:val>
                                                <p:strVal val="#ppt_x"/>
                                              </p:val>
                                            </p:tav>
                                          </p:tavLst>
                                        </p:anim>
                                        <p:anim calcmode="lin" valueType="num">
                                          <p:cBhvr additive="base">
                                            <p:cTn id="15" dur="500" fill="hold"/>
                                            <p:tgtEl>
                                              <p:spTgt spid="36"/>
                                            </p:tgtEl>
                                            <p:attrNameLst>
                                              <p:attrName>ppt_y</p:attrName>
                                            </p:attrNameLst>
                                          </p:cBhvr>
                                          <p:tavLst>
                                            <p:tav tm="0">
                                              <p:val>
                                                <p:strVal val="#ppt_y"/>
                                              </p:val>
                                            </p:tav>
                                            <p:tav tm="100000">
                                              <p:val>
                                                <p:strVal val="#ppt_y"/>
                                              </p:val>
                                            </p:tav>
                                          </p:tavLst>
                                        </p:anim>
                                      </p:childTnLst>
                                    </p:cTn>
                                  </p:par>
                                  <p:par>
                                    <p:cTn id="16" presetID="2" presetClass="entr" presetSubtype="2" fill="hold" grpId="0" nodeType="withEffect">
                                      <p:stCondLst>
                                        <p:cond delay="1000"/>
                                      </p:stCondLst>
                                      <p:childTnLst>
                                        <p:set>
                                          <p:cBhvr>
                                            <p:cTn id="17" dur="1" fill="hold">
                                              <p:stCondLst>
                                                <p:cond delay="0"/>
                                              </p:stCondLst>
                                            </p:cTn>
                                            <p:tgtEl>
                                              <p:spTgt spid="33"/>
                                            </p:tgtEl>
                                            <p:attrNameLst>
                                              <p:attrName>style.visibility</p:attrName>
                                            </p:attrNameLst>
                                          </p:cBhvr>
                                          <p:to>
                                            <p:strVal val="visible"/>
                                          </p:to>
                                        </p:set>
                                        <p:anim calcmode="lin" valueType="num">
                                          <p:cBhvr additive="base">
                                            <p:cTn id="18" dur="500" fill="hold"/>
                                            <p:tgtEl>
                                              <p:spTgt spid="33"/>
                                            </p:tgtEl>
                                            <p:attrNameLst>
                                              <p:attrName>ppt_x</p:attrName>
                                            </p:attrNameLst>
                                          </p:cBhvr>
                                          <p:tavLst>
                                            <p:tav tm="0">
                                              <p:val>
                                                <p:strVal val="1+#ppt_w/2"/>
                                              </p:val>
                                            </p:tav>
                                            <p:tav tm="100000">
                                              <p:val>
                                                <p:strVal val="#ppt_x"/>
                                              </p:val>
                                            </p:tav>
                                          </p:tavLst>
                                        </p:anim>
                                        <p:anim calcmode="lin" valueType="num">
                                          <p:cBhvr additive="base">
                                            <p:cTn id="19" dur="500" fill="hold"/>
                                            <p:tgtEl>
                                              <p:spTgt spid="33"/>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1000"/>
                                      </p:stCondLst>
                                      <p:childTnLst>
                                        <p:set>
                                          <p:cBhvr>
                                            <p:cTn id="21" dur="1" fill="hold">
                                              <p:stCondLst>
                                                <p:cond delay="0"/>
                                              </p:stCondLst>
                                            </p:cTn>
                                            <p:tgtEl>
                                              <p:spTgt spid="37"/>
                                            </p:tgtEl>
                                            <p:attrNameLst>
                                              <p:attrName>style.visibility</p:attrName>
                                            </p:attrNameLst>
                                          </p:cBhvr>
                                          <p:to>
                                            <p:strVal val="visible"/>
                                          </p:to>
                                        </p:set>
                                        <p:anim calcmode="lin" valueType="num">
                                          <p:cBhvr additive="base">
                                            <p:cTn id="22" dur="500" fill="hold"/>
                                            <p:tgtEl>
                                              <p:spTgt spid="37"/>
                                            </p:tgtEl>
                                            <p:attrNameLst>
                                              <p:attrName>ppt_x</p:attrName>
                                            </p:attrNameLst>
                                          </p:cBhvr>
                                          <p:tavLst>
                                            <p:tav tm="0">
                                              <p:val>
                                                <p:strVal val="1+#ppt_w/2"/>
                                              </p:val>
                                            </p:tav>
                                            <p:tav tm="100000">
                                              <p:val>
                                                <p:strVal val="#ppt_x"/>
                                              </p:val>
                                            </p:tav>
                                          </p:tavLst>
                                        </p:anim>
                                        <p:anim calcmode="lin" valueType="num">
                                          <p:cBhvr additive="base">
                                            <p:cTn id="23" dur="500" fill="hold"/>
                                            <p:tgtEl>
                                              <p:spTgt spid="37"/>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1500"/>
                                      </p:stCondLst>
                                      <p:childTnLst>
                                        <p:set>
                                          <p:cBhvr>
                                            <p:cTn id="25" dur="1" fill="hold">
                                              <p:stCondLst>
                                                <p:cond delay="0"/>
                                              </p:stCondLst>
                                            </p:cTn>
                                            <p:tgtEl>
                                              <p:spTgt spid="34"/>
                                            </p:tgtEl>
                                            <p:attrNameLst>
                                              <p:attrName>style.visibility</p:attrName>
                                            </p:attrNameLst>
                                          </p:cBhvr>
                                          <p:to>
                                            <p:strVal val="visible"/>
                                          </p:to>
                                        </p:set>
                                        <p:anim calcmode="lin" valueType="num">
                                          <p:cBhvr additive="base">
                                            <p:cTn id="26" dur="500" fill="hold"/>
                                            <p:tgtEl>
                                              <p:spTgt spid="34"/>
                                            </p:tgtEl>
                                            <p:attrNameLst>
                                              <p:attrName>ppt_x</p:attrName>
                                            </p:attrNameLst>
                                          </p:cBhvr>
                                          <p:tavLst>
                                            <p:tav tm="0">
                                              <p:val>
                                                <p:strVal val="1+#ppt_w/2"/>
                                              </p:val>
                                            </p:tav>
                                            <p:tav tm="100000">
                                              <p:val>
                                                <p:strVal val="#ppt_x"/>
                                              </p:val>
                                            </p:tav>
                                          </p:tavLst>
                                        </p:anim>
                                        <p:anim calcmode="lin" valueType="num">
                                          <p:cBhvr additive="base">
                                            <p:cTn id="27" dur="500" fill="hold"/>
                                            <p:tgtEl>
                                              <p:spTgt spid="34"/>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1500"/>
                                      </p:stCondLst>
                                      <p:childTnLst>
                                        <p:set>
                                          <p:cBhvr>
                                            <p:cTn id="29" dur="1" fill="hold">
                                              <p:stCondLst>
                                                <p:cond delay="0"/>
                                              </p:stCondLst>
                                            </p:cTn>
                                            <p:tgtEl>
                                              <p:spTgt spid="38"/>
                                            </p:tgtEl>
                                            <p:attrNameLst>
                                              <p:attrName>style.visibility</p:attrName>
                                            </p:attrNameLst>
                                          </p:cBhvr>
                                          <p:to>
                                            <p:strVal val="visible"/>
                                          </p:to>
                                        </p:set>
                                        <p:anim calcmode="lin" valueType="num">
                                          <p:cBhvr additive="base">
                                            <p:cTn id="30" dur="500" fill="hold"/>
                                            <p:tgtEl>
                                              <p:spTgt spid="38"/>
                                            </p:tgtEl>
                                            <p:attrNameLst>
                                              <p:attrName>ppt_x</p:attrName>
                                            </p:attrNameLst>
                                          </p:cBhvr>
                                          <p:tavLst>
                                            <p:tav tm="0">
                                              <p:val>
                                                <p:strVal val="1+#ppt_w/2"/>
                                              </p:val>
                                            </p:tav>
                                            <p:tav tm="100000">
                                              <p:val>
                                                <p:strVal val="#ppt_x"/>
                                              </p:val>
                                            </p:tav>
                                          </p:tavLst>
                                        </p:anim>
                                        <p:anim calcmode="lin" valueType="num">
                                          <p:cBhvr additive="base">
                                            <p:cTn id="31" dur="500" fill="hold"/>
                                            <p:tgtEl>
                                              <p:spTgt spid="38"/>
                                            </p:tgtEl>
                                            <p:attrNameLst>
                                              <p:attrName>ppt_y</p:attrName>
                                            </p:attrNameLst>
                                          </p:cBhvr>
                                          <p:tavLst>
                                            <p:tav tm="0">
                                              <p:val>
                                                <p:strVal val="#ppt_y"/>
                                              </p:val>
                                            </p:tav>
                                            <p:tav tm="100000">
                                              <p:val>
                                                <p:strVal val="#ppt_y"/>
                                              </p:val>
                                            </p:tav>
                                          </p:tavLst>
                                        </p:anim>
                                      </p:childTnLst>
                                    </p:cTn>
                                  </p:par>
                                  <p:par>
                                    <p:cTn id="32" presetID="2" presetClass="entr" presetSubtype="2" fill="hold" grpId="0" nodeType="withEffect">
                                      <p:stCondLst>
                                        <p:cond delay="2000"/>
                                      </p:stCondLst>
                                      <p:childTnLst>
                                        <p:set>
                                          <p:cBhvr>
                                            <p:cTn id="33" dur="1" fill="hold">
                                              <p:stCondLst>
                                                <p:cond delay="0"/>
                                              </p:stCondLst>
                                            </p:cTn>
                                            <p:tgtEl>
                                              <p:spTgt spid="35"/>
                                            </p:tgtEl>
                                            <p:attrNameLst>
                                              <p:attrName>style.visibility</p:attrName>
                                            </p:attrNameLst>
                                          </p:cBhvr>
                                          <p:to>
                                            <p:strVal val="visible"/>
                                          </p:to>
                                        </p:set>
                                        <p:anim calcmode="lin" valueType="num">
                                          <p:cBhvr additive="base">
                                            <p:cTn id="34" dur="500" fill="hold"/>
                                            <p:tgtEl>
                                              <p:spTgt spid="35"/>
                                            </p:tgtEl>
                                            <p:attrNameLst>
                                              <p:attrName>ppt_x</p:attrName>
                                            </p:attrNameLst>
                                          </p:cBhvr>
                                          <p:tavLst>
                                            <p:tav tm="0">
                                              <p:val>
                                                <p:strVal val="1+#ppt_w/2"/>
                                              </p:val>
                                            </p:tav>
                                            <p:tav tm="100000">
                                              <p:val>
                                                <p:strVal val="#ppt_x"/>
                                              </p:val>
                                            </p:tav>
                                          </p:tavLst>
                                        </p:anim>
                                        <p:anim calcmode="lin" valueType="num">
                                          <p:cBhvr additive="base">
                                            <p:cTn id="35" dur="500" fill="hold"/>
                                            <p:tgtEl>
                                              <p:spTgt spid="35"/>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2000"/>
                                      </p:stCondLst>
                                      <p:childTnLst>
                                        <p:set>
                                          <p:cBhvr>
                                            <p:cTn id="37" dur="1" fill="hold">
                                              <p:stCondLst>
                                                <p:cond delay="0"/>
                                              </p:stCondLst>
                                            </p:cTn>
                                            <p:tgtEl>
                                              <p:spTgt spid="43"/>
                                            </p:tgtEl>
                                            <p:attrNameLst>
                                              <p:attrName>style.visibility</p:attrName>
                                            </p:attrNameLst>
                                          </p:cBhvr>
                                          <p:to>
                                            <p:strVal val="visible"/>
                                          </p:to>
                                        </p:set>
                                        <p:anim calcmode="lin" valueType="num">
                                          <p:cBhvr additive="base">
                                            <p:cTn id="38" dur="500" fill="hold"/>
                                            <p:tgtEl>
                                              <p:spTgt spid="43"/>
                                            </p:tgtEl>
                                            <p:attrNameLst>
                                              <p:attrName>ppt_x</p:attrName>
                                            </p:attrNameLst>
                                          </p:cBhvr>
                                          <p:tavLst>
                                            <p:tav tm="0">
                                              <p:val>
                                                <p:strVal val="1+#ppt_w/2"/>
                                              </p:val>
                                            </p:tav>
                                            <p:tav tm="100000">
                                              <p:val>
                                                <p:strVal val="#ppt_x"/>
                                              </p:val>
                                            </p:tav>
                                          </p:tavLst>
                                        </p:anim>
                                        <p:anim calcmode="lin" valueType="num">
                                          <p:cBhvr additive="base">
                                            <p:cTn id="39" dur="500" fill="hold"/>
                                            <p:tgtEl>
                                              <p:spTgt spid="43"/>
                                            </p:tgtEl>
                                            <p:attrNameLst>
                                              <p:attrName>ppt_y</p:attrName>
                                            </p:attrNameLst>
                                          </p:cBhvr>
                                          <p:tavLst>
                                            <p:tav tm="0">
                                              <p:val>
                                                <p:strVal val="#ppt_y"/>
                                              </p:val>
                                            </p:tav>
                                            <p:tav tm="100000">
                                              <p:val>
                                                <p:strVal val="#ppt_y"/>
                                              </p:val>
                                            </p:tav>
                                          </p:tavLst>
                                        </p:anim>
                                      </p:childTnLst>
                                    </p:cTn>
                                  </p:par>
                                  <p:par>
                                    <p:cTn id="40" presetID="32" presetClass="emph" presetSubtype="0" fill="hold" grpId="1" nodeType="withEffect">
                                      <p:stCondLst>
                                        <p:cond delay="2500"/>
                                      </p:stCondLst>
                                      <p:childTnLst>
                                        <p:animRot by="120000">
                                          <p:cBhvr>
                                            <p:cTn id="41" dur="100" fill="hold">
                                              <p:stCondLst>
                                                <p:cond delay="0"/>
                                              </p:stCondLst>
                                            </p:cTn>
                                            <p:tgtEl>
                                              <p:spTgt spid="4"/>
                                            </p:tgtEl>
                                            <p:attrNameLst>
                                              <p:attrName>r</p:attrName>
                                            </p:attrNameLst>
                                          </p:cBhvr>
                                        </p:animRot>
                                        <p:animRot by="-240000">
                                          <p:cBhvr>
                                            <p:cTn id="42" dur="200" fill="hold">
                                              <p:stCondLst>
                                                <p:cond delay="200"/>
                                              </p:stCondLst>
                                            </p:cTn>
                                            <p:tgtEl>
                                              <p:spTgt spid="4"/>
                                            </p:tgtEl>
                                            <p:attrNameLst>
                                              <p:attrName>r</p:attrName>
                                            </p:attrNameLst>
                                          </p:cBhvr>
                                        </p:animRot>
                                        <p:animRot by="240000">
                                          <p:cBhvr>
                                            <p:cTn id="43" dur="200" fill="hold">
                                              <p:stCondLst>
                                                <p:cond delay="400"/>
                                              </p:stCondLst>
                                            </p:cTn>
                                            <p:tgtEl>
                                              <p:spTgt spid="4"/>
                                            </p:tgtEl>
                                            <p:attrNameLst>
                                              <p:attrName>r</p:attrName>
                                            </p:attrNameLst>
                                          </p:cBhvr>
                                        </p:animRot>
                                        <p:animRot by="-240000">
                                          <p:cBhvr>
                                            <p:cTn id="44" dur="200" fill="hold">
                                              <p:stCondLst>
                                                <p:cond delay="600"/>
                                              </p:stCondLst>
                                            </p:cTn>
                                            <p:tgtEl>
                                              <p:spTgt spid="4"/>
                                            </p:tgtEl>
                                            <p:attrNameLst>
                                              <p:attrName>r</p:attrName>
                                            </p:attrNameLst>
                                          </p:cBhvr>
                                        </p:animRot>
                                        <p:animRot by="120000">
                                          <p:cBhvr>
                                            <p:cTn id="45" dur="200" fill="hold">
                                              <p:stCondLst>
                                                <p:cond delay="800"/>
                                              </p:stCondLst>
                                            </p:cTn>
                                            <p:tgtEl>
                                              <p:spTgt spid="4"/>
                                            </p:tgtEl>
                                            <p:attrNameLst>
                                              <p:attrName>r</p:attrName>
                                            </p:attrNameLst>
                                          </p:cBhvr>
                                        </p:animRot>
                                      </p:childTnLst>
                                      <p:subTnLst>
                                        <p:audio>
                                          <p:cMediaNode>
                                            <p:cTn display="0" masterRel="sameClick">
                                              <p:stCondLst>
                                                <p:cond evt="begin" delay="0">
                                                  <p:tn val="40"/>
                                                </p:cond>
                                              </p:stCondLst>
                                              <p:endCondLst>
                                                <p:cond evt="onStopAudio" delay="0">
                                                  <p:tgtEl>
                                                    <p:sldTgt/>
                                                  </p:tgtEl>
                                                </p:cond>
                                              </p:endCondLst>
                                            </p:cTn>
                                            <p:tgtEl>
                                              <p:sndTgt r:embed="rId2" name="嘀1.wav"/>
                                            </p:tgtEl>
                                          </p:cMediaNode>
                                        </p:audio>
                                      </p:subTnLst>
                                    </p:cTn>
                                  </p:par>
                                  <p:par>
                                    <p:cTn id="46" presetID="32" presetClass="emph" presetSubtype="0" fill="hold" grpId="1" nodeType="withEffect">
                                      <p:stCondLst>
                                        <p:cond delay="3500"/>
                                      </p:stCondLst>
                                      <p:childTnLst>
                                        <p:animRot by="120000">
                                          <p:cBhvr>
                                            <p:cTn id="47" dur="100" fill="hold">
                                              <p:stCondLst>
                                                <p:cond delay="0"/>
                                              </p:stCondLst>
                                            </p:cTn>
                                            <p:tgtEl>
                                              <p:spTgt spid="33"/>
                                            </p:tgtEl>
                                            <p:attrNameLst>
                                              <p:attrName>r</p:attrName>
                                            </p:attrNameLst>
                                          </p:cBhvr>
                                        </p:animRot>
                                        <p:animRot by="-240000">
                                          <p:cBhvr>
                                            <p:cTn id="48" dur="200" fill="hold">
                                              <p:stCondLst>
                                                <p:cond delay="200"/>
                                              </p:stCondLst>
                                            </p:cTn>
                                            <p:tgtEl>
                                              <p:spTgt spid="33"/>
                                            </p:tgtEl>
                                            <p:attrNameLst>
                                              <p:attrName>r</p:attrName>
                                            </p:attrNameLst>
                                          </p:cBhvr>
                                        </p:animRot>
                                        <p:animRot by="240000">
                                          <p:cBhvr>
                                            <p:cTn id="49" dur="200" fill="hold">
                                              <p:stCondLst>
                                                <p:cond delay="400"/>
                                              </p:stCondLst>
                                            </p:cTn>
                                            <p:tgtEl>
                                              <p:spTgt spid="33"/>
                                            </p:tgtEl>
                                            <p:attrNameLst>
                                              <p:attrName>r</p:attrName>
                                            </p:attrNameLst>
                                          </p:cBhvr>
                                        </p:animRot>
                                        <p:animRot by="-240000">
                                          <p:cBhvr>
                                            <p:cTn id="50" dur="200" fill="hold">
                                              <p:stCondLst>
                                                <p:cond delay="600"/>
                                              </p:stCondLst>
                                            </p:cTn>
                                            <p:tgtEl>
                                              <p:spTgt spid="33"/>
                                            </p:tgtEl>
                                            <p:attrNameLst>
                                              <p:attrName>r</p:attrName>
                                            </p:attrNameLst>
                                          </p:cBhvr>
                                        </p:animRot>
                                        <p:animRot by="120000">
                                          <p:cBhvr>
                                            <p:cTn id="51" dur="200" fill="hold">
                                              <p:stCondLst>
                                                <p:cond delay="800"/>
                                              </p:stCondLst>
                                            </p:cTn>
                                            <p:tgtEl>
                                              <p:spTgt spid="33"/>
                                            </p:tgtEl>
                                            <p:attrNameLst>
                                              <p:attrName>r</p:attrName>
                                            </p:attrNameLst>
                                          </p:cBhvr>
                                        </p:animRot>
                                      </p:childTnLst>
                                      <p:subTnLst>
                                        <p:audio>
                                          <p:cMediaNode>
                                            <p:cTn display="0" masterRel="sameClick">
                                              <p:stCondLst>
                                                <p:cond evt="begin" delay="0">
                                                  <p:tn val="46"/>
                                                </p:cond>
                                              </p:stCondLst>
                                              <p:endCondLst>
                                                <p:cond evt="onStopAudio" delay="0">
                                                  <p:tgtEl>
                                                    <p:sldTgt/>
                                                  </p:tgtEl>
                                                </p:cond>
                                              </p:endCondLst>
                                            </p:cTn>
                                            <p:tgtEl>
                                              <p:sndTgt r:embed="rId2" name="嘀1.wav"/>
                                            </p:tgtEl>
                                          </p:cMediaNode>
                                        </p:audio>
                                      </p:subTnLst>
                                    </p:cTn>
                                  </p:par>
                                  <p:par>
                                    <p:cTn id="52" presetID="32" presetClass="emph" presetSubtype="0" fill="hold" grpId="1" nodeType="withEffect">
                                      <p:stCondLst>
                                        <p:cond delay="4500"/>
                                      </p:stCondLst>
                                      <p:childTnLst>
                                        <p:animRot by="120000">
                                          <p:cBhvr>
                                            <p:cTn id="53" dur="100" fill="hold">
                                              <p:stCondLst>
                                                <p:cond delay="0"/>
                                              </p:stCondLst>
                                            </p:cTn>
                                            <p:tgtEl>
                                              <p:spTgt spid="34"/>
                                            </p:tgtEl>
                                            <p:attrNameLst>
                                              <p:attrName>r</p:attrName>
                                            </p:attrNameLst>
                                          </p:cBhvr>
                                        </p:animRot>
                                        <p:animRot by="-240000">
                                          <p:cBhvr>
                                            <p:cTn id="54" dur="200" fill="hold">
                                              <p:stCondLst>
                                                <p:cond delay="200"/>
                                              </p:stCondLst>
                                            </p:cTn>
                                            <p:tgtEl>
                                              <p:spTgt spid="34"/>
                                            </p:tgtEl>
                                            <p:attrNameLst>
                                              <p:attrName>r</p:attrName>
                                            </p:attrNameLst>
                                          </p:cBhvr>
                                        </p:animRot>
                                        <p:animRot by="240000">
                                          <p:cBhvr>
                                            <p:cTn id="55" dur="200" fill="hold">
                                              <p:stCondLst>
                                                <p:cond delay="400"/>
                                              </p:stCondLst>
                                            </p:cTn>
                                            <p:tgtEl>
                                              <p:spTgt spid="34"/>
                                            </p:tgtEl>
                                            <p:attrNameLst>
                                              <p:attrName>r</p:attrName>
                                            </p:attrNameLst>
                                          </p:cBhvr>
                                        </p:animRot>
                                        <p:animRot by="-240000">
                                          <p:cBhvr>
                                            <p:cTn id="56" dur="200" fill="hold">
                                              <p:stCondLst>
                                                <p:cond delay="600"/>
                                              </p:stCondLst>
                                            </p:cTn>
                                            <p:tgtEl>
                                              <p:spTgt spid="34"/>
                                            </p:tgtEl>
                                            <p:attrNameLst>
                                              <p:attrName>r</p:attrName>
                                            </p:attrNameLst>
                                          </p:cBhvr>
                                        </p:animRot>
                                        <p:animRot by="120000">
                                          <p:cBhvr>
                                            <p:cTn id="57" dur="200" fill="hold">
                                              <p:stCondLst>
                                                <p:cond delay="800"/>
                                              </p:stCondLst>
                                            </p:cTn>
                                            <p:tgtEl>
                                              <p:spTgt spid="34"/>
                                            </p:tgtEl>
                                            <p:attrNameLst>
                                              <p:attrName>r</p:attrName>
                                            </p:attrNameLst>
                                          </p:cBhvr>
                                        </p:animRot>
                                      </p:childTnLst>
                                      <p:subTnLst>
                                        <p:audio>
                                          <p:cMediaNode>
                                            <p:cTn display="0" masterRel="sameClick">
                                              <p:stCondLst>
                                                <p:cond evt="begin" delay="0">
                                                  <p:tn val="52"/>
                                                </p:cond>
                                              </p:stCondLst>
                                              <p:endCondLst>
                                                <p:cond evt="onStopAudio" delay="0">
                                                  <p:tgtEl>
                                                    <p:sldTgt/>
                                                  </p:tgtEl>
                                                </p:cond>
                                              </p:endCondLst>
                                            </p:cTn>
                                            <p:tgtEl>
                                              <p:sndTgt r:embed="rId2" name="嘀1.wav"/>
                                            </p:tgtEl>
                                          </p:cMediaNode>
                                        </p:audio>
                                      </p:subTnLst>
                                    </p:cTn>
                                  </p:par>
                                  <p:par>
                                    <p:cTn id="58" presetID="32" presetClass="emph" presetSubtype="0" fill="hold" grpId="1" nodeType="withEffect">
                                      <p:stCondLst>
                                        <p:cond delay="5500"/>
                                      </p:stCondLst>
                                      <p:childTnLst>
                                        <p:animRot by="120000">
                                          <p:cBhvr>
                                            <p:cTn id="59" dur="100" fill="hold">
                                              <p:stCondLst>
                                                <p:cond delay="0"/>
                                              </p:stCondLst>
                                            </p:cTn>
                                            <p:tgtEl>
                                              <p:spTgt spid="35"/>
                                            </p:tgtEl>
                                            <p:attrNameLst>
                                              <p:attrName>r</p:attrName>
                                            </p:attrNameLst>
                                          </p:cBhvr>
                                        </p:animRot>
                                        <p:animRot by="-240000">
                                          <p:cBhvr>
                                            <p:cTn id="60" dur="200" fill="hold">
                                              <p:stCondLst>
                                                <p:cond delay="200"/>
                                              </p:stCondLst>
                                            </p:cTn>
                                            <p:tgtEl>
                                              <p:spTgt spid="35"/>
                                            </p:tgtEl>
                                            <p:attrNameLst>
                                              <p:attrName>r</p:attrName>
                                            </p:attrNameLst>
                                          </p:cBhvr>
                                        </p:animRot>
                                        <p:animRot by="240000">
                                          <p:cBhvr>
                                            <p:cTn id="61" dur="200" fill="hold">
                                              <p:stCondLst>
                                                <p:cond delay="400"/>
                                              </p:stCondLst>
                                            </p:cTn>
                                            <p:tgtEl>
                                              <p:spTgt spid="35"/>
                                            </p:tgtEl>
                                            <p:attrNameLst>
                                              <p:attrName>r</p:attrName>
                                            </p:attrNameLst>
                                          </p:cBhvr>
                                        </p:animRot>
                                        <p:animRot by="-240000">
                                          <p:cBhvr>
                                            <p:cTn id="62" dur="200" fill="hold">
                                              <p:stCondLst>
                                                <p:cond delay="600"/>
                                              </p:stCondLst>
                                            </p:cTn>
                                            <p:tgtEl>
                                              <p:spTgt spid="35"/>
                                            </p:tgtEl>
                                            <p:attrNameLst>
                                              <p:attrName>r</p:attrName>
                                            </p:attrNameLst>
                                          </p:cBhvr>
                                        </p:animRot>
                                        <p:animRot by="120000">
                                          <p:cBhvr>
                                            <p:cTn id="63" dur="200" fill="hold">
                                              <p:stCondLst>
                                                <p:cond delay="800"/>
                                              </p:stCondLst>
                                            </p:cTn>
                                            <p:tgtEl>
                                              <p:spTgt spid="35"/>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2" name="嘀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4" grpId="0" animBg="1"/>
          <p:bldP spid="4" grpId="1" animBg="1"/>
          <p:bldP spid="33" grpId="0" animBg="1"/>
          <p:bldP spid="33" grpId="1" animBg="1"/>
          <p:bldP spid="34" grpId="0" animBg="1"/>
          <p:bldP spid="34" grpId="1" animBg="1"/>
          <p:bldP spid="35" grpId="0" animBg="1"/>
          <p:bldP spid="35" grpId="1" animBg="1"/>
          <p:bldP spid="36" grpId="0"/>
          <p:bldP spid="37" grpId="0"/>
          <p:bldP spid="38" grpId="0"/>
          <p:bldP spid="43"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菱形 5"/>
          <p:cNvSpPr/>
          <p:nvPr/>
        </p:nvSpPr>
        <p:spPr>
          <a:xfrm>
            <a:off x="5095839" y="2755679"/>
            <a:ext cx="2251751" cy="2252044"/>
          </a:xfrm>
          <a:prstGeom prst="diamond">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7" name="菱形 6"/>
          <p:cNvSpPr/>
          <p:nvPr/>
        </p:nvSpPr>
        <p:spPr>
          <a:xfrm>
            <a:off x="3926225" y="1627075"/>
            <a:ext cx="2130003" cy="2130280"/>
          </a:xfrm>
          <a:prstGeom prst="diamond">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8" name="组合 7"/>
          <p:cNvGrpSpPr/>
          <p:nvPr/>
        </p:nvGrpSpPr>
        <p:grpSpPr>
          <a:xfrm>
            <a:off x="4737284" y="2434007"/>
            <a:ext cx="507882" cy="509588"/>
            <a:chOff x="7897815" y="614362"/>
            <a:chExt cx="982665" cy="985836"/>
          </a:xfrm>
          <a:solidFill>
            <a:schemeClr val="bg1"/>
          </a:solidFill>
        </p:grpSpPr>
        <p:sp>
          <p:nvSpPr>
            <p:cNvPr id="9" name="Freeform 15"/>
            <p:cNvSpPr/>
            <p:nvPr/>
          </p:nvSpPr>
          <p:spPr bwMode="auto">
            <a:xfrm>
              <a:off x="8310565" y="944562"/>
              <a:ext cx="82550" cy="82550"/>
            </a:xfrm>
            <a:custGeom>
              <a:avLst/>
              <a:gdLst>
                <a:gd name="T0" fmla="*/ 52 w 52"/>
                <a:gd name="T1" fmla="*/ 52 h 52"/>
                <a:gd name="T2" fmla="*/ 0 w 52"/>
                <a:gd name="T3" fmla="*/ 0 h 52"/>
                <a:gd name="T4" fmla="*/ 52 w 52"/>
                <a:gd name="T5" fmla="*/ 52 h 52"/>
                <a:gd name="T6" fmla="*/ 52 w 52"/>
                <a:gd name="T7" fmla="*/ 52 h 52"/>
              </a:gdLst>
              <a:ahLst/>
              <a:cxnLst>
                <a:cxn ang="0">
                  <a:pos x="T0" y="T1"/>
                </a:cxn>
                <a:cxn ang="0">
                  <a:pos x="T2" y="T3"/>
                </a:cxn>
                <a:cxn ang="0">
                  <a:pos x="T4" y="T5"/>
                </a:cxn>
                <a:cxn ang="0">
                  <a:pos x="T6" y="T7"/>
                </a:cxn>
              </a:cxnLst>
              <a:rect l="0" t="0" r="r" b="b"/>
              <a:pathLst>
                <a:path w="52" h="52">
                  <a:moveTo>
                    <a:pt x="52" y="52"/>
                  </a:moveTo>
                  <a:lnTo>
                    <a:pt x="0" y="0"/>
                  </a:lnTo>
                  <a:lnTo>
                    <a:pt x="52" y="52"/>
                  </a:lnTo>
                  <a:lnTo>
                    <a:pt x="52" y="52"/>
                  </a:ln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0" name="Freeform 16"/>
            <p:cNvSpPr/>
            <p:nvPr/>
          </p:nvSpPr>
          <p:spPr bwMode="auto">
            <a:xfrm>
              <a:off x="8497890" y="1131886"/>
              <a:ext cx="71438" cy="74612"/>
            </a:xfrm>
            <a:custGeom>
              <a:avLst/>
              <a:gdLst>
                <a:gd name="T0" fmla="*/ 0 w 45"/>
                <a:gd name="T1" fmla="*/ 0 h 47"/>
                <a:gd name="T2" fmla="*/ 45 w 45"/>
                <a:gd name="T3" fmla="*/ 47 h 47"/>
                <a:gd name="T4" fmla="*/ 0 w 45"/>
                <a:gd name="T5" fmla="*/ 0 h 47"/>
                <a:gd name="T6" fmla="*/ 0 w 45"/>
                <a:gd name="T7" fmla="*/ 0 h 47"/>
              </a:gdLst>
              <a:ahLst/>
              <a:cxnLst>
                <a:cxn ang="0">
                  <a:pos x="T0" y="T1"/>
                </a:cxn>
                <a:cxn ang="0">
                  <a:pos x="T2" y="T3"/>
                </a:cxn>
                <a:cxn ang="0">
                  <a:pos x="T4" y="T5"/>
                </a:cxn>
                <a:cxn ang="0">
                  <a:pos x="T6" y="T7"/>
                </a:cxn>
              </a:cxnLst>
              <a:rect l="0" t="0" r="r" b="b"/>
              <a:pathLst>
                <a:path w="45" h="47">
                  <a:moveTo>
                    <a:pt x="0" y="0"/>
                  </a:moveTo>
                  <a:lnTo>
                    <a:pt x="45" y="47"/>
                  </a:lnTo>
                  <a:lnTo>
                    <a:pt x="0" y="0"/>
                  </a:lnTo>
                  <a:lnTo>
                    <a:pt x="0" y="0"/>
                  </a:ln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1" name="Freeform 17"/>
            <p:cNvSpPr/>
            <p:nvPr/>
          </p:nvSpPr>
          <p:spPr bwMode="auto">
            <a:xfrm>
              <a:off x="8415340" y="1236661"/>
              <a:ext cx="60325" cy="60325"/>
            </a:xfrm>
            <a:custGeom>
              <a:avLst/>
              <a:gdLst>
                <a:gd name="T0" fmla="*/ 0 w 38"/>
                <a:gd name="T1" fmla="*/ 0 h 38"/>
                <a:gd name="T2" fmla="*/ 38 w 38"/>
                <a:gd name="T3" fmla="*/ 38 h 38"/>
                <a:gd name="T4" fmla="*/ 0 w 38"/>
                <a:gd name="T5" fmla="*/ 0 h 38"/>
                <a:gd name="T6" fmla="*/ 0 w 38"/>
                <a:gd name="T7" fmla="*/ 0 h 38"/>
              </a:gdLst>
              <a:ahLst/>
              <a:cxnLst>
                <a:cxn ang="0">
                  <a:pos x="T0" y="T1"/>
                </a:cxn>
                <a:cxn ang="0">
                  <a:pos x="T2" y="T3"/>
                </a:cxn>
                <a:cxn ang="0">
                  <a:pos x="T4" y="T5"/>
                </a:cxn>
                <a:cxn ang="0">
                  <a:pos x="T6" y="T7"/>
                </a:cxn>
              </a:cxnLst>
              <a:rect l="0" t="0" r="r" b="b"/>
              <a:pathLst>
                <a:path w="38" h="38">
                  <a:moveTo>
                    <a:pt x="0" y="0"/>
                  </a:moveTo>
                  <a:lnTo>
                    <a:pt x="38" y="38"/>
                  </a:lnTo>
                  <a:lnTo>
                    <a:pt x="0" y="0"/>
                  </a:lnTo>
                  <a:lnTo>
                    <a:pt x="0" y="0"/>
                  </a:ln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2" name="Freeform 18"/>
            <p:cNvSpPr/>
            <p:nvPr/>
          </p:nvSpPr>
          <p:spPr bwMode="auto">
            <a:xfrm>
              <a:off x="7897815" y="614362"/>
              <a:ext cx="966788" cy="985836"/>
            </a:xfrm>
            <a:custGeom>
              <a:avLst/>
              <a:gdLst>
                <a:gd name="T0" fmla="*/ 180 w 258"/>
                <a:gd name="T1" fmla="*/ 156 h 263"/>
                <a:gd name="T2" fmla="*/ 160 w 258"/>
                <a:gd name="T3" fmla="*/ 135 h 263"/>
                <a:gd name="T4" fmla="*/ 160 w 258"/>
                <a:gd name="T5" fmla="*/ 135 h 263"/>
                <a:gd name="T6" fmla="*/ 130 w 258"/>
                <a:gd name="T7" fmla="*/ 104 h 263"/>
                <a:gd name="T8" fmla="*/ 130 w 258"/>
                <a:gd name="T9" fmla="*/ 104 h 263"/>
                <a:gd name="T10" fmla="*/ 106 w 258"/>
                <a:gd name="T11" fmla="*/ 80 h 263"/>
                <a:gd name="T12" fmla="*/ 97 w 258"/>
                <a:gd name="T13" fmla="*/ 19 h 263"/>
                <a:gd name="T14" fmla="*/ 36 w 258"/>
                <a:gd name="T15" fmla="*/ 9 h 263"/>
                <a:gd name="T16" fmla="*/ 65 w 258"/>
                <a:gd name="T17" fmla="*/ 40 h 263"/>
                <a:gd name="T18" fmla="*/ 44 w 258"/>
                <a:gd name="T19" fmla="*/ 61 h 263"/>
                <a:gd name="T20" fmla="*/ 11 w 258"/>
                <a:gd name="T21" fmla="*/ 30 h 263"/>
                <a:gd name="T22" fmla="*/ 19 w 258"/>
                <a:gd name="T23" fmla="*/ 95 h 263"/>
                <a:gd name="T24" fmla="*/ 79 w 258"/>
                <a:gd name="T25" fmla="*/ 106 h 263"/>
                <a:gd name="T26" fmla="*/ 136 w 258"/>
                <a:gd name="T27" fmla="*/ 165 h 263"/>
                <a:gd name="T28" fmla="*/ 136 w 258"/>
                <a:gd name="T29" fmla="*/ 165 h 263"/>
                <a:gd name="T30" fmla="*/ 153 w 258"/>
                <a:gd name="T31" fmla="*/ 183 h 263"/>
                <a:gd name="T32" fmla="*/ 161 w 258"/>
                <a:gd name="T33" fmla="*/ 244 h 263"/>
                <a:gd name="T34" fmla="*/ 223 w 258"/>
                <a:gd name="T35" fmla="*/ 254 h 263"/>
                <a:gd name="T36" fmla="*/ 193 w 258"/>
                <a:gd name="T37" fmla="*/ 223 h 263"/>
                <a:gd name="T38" fmla="*/ 218 w 258"/>
                <a:gd name="T39" fmla="*/ 198 h 263"/>
                <a:gd name="T40" fmla="*/ 248 w 258"/>
                <a:gd name="T41" fmla="*/ 229 h 263"/>
                <a:gd name="T42" fmla="*/ 239 w 258"/>
                <a:gd name="T43" fmla="*/ 166 h 263"/>
                <a:gd name="T44" fmla="*/ 180 w 258"/>
                <a:gd name="T45" fmla="*/ 15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8" h="263">
                  <a:moveTo>
                    <a:pt x="180" y="156"/>
                  </a:moveTo>
                  <a:cubicBezTo>
                    <a:pt x="160" y="135"/>
                    <a:pt x="160" y="135"/>
                    <a:pt x="160" y="135"/>
                  </a:cubicBezTo>
                  <a:cubicBezTo>
                    <a:pt x="160" y="135"/>
                    <a:pt x="160" y="135"/>
                    <a:pt x="160" y="135"/>
                  </a:cubicBezTo>
                  <a:cubicBezTo>
                    <a:pt x="130" y="104"/>
                    <a:pt x="130" y="104"/>
                    <a:pt x="130" y="104"/>
                  </a:cubicBezTo>
                  <a:cubicBezTo>
                    <a:pt x="130" y="104"/>
                    <a:pt x="130" y="104"/>
                    <a:pt x="130" y="104"/>
                  </a:cubicBezTo>
                  <a:cubicBezTo>
                    <a:pt x="106" y="80"/>
                    <a:pt x="106" y="80"/>
                    <a:pt x="106" y="80"/>
                  </a:cubicBezTo>
                  <a:cubicBezTo>
                    <a:pt x="115" y="60"/>
                    <a:pt x="113" y="35"/>
                    <a:pt x="97" y="19"/>
                  </a:cubicBezTo>
                  <a:cubicBezTo>
                    <a:pt x="81" y="2"/>
                    <a:pt x="55" y="0"/>
                    <a:pt x="36" y="9"/>
                  </a:cubicBezTo>
                  <a:cubicBezTo>
                    <a:pt x="65" y="40"/>
                    <a:pt x="65" y="40"/>
                    <a:pt x="65" y="40"/>
                  </a:cubicBezTo>
                  <a:cubicBezTo>
                    <a:pt x="44" y="61"/>
                    <a:pt x="44" y="61"/>
                    <a:pt x="44" y="61"/>
                  </a:cubicBezTo>
                  <a:cubicBezTo>
                    <a:pt x="11" y="30"/>
                    <a:pt x="11" y="30"/>
                    <a:pt x="11" y="30"/>
                  </a:cubicBezTo>
                  <a:cubicBezTo>
                    <a:pt x="1" y="50"/>
                    <a:pt x="0" y="77"/>
                    <a:pt x="19" y="95"/>
                  </a:cubicBezTo>
                  <a:cubicBezTo>
                    <a:pt x="35" y="111"/>
                    <a:pt x="60" y="115"/>
                    <a:pt x="79" y="106"/>
                  </a:cubicBezTo>
                  <a:cubicBezTo>
                    <a:pt x="136" y="165"/>
                    <a:pt x="136" y="165"/>
                    <a:pt x="136" y="165"/>
                  </a:cubicBezTo>
                  <a:cubicBezTo>
                    <a:pt x="136" y="165"/>
                    <a:pt x="136" y="165"/>
                    <a:pt x="136" y="165"/>
                  </a:cubicBezTo>
                  <a:cubicBezTo>
                    <a:pt x="153" y="183"/>
                    <a:pt x="153" y="183"/>
                    <a:pt x="153" y="183"/>
                  </a:cubicBezTo>
                  <a:cubicBezTo>
                    <a:pt x="144" y="202"/>
                    <a:pt x="145" y="227"/>
                    <a:pt x="161" y="244"/>
                  </a:cubicBezTo>
                  <a:cubicBezTo>
                    <a:pt x="177" y="260"/>
                    <a:pt x="203" y="263"/>
                    <a:pt x="223" y="254"/>
                  </a:cubicBezTo>
                  <a:cubicBezTo>
                    <a:pt x="193" y="223"/>
                    <a:pt x="193" y="223"/>
                    <a:pt x="193" y="223"/>
                  </a:cubicBezTo>
                  <a:cubicBezTo>
                    <a:pt x="218" y="198"/>
                    <a:pt x="218" y="198"/>
                    <a:pt x="218" y="198"/>
                  </a:cubicBezTo>
                  <a:cubicBezTo>
                    <a:pt x="248" y="229"/>
                    <a:pt x="248" y="229"/>
                    <a:pt x="248" y="229"/>
                  </a:cubicBezTo>
                  <a:cubicBezTo>
                    <a:pt x="258" y="210"/>
                    <a:pt x="256" y="183"/>
                    <a:pt x="239" y="166"/>
                  </a:cubicBezTo>
                  <a:cubicBezTo>
                    <a:pt x="224" y="150"/>
                    <a:pt x="200" y="148"/>
                    <a:pt x="180" y="156"/>
                  </a:cubicBezTo>
                  <a:close/>
                </a:path>
              </a:pathLst>
            </a:custGeom>
            <a:grpFill/>
            <a:ln>
              <a:solidFill>
                <a:schemeClr val="bg1"/>
              </a:solid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3" name="Freeform 19"/>
            <p:cNvSpPr/>
            <p:nvPr/>
          </p:nvSpPr>
          <p:spPr bwMode="auto">
            <a:xfrm>
              <a:off x="7912104" y="614362"/>
              <a:ext cx="968376" cy="985836"/>
            </a:xfrm>
            <a:custGeom>
              <a:avLst/>
              <a:gdLst>
                <a:gd name="T0" fmla="*/ 78 w 258"/>
                <a:gd name="T1" fmla="*/ 156 h 263"/>
                <a:gd name="T2" fmla="*/ 99 w 258"/>
                <a:gd name="T3" fmla="*/ 135 h 263"/>
                <a:gd name="T4" fmla="*/ 99 w 258"/>
                <a:gd name="T5" fmla="*/ 135 h 263"/>
                <a:gd name="T6" fmla="*/ 128 w 258"/>
                <a:gd name="T7" fmla="*/ 104 h 263"/>
                <a:gd name="T8" fmla="*/ 128 w 258"/>
                <a:gd name="T9" fmla="*/ 104 h 263"/>
                <a:gd name="T10" fmla="*/ 152 w 258"/>
                <a:gd name="T11" fmla="*/ 80 h 263"/>
                <a:gd name="T12" fmla="*/ 161 w 258"/>
                <a:gd name="T13" fmla="*/ 19 h 263"/>
                <a:gd name="T14" fmla="*/ 222 w 258"/>
                <a:gd name="T15" fmla="*/ 9 h 263"/>
                <a:gd name="T16" fmla="*/ 193 w 258"/>
                <a:gd name="T17" fmla="*/ 40 h 263"/>
                <a:gd name="T18" fmla="*/ 214 w 258"/>
                <a:gd name="T19" fmla="*/ 61 h 263"/>
                <a:gd name="T20" fmla="*/ 247 w 258"/>
                <a:gd name="T21" fmla="*/ 30 h 263"/>
                <a:gd name="T22" fmla="*/ 239 w 258"/>
                <a:gd name="T23" fmla="*/ 95 h 263"/>
                <a:gd name="T24" fmla="*/ 179 w 258"/>
                <a:gd name="T25" fmla="*/ 106 h 263"/>
                <a:gd name="T26" fmla="*/ 122 w 258"/>
                <a:gd name="T27" fmla="*/ 165 h 263"/>
                <a:gd name="T28" fmla="*/ 122 w 258"/>
                <a:gd name="T29" fmla="*/ 165 h 263"/>
                <a:gd name="T30" fmla="*/ 105 w 258"/>
                <a:gd name="T31" fmla="*/ 183 h 263"/>
                <a:gd name="T32" fmla="*/ 97 w 258"/>
                <a:gd name="T33" fmla="*/ 244 h 263"/>
                <a:gd name="T34" fmla="*/ 35 w 258"/>
                <a:gd name="T35" fmla="*/ 254 h 263"/>
                <a:gd name="T36" fmla="*/ 65 w 258"/>
                <a:gd name="T37" fmla="*/ 223 h 263"/>
                <a:gd name="T38" fmla="*/ 40 w 258"/>
                <a:gd name="T39" fmla="*/ 198 h 263"/>
                <a:gd name="T40" fmla="*/ 10 w 258"/>
                <a:gd name="T41" fmla="*/ 229 h 263"/>
                <a:gd name="T42" fmla="*/ 19 w 258"/>
                <a:gd name="T43" fmla="*/ 166 h 263"/>
                <a:gd name="T44" fmla="*/ 78 w 258"/>
                <a:gd name="T45" fmla="*/ 156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58" h="263">
                  <a:moveTo>
                    <a:pt x="78" y="156"/>
                  </a:moveTo>
                  <a:cubicBezTo>
                    <a:pt x="99" y="135"/>
                    <a:pt x="99" y="135"/>
                    <a:pt x="99" y="135"/>
                  </a:cubicBezTo>
                  <a:cubicBezTo>
                    <a:pt x="99" y="135"/>
                    <a:pt x="99" y="135"/>
                    <a:pt x="99" y="135"/>
                  </a:cubicBezTo>
                  <a:cubicBezTo>
                    <a:pt x="128" y="104"/>
                    <a:pt x="128" y="104"/>
                    <a:pt x="128" y="104"/>
                  </a:cubicBezTo>
                  <a:cubicBezTo>
                    <a:pt x="128" y="104"/>
                    <a:pt x="128" y="104"/>
                    <a:pt x="128" y="104"/>
                  </a:cubicBezTo>
                  <a:cubicBezTo>
                    <a:pt x="152" y="80"/>
                    <a:pt x="152" y="80"/>
                    <a:pt x="152" y="80"/>
                  </a:cubicBezTo>
                  <a:cubicBezTo>
                    <a:pt x="143" y="60"/>
                    <a:pt x="145" y="35"/>
                    <a:pt x="161" y="19"/>
                  </a:cubicBezTo>
                  <a:cubicBezTo>
                    <a:pt x="177" y="2"/>
                    <a:pt x="203" y="0"/>
                    <a:pt x="222" y="9"/>
                  </a:cubicBezTo>
                  <a:cubicBezTo>
                    <a:pt x="193" y="40"/>
                    <a:pt x="193" y="40"/>
                    <a:pt x="193" y="40"/>
                  </a:cubicBezTo>
                  <a:cubicBezTo>
                    <a:pt x="214" y="61"/>
                    <a:pt x="214" y="61"/>
                    <a:pt x="214" y="61"/>
                  </a:cubicBezTo>
                  <a:cubicBezTo>
                    <a:pt x="247" y="30"/>
                    <a:pt x="247" y="30"/>
                    <a:pt x="247" y="30"/>
                  </a:cubicBezTo>
                  <a:cubicBezTo>
                    <a:pt x="257" y="50"/>
                    <a:pt x="258" y="77"/>
                    <a:pt x="239" y="95"/>
                  </a:cubicBezTo>
                  <a:cubicBezTo>
                    <a:pt x="223" y="111"/>
                    <a:pt x="198" y="115"/>
                    <a:pt x="179" y="106"/>
                  </a:cubicBezTo>
                  <a:cubicBezTo>
                    <a:pt x="122" y="165"/>
                    <a:pt x="122" y="165"/>
                    <a:pt x="122" y="165"/>
                  </a:cubicBezTo>
                  <a:cubicBezTo>
                    <a:pt x="122" y="165"/>
                    <a:pt x="122" y="165"/>
                    <a:pt x="122" y="165"/>
                  </a:cubicBezTo>
                  <a:cubicBezTo>
                    <a:pt x="105" y="183"/>
                    <a:pt x="105" y="183"/>
                    <a:pt x="105" y="183"/>
                  </a:cubicBezTo>
                  <a:cubicBezTo>
                    <a:pt x="114" y="202"/>
                    <a:pt x="113" y="227"/>
                    <a:pt x="97" y="244"/>
                  </a:cubicBezTo>
                  <a:cubicBezTo>
                    <a:pt x="81" y="260"/>
                    <a:pt x="55" y="263"/>
                    <a:pt x="35" y="254"/>
                  </a:cubicBezTo>
                  <a:cubicBezTo>
                    <a:pt x="65" y="223"/>
                    <a:pt x="65" y="223"/>
                    <a:pt x="65" y="223"/>
                  </a:cubicBezTo>
                  <a:cubicBezTo>
                    <a:pt x="40" y="198"/>
                    <a:pt x="40" y="198"/>
                    <a:pt x="40" y="198"/>
                  </a:cubicBezTo>
                  <a:cubicBezTo>
                    <a:pt x="10" y="229"/>
                    <a:pt x="10" y="229"/>
                    <a:pt x="10" y="229"/>
                  </a:cubicBezTo>
                  <a:cubicBezTo>
                    <a:pt x="0" y="210"/>
                    <a:pt x="3" y="183"/>
                    <a:pt x="19" y="166"/>
                  </a:cubicBezTo>
                  <a:cubicBezTo>
                    <a:pt x="34" y="150"/>
                    <a:pt x="58" y="148"/>
                    <a:pt x="78" y="156"/>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14" name="菱形 13"/>
          <p:cNvSpPr/>
          <p:nvPr/>
        </p:nvSpPr>
        <p:spPr>
          <a:xfrm>
            <a:off x="6324885" y="1589580"/>
            <a:ext cx="2130003" cy="213028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8" name="Freeform 63"/>
          <p:cNvSpPr>
            <a:spLocks noEditPoints="1"/>
          </p:cNvSpPr>
          <p:nvPr/>
        </p:nvSpPr>
        <p:spPr bwMode="auto">
          <a:xfrm>
            <a:off x="7109881" y="2328560"/>
            <a:ext cx="532905" cy="605361"/>
          </a:xfrm>
          <a:custGeom>
            <a:avLst/>
            <a:gdLst>
              <a:gd name="T0" fmla="*/ 319 w 352"/>
              <a:gd name="T1" fmla="*/ 209 h 400"/>
              <a:gd name="T2" fmla="*/ 238 w 352"/>
              <a:gd name="T3" fmla="*/ 134 h 400"/>
              <a:gd name="T4" fmla="*/ 251 w 352"/>
              <a:gd name="T5" fmla="*/ 134 h 400"/>
              <a:gd name="T6" fmla="*/ 313 w 352"/>
              <a:gd name="T7" fmla="*/ 114 h 400"/>
              <a:gd name="T8" fmla="*/ 283 w 352"/>
              <a:gd name="T9" fmla="*/ 96 h 400"/>
              <a:gd name="T10" fmla="*/ 292 w 352"/>
              <a:gd name="T11" fmla="*/ 82 h 400"/>
              <a:gd name="T12" fmla="*/ 289 w 352"/>
              <a:gd name="T13" fmla="*/ 75 h 400"/>
              <a:gd name="T14" fmla="*/ 237 w 352"/>
              <a:gd name="T15" fmla="*/ 97 h 400"/>
              <a:gd name="T16" fmla="*/ 231 w 352"/>
              <a:gd name="T17" fmla="*/ 16 h 400"/>
              <a:gd name="T18" fmla="*/ 142 w 352"/>
              <a:gd name="T19" fmla="*/ 17 h 400"/>
              <a:gd name="T20" fmla="*/ 136 w 352"/>
              <a:gd name="T21" fmla="*/ 108 h 400"/>
              <a:gd name="T22" fmla="*/ 121 w 352"/>
              <a:gd name="T23" fmla="*/ 112 h 400"/>
              <a:gd name="T24" fmla="*/ 111 w 352"/>
              <a:gd name="T25" fmla="*/ 119 h 400"/>
              <a:gd name="T26" fmla="*/ 127 w 352"/>
              <a:gd name="T27" fmla="*/ 130 h 400"/>
              <a:gd name="T28" fmla="*/ 34 w 352"/>
              <a:gd name="T29" fmla="*/ 214 h 400"/>
              <a:gd name="T30" fmla="*/ 149 w 352"/>
              <a:gd name="T31" fmla="*/ 391 h 400"/>
              <a:gd name="T32" fmla="*/ 343 w 352"/>
              <a:gd name="T33" fmla="*/ 268 h 400"/>
              <a:gd name="T34" fmla="*/ 303 w 352"/>
              <a:gd name="T35" fmla="*/ 109 h 400"/>
              <a:gd name="T36" fmla="*/ 251 w 352"/>
              <a:gd name="T37" fmla="*/ 123 h 400"/>
              <a:gd name="T38" fmla="*/ 243 w 352"/>
              <a:gd name="T39" fmla="*/ 122 h 400"/>
              <a:gd name="T40" fmla="*/ 280 w 352"/>
              <a:gd name="T41" fmla="*/ 85 h 400"/>
              <a:gd name="T42" fmla="*/ 239 w 352"/>
              <a:gd name="T43" fmla="*/ 111 h 400"/>
              <a:gd name="T44" fmla="*/ 280 w 352"/>
              <a:gd name="T45" fmla="*/ 85 h 400"/>
              <a:gd name="T46" fmla="*/ 218 w 352"/>
              <a:gd name="T47" fmla="*/ 315 h 400"/>
              <a:gd name="T48" fmla="*/ 183 w 352"/>
              <a:gd name="T49" fmla="*/ 326 h 400"/>
              <a:gd name="T50" fmla="*/ 169 w 352"/>
              <a:gd name="T51" fmla="*/ 344 h 400"/>
              <a:gd name="T52" fmla="*/ 147 w 352"/>
              <a:gd name="T53" fmla="*/ 322 h 400"/>
              <a:gd name="T54" fmla="*/ 122 w 352"/>
              <a:gd name="T55" fmla="*/ 300 h 400"/>
              <a:gd name="T56" fmla="*/ 155 w 352"/>
              <a:gd name="T57" fmla="*/ 280 h 400"/>
              <a:gd name="T58" fmla="*/ 169 w 352"/>
              <a:gd name="T59" fmla="*/ 301 h 400"/>
              <a:gd name="T60" fmla="*/ 142 w 352"/>
              <a:gd name="T61" fmla="*/ 258 h 400"/>
              <a:gd name="T62" fmla="*/ 122 w 352"/>
              <a:gd name="T63" fmla="*/ 225 h 400"/>
              <a:gd name="T64" fmla="*/ 169 w 352"/>
              <a:gd name="T65" fmla="*/ 184 h 400"/>
              <a:gd name="T66" fmla="*/ 183 w 352"/>
              <a:gd name="T67" fmla="*/ 175 h 400"/>
              <a:gd name="T68" fmla="*/ 215 w 352"/>
              <a:gd name="T69" fmla="*/ 194 h 400"/>
              <a:gd name="T70" fmla="*/ 195 w 352"/>
              <a:gd name="T71" fmla="*/ 223 h 400"/>
              <a:gd name="T72" fmla="*/ 183 w 352"/>
              <a:gd name="T73" fmla="*/ 209 h 400"/>
              <a:gd name="T74" fmla="*/ 221 w 352"/>
              <a:gd name="T75" fmla="*/ 252 h 400"/>
              <a:gd name="T76" fmla="*/ 230 w 352"/>
              <a:gd name="T77" fmla="*/ 301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352" h="400">
                <a:moveTo>
                  <a:pt x="343" y="268"/>
                </a:moveTo>
                <a:cubicBezTo>
                  <a:pt x="339" y="245"/>
                  <a:pt x="331" y="231"/>
                  <a:pt x="319" y="209"/>
                </a:cubicBezTo>
                <a:cubicBezTo>
                  <a:pt x="308" y="192"/>
                  <a:pt x="288" y="172"/>
                  <a:pt x="273" y="160"/>
                </a:cubicBezTo>
                <a:cubicBezTo>
                  <a:pt x="262" y="151"/>
                  <a:pt x="249" y="143"/>
                  <a:pt x="238" y="134"/>
                </a:cubicBezTo>
                <a:cubicBezTo>
                  <a:pt x="241" y="134"/>
                  <a:pt x="241" y="134"/>
                  <a:pt x="241" y="134"/>
                </a:cubicBezTo>
                <a:cubicBezTo>
                  <a:pt x="251" y="134"/>
                  <a:pt x="251" y="134"/>
                  <a:pt x="251" y="134"/>
                </a:cubicBezTo>
                <a:cubicBezTo>
                  <a:pt x="258" y="134"/>
                  <a:pt x="266" y="134"/>
                  <a:pt x="274" y="133"/>
                </a:cubicBezTo>
                <a:cubicBezTo>
                  <a:pt x="283" y="132"/>
                  <a:pt x="306" y="128"/>
                  <a:pt x="313" y="114"/>
                </a:cubicBezTo>
                <a:cubicBezTo>
                  <a:pt x="318" y="104"/>
                  <a:pt x="314" y="99"/>
                  <a:pt x="311" y="97"/>
                </a:cubicBezTo>
                <a:cubicBezTo>
                  <a:pt x="306" y="93"/>
                  <a:pt x="295" y="94"/>
                  <a:pt x="283" y="96"/>
                </a:cubicBezTo>
                <a:cubicBezTo>
                  <a:pt x="288" y="92"/>
                  <a:pt x="291" y="88"/>
                  <a:pt x="292" y="84"/>
                </a:cubicBezTo>
                <a:cubicBezTo>
                  <a:pt x="292" y="84"/>
                  <a:pt x="292" y="83"/>
                  <a:pt x="292" y="82"/>
                </a:cubicBezTo>
                <a:cubicBezTo>
                  <a:pt x="292" y="80"/>
                  <a:pt x="292" y="78"/>
                  <a:pt x="290" y="76"/>
                </a:cubicBezTo>
                <a:cubicBezTo>
                  <a:pt x="289" y="75"/>
                  <a:pt x="289" y="75"/>
                  <a:pt x="289" y="75"/>
                </a:cubicBezTo>
                <a:cubicBezTo>
                  <a:pt x="287" y="74"/>
                  <a:pt x="287" y="74"/>
                  <a:pt x="287" y="74"/>
                </a:cubicBezTo>
                <a:cubicBezTo>
                  <a:pt x="272" y="72"/>
                  <a:pt x="251" y="83"/>
                  <a:pt x="237" y="97"/>
                </a:cubicBezTo>
                <a:cubicBezTo>
                  <a:pt x="252" y="77"/>
                  <a:pt x="280" y="51"/>
                  <a:pt x="285" y="30"/>
                </a:cubicBezTo>
                <a:cubicBezTo>
                  <a:pt x="266" y="29"/>
                  <a:pt x="247" y="25"/>
                  <a:pt x="231" y="16"/>
                </a:cubicBezTo>
                <a:cubicBezTo>
                  <a:pt x="216" y="8"/>
                  <a:pt x="209" y="0"/>
                  <a:pt x="191" y="3"/>
                </a:cubicBezTo>
                <a:cubicBezTo>
                  <a:pt x="174" y="5"/>
                  <a:pt x="158" y="13"/>
                  <a:pt x="142" y="17"/>
                </a:cubicBezTo>
                <a:cubicBezTo>
                  <a:pt x="124" y="22"/>
                  <a:pt x="108" y="15"/>
                  <a:pt x="90" y="18"/>
                </a:cubicBezTo>
                <a:cubicBezTo>
                  <a:pt x="87" y="49"/>
                  <a:pt x="125" y="79"/>
                  <a:pt x="136" y="108"/>
                </a:cubicBezTo>
                <a:cubicBezTo>
                  <a:pt x="131" y="109"/>
                  <a:pt x="126" y="110"/>
                  <a:pt x="121" y="112"/>
                </a:cubicBezTo>
                <a:cubicBezTo>
                  <a:pt x="121" y="112"/>
                  <a:pt x="121" y="112"/>
                  <a:pt x="121" y="112"/>
                </a:cubicBezTo>
                <a:cubicBezTo>
                  <a:pt x="118" y="113"/>
                  <a:pt x="115" y="114"/>
                  <a:pt x="114" y="116"/>
                </a:cubicBezTo>
                <a:cubicBezTo>
                  <a:pt x="111" y="119"/>
                  <a:pt x="111" y="119"/>
                  <a:pt x="111" y="119"/>
                </a:cubicBezTo>
                <a:cubicBezTo>
                  <a:pt x="113" y="123"/>
                  <a:pt x="113" y="123"/>
                  <a:pt x="113" y="123"/>
                </a:cubicBezTo>
                <a:cubicBezTo>
                  <a:pt x="116" y="127"/>
                  <a:pt x="120" y="129"/>
                  <a:pt x="127" y="130"/>
                </a:cubicBezTo>
                <a:cubicBezTo>
                  <a:pt x="113" y="139"/>
                  <a:pt x="96" y="149"/>
                  <a:pt x="84" y="159"/>
                </a:cubicBezTo>
                <a:cubicBezTo>
                  <a:pt x="69" y="172"/>
                  <a:pt x="46" y="198"/>
                  <a:pt x="34" y="214"/>
                </a:cubicBezTo>
                <a:cubicBezTo>
                  <a:pt x="13" y="240"/>
                  <a:pt x="0" y="275"/>
                  <a:pt x="6" y="307"/>
                </a:cubicBezTo>
                <a:cubicBezTo>
                  <a:pt x="18" y="370"/>
                  <a:pt x="92" y="391"/>
                  <a:pt x="149" y="391"/>
                </a:cubicBezTo>
                <a:cubicBezTo>
                  <a:pt x="212" y="391"/>
                  <a:pt x="293" y="400"/>
                  <a:pt x="335" y="348"/>
                </a:cubicBezTo>
                <a:cubicBezTo>
                  <a:pt x="352" y="327"/>
                  <a:pt x="347" y="295"/>
                  <a:pt x="343" y="268"/>
                </a:cubicBezTo>
                <a:close/>
                <a:moveTo>
                  <a:pt x="305" y="105"/>
                </a:moveTo>
                <a:cubicBezTo>
                  <a:pt x="305" y="105"/>
                  <a:pt x="305" y="106"/>
                  <a:pt x="303" y="109"/>
                </a:cubicBezTo>
                <a:cubicBezTo>
                  <a:pt x="299" y="117"/>
                  <a:pt x="284" y="121"/>
                  <a:pt x="273" y="123"/>
                </a:cubicBezTo>
                <a:cubicBezTo>
                  <a:pt x="266" y="124"/>
                  <a:pt x="258" y="124"/>
                  <a:pt x="251" y="123"/>
                </a:cubicBezTo>
                <a:cubicBezTo>
                  <a:pt x="243" y="123"/>
                  <a:pt x="243" y="123"/>
                  <a:pt x="243" y="123"/>
                </a:cubicBezTo>
                <a:cubicBezTo>
                  <a:pt x="243" y="122"/>
                  <a:pt x="243" y="122"/>
                  <a:pt x="243" y="122"/>
                </a:cubicBezTo>
                <a:cubicBezTo>
                  <a:pt x="263" y="112"/>
                  <a:pt x="300" y="101"/>
                  <a:pt x="305" y="105"/>
                </a:cubicBezTo>
                <a:close/>
                <a:moveTo>
                  <a:pt x="280" y="85"/>
                </a:moveTo>
                <a:cubicBezTo>
                  <a:pt x="275" y="90"/>
                  <a:pt x="260" y="99"/>
                  <a:pt x="251" y="104"/>
                </a:cubicBezTo>
                <a:cubicBezTo>
                  <a:pt x="247" y="106"/>
                  <a:pt x="243" y="108"/>
                  <a:pt x="239" y="111"/>
                </a:cubicBezTo>
                <a:cubicBezTo>
                  <a:pt x="239" y="111"/>
                  <a:pt x="239" y="111"/>
                  <a:pt x="239" y="111"/>
                </a:cubicBezTo>
                <a:cubicBezTo>
                  <a:pt x="249" y="98"/>
                  <a:pt x="267" y="86"/>
                  <a:pt x="280" y="85"/>
                </a:cubicBezTo>
                <a:close/>
                <a:moveTo>
                  <a:pt x="230" y="301"/>
                </a:moveTo>
                <a:cubicBezTo>
                  <a:pt x="227" y="306"/>
                  <a:pt x="223" y="311"/>
                  <a:pt x="218" y="315"/>
                </a:cubicBezTo>
                <a:cubicBezTo>
                  <a:pt x="213" y="319"/>
                  <a:pt x="208" y="322"/>
                  <a:pt x="203" y="323"/>
                </a:cubicBezTo>
                <a:cubicBezTo>
                  <a:pt x="197" y="325"/>
                  <a:pt x="191" y="326"/>
                  <a:pt x="183" y="326"/>
                </a:cubicBezTo>
                <a:cubicBezTo>
                  <a:pt x="183" y="344"/>
                  <a:pt x="183" y="344"/>
                  <a:pt x="183" y="344"/>
                </a:cubicBezTo>
                <a:cubicBezTo>
                  <a:pt x="169" y="344"/>
                  <a:pt x="169" y="344"/>
                  <a:pt x="169" y="344"/>
                </a:cubicBezTo>
                <a:cubicBezTo>
                  <a:pt x="169" y="326"/>
                  <a:pt x="169" y="326"/>
                  <a:pt x="169" y="326"/>
                </a:cubicBezTo>
                <a:cubicBezTo>
                  <a:pt x="160" y="326"/>
                  <a:pt x="152" y="324"/>
                  <a:pt x="147" y="322"/>
                </a:cubicBezTo>
                <a:cubicBezTo>
                  <a:pt x="141" y="320"/>
                  <a:pt x="136" y="317"/>
                  <a:pt x="132" y="313"/>
                </a:cubicBezTo>
                <a:cubicBezTo>
                  <a:pt x="127" y="309"/>
                  <a:pt x="124" y="305"/>
                  <a:pt x="122" y="300"/>
                </a:cubicBezTo>
                <a:cubicBezTo>
                  <a:pt x="120" y="296"/>
                  <a:pt x="118" y="291"/>
                  <a:pt x="117" y="284"/>
                </a:cubicBezTo>
                <a:cubicBezTo>
                  <a:pt x="155" y="280"/>
                  <a:pt x="155" y="280"/>
                  <a:pt x="155" y="280"/>
                </a:cubicBezTo>
                <a:cubicBezTo>
                  <a:pt x="156" y="286"/>
                  <a:pt x="158" y="291"/>
                  <a:pt x="160" y="293"/>
                </a:cubicBezTo>
                <a:cubicBezTo>
                  <a:pt x="162" y="296"/>
                  <a:pt x="165" y="299"/>
                  <a:pt x="169" y="301"/>
                </a:cubicBezTo>
                <a:cubicBezTo>
                  <a:pt x="169" y="267"/>
                  <a:pt x="169" y="267"/>
                  <a:pt x="169" y="267"/>
                </a:cubicBezTo>
                <a:cubicBezTo>
                  <a:pt x="156" y="264"/>
                  <a:pt x="147" y="261"/>
                  <a:pt x="142" y="258"/>
                </a:cubicBezTo>
                <a:cubicBezTo>
                  <a:pt x="137" y="255"/>
                  <a:pt x="132" y="251"/>
                  <a:pt x="128" y="246"/>
                </a:cubicBezTo>
                <a:cubicBezTo>
                  <a:pt x="124" y="240"/>
                  <a:pt x="122" y="233"/>
                  <a:pt x="122" y="225"/>
                </a:cubicBezTo>
                <a:cubicBezTo>
                  <a:pt x="122" y="213"/>
                  <a:pt x="126" y="204"/>
                  <a:pt x="134" y="196"/>
                </a:cubicBezTo>
                <a:cubicBezTo>
                  <a:pt x="142" y="189"/>
                  <a:pt x="154" y="185"/>
                  <a:pt x="169" y="184"/>
                </a:cubicBezTo>
                <a:cubicBezTo>
                  <a:pt x="169" y="175"/>
                  <a:pt x="169" y="175"/>
                  <a:pt x="169" y="175"/>
                </a:cubicBezTo>
                <a:cubicBezTo>
                  <a:pt x="183" y="175"/>
                  <a:pt x="183" y="175"/>
                  <a:pt x="183" y="175"/>
                </a:cubicBezTo>
                <a:cubicBezTo>
                  <a:pt x="183" y="184"/>
                  <a:pt x="183" y="184"/>
                  <a:pt x="183" y="184"/>
                </a:cubicBezTo>
                <a:cubicBezTo>
                  <a:pt x="197" y="185"/>
                  <a:pt x="208" y="188"/>
                  <a:pt x="215" y="194"/>
                </a:cubicBezTo>
                <a:cubicBezTo>
                  <a:pt x="223" y="200"/>
                  <a:pt x="228" y="208"/>
                  <a:pt x="230" y="218"/>
                </a:cubicBezTo>
                <a:cubicBezTo>
                  <a:pt x="195" y="223"/>
                  <a:pt x="195" y="223"/>
                  <a:pt x="195" y="223"/>
                </a:cubicBezTo>
                <a:cubicBezTo>
                  <a:pt x="193" y="219"/>
                  <a:pt x="191" y="216"/>
                  <a:pt x="190" y="214"/>
                </a:cubicBezTo>
                <a:cubicBezTo>
                  <a:pt x="189" y="212"/>
                  <a:pt x="186" y="211"/>
                  <a:pt x="183" y="209"/>
                </a:cubicBezTo>
                <a:cubicBezTo>
                  <a:pt x="183" y="236"/>
                  <a:pt x="183" y="236"/>
                  <a:pt x="183" y="236"/>
                </a:cubicBezTo>
                <a:cubicBezTo>
                  <a:pt x="202" y="241"/>
                  <a:pt x="215" y="247"/>
                  <a:pt x="221" y="252"/>
                </a:cubicBezTo>
                <a:cubicBezTo>
                  <a:pt x="230" y="260"/>
                  <a:pt x="234" y="270"/>
                  <a:pt x="234" y="282"/>
                </a:cubicBezTo>
                <a:cubicBezTo>
                  <a:pt x="234" y="288"/>
                  <a:pt x="233" y="295"/>
                  <a:pt x="230" y="301"/>
                </a:cubicBezTo>
                <a:close/>
              </a:path>
            </a:pathLst>
          </a:custGeom>
          <a:solidFill>
            <a:schemeClr val="bg1"/>
          </a:solidFill>
          <a:ln>
            <a:solidFill>
              <a:schemeClr val="bg1"/>
            </a:solid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19" name="菱形 18"/>
          <p:cNvSpPr/>
          <p:nvPr/>
        </p:nvSpPr>
        <p:spPr>
          <a:xfrm>
            <a:off x="6330688" y="4028403"/>
            <a:ext cx="2130003" cy="2130280"/>
          </a:xfrm>
          <a:prstGeom prst="diamond">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20" name="组合 19"/>
          <p:cNvGrpSpPr/>
          <p:nvPr/>
        </p:nvGrpSpPr>
        <p:grpSpPr>
          <a:xfrm>
            <a:off x="7035169" y="4719476"/>
            <a:ext cx="750790" cy="748134"/>
            <a:chOff x="6475413" y="631826"/>
            <a:chExt cx="1298575" cy="1293813"/>
          </a:xfrm>
          <a:solidFill>
            <a:schemeClr val="bg1"/>
          </a:solidFill>
        </p:grpSpPr>
        <p:sp>
          <p:nvSpPr>
            <p:cNvPr id="21" name="Freeform 273"/>
            <p:cNvSpPr>
              <a:spLocks noEditPoints="1"/>
            </p:cNvSpPr>
            <p:nvPr/>
          </p:nvSpPr>
          <p:spPr bwMode="auto">
            <a:xfrm>
              <a:off x="6888163" y="631826"/>
              <a:ext cx="476250" cy="1293813"/>
            </a:xfrm>
            <a:custGeom>
              <a:avLst/>
              <a:gdLst>
                <a:gd name="T0" fmla="*/ 63 w 127"/>
                <a:gd name="T1" fmla="*/ 0 h 345"/>
                <a:gd name="T2" fmla="*/ 0 w 127"/>
                <a:gd name="T3" fmla="*/ 173 h 345"/>
                <a:gd name="T4" fmla="*/ 63 w 127"/>
                <a:gd name="T5" fmla="*/ 345 h 345"/>
                <a:gd name="T6" fmla="*/ 127 w 127"/>
                <a:gd name="T7" fmla="*/ 173 h 345"/>
                <a:gd name="T8" fmla="*/ 63 w 127"/>
                <a:gd name="T9" fmla="*/ 0 h 345"/>
                <a:gd name="T10" fmla="*/ 63 w 127"/>
                <a:gd name="T11" fmla="*/ 317 h 345"/>
                <a:gd name="T12" fmla="*/ 10 w 127"/>
                <a:gd name="T13" fmla="*/ 173 h 345"/>
                <a:gd name="T14" fmla="*/ 63 w 127"/>
                <a:gd name="T15" fmla="*/ 28 h 345"/>
                <a:gd name="T16" fmla="*/ 117 w 127"/>
                <a:gd name="T17" fmla="*/ 173 h 345"/>
                <a:gd name="T18" fmla="*/ 63 w 127"/>
                <a:gd name="T19" fmla="*/ 317 h 3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 h="345">
                  <a:moveTo>
                    <a:pt x="63" y="0"/>
                  </a:moveTo>
                  <a:cubicBezTo>
                    <a:pt x="28" y="0"/>
                    <a:pt x="0" y="77"/>
                    <a:pt x="0" y="173"/>
                  </a:cubicBezTo>
                  <a:cubicBezTo>
                    <a:pt x="0" y="268"/>
                    <a:pt x="28" y="345"/>
                    <a:pt x="63" y="345"/>
                  </a:cubicBezTo>
                  <a:cubicBezTo>
                    <a:pt x="98" y="345"/>
                    <a:pt x="127" y="268"/>
                    <a:pt x="127" y="173"/>
                  </a:cubicBezTo>
                  <a:cubicBezTo>
                    <a:pt x="127" y="77"/>
                    <a:pt x="98" y="0"/>
                    <a:pt x="63" y="0"/>
                  </a:cubicBezTo>
                  <a:close/>
                  <a:moveTo>
                    <a:pt x="63" y="317"/>
                  </a:moveTo>
                  <a:cubicBezTo>
                    <a:pt x="34" y="317"/>
                    <a:pt x="10" y="253"/>
                    <a:pt x="10" y="173"/>
                  </a:cubicBezTo>
                  <a:cubicBezTo>
                    <a:pt x="10" y="93"/>
                    <a:pt x="34" y="28"/>
                    <a:pt x="63" y="28"/>
                  </a:cubicBezTo>
                  <a:cubicBezTo>
                    <a:pt x="93" y="28"/>
                    <a:pt x="117" y="93"/>
                    <a:pt x="117" y="173"/>
                  </a:cubicBezTo>
                  <a:cubicBezTo>
                    <a:pt x="117" y="253"/>
                    <a:pt x="93" y="317"/>
                    <a:pt x="63" y="317"/>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2" name="Freeform 274"/>
            <p:cNvSpPr>
              <a:spLocks noEditPoints="1"/>
            </p:cNvSpPr>
            <p:nvPr/>
          </p:nvSpPr>
          <p:spPr bwMode="auto">
            <a:xfrm>
              <a:off x="6475413" y="1041401"/>
              <a:ext cx="1298575" cy="476250"/>
            </a:xfrm>
            <a:custGeom>
              <a:avLst/>
              <a:gdLst>
                <a:gd name="T0" fmla="*/ 346 w 346"/>
                <a:gd name="T1" fmla="*/ 64 h 127"/>
                <a:gd name="T2" fmla="*/ 173 w 346"/>
                <a:gd name="T3" fmla="*/ 0 h 127"/>
                <a:gd name="T4" fmla="*/ 0 w 346"/>
                <a:gd name="T5" fmla="*/ 64 h 127"/>
                <a:gd name="T6" fmla="*/ 173 w 346"/>
                <a:gd name="T7" fmla="*/ 127 h 127"/>
                <a:gd name="T8" fmla="*/ 346 w 346"/>
                <a:gd name="T9" fmla="*/ 64 h 127"/>
                <a:gd name="T10" fmla="*/ 29 w 346"/>
                <a:gd name="T11" fmla="*/ 64 h 127"/>
                <a:gd name="T12" fmla="*/ 173 w 346"/>
                <a:gd name="T13" fmla="*/ 10 h 127"/>
                <a:gd name="T14" fmla="*/ 318 w 346"/>
                <a:gd name="T15" fmla="*/ 64 h 127"/>
                <a:gd name="T16" fmla="*/ 173 w 346"/>
                <a:gd name="T17" fmla="*/ 117 h 127"/>
                <a:gd name="T18" fmla="*/ 29 w 346"/>
                <a:gd name="T19" fmla="*/ 64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46" h="127">
                  <a:moveTo>
                    <a:pt x="346" y="64"/>
                  </a:moveTo>
                  <a:cubicBezTo>
                    <a:pt x="346" y="28"/>
                    <a:pt x="269" y="0"/>
                    <a:pt x="173" y="0"/>
                  </a:cubicBezTo>
                  <a:cubicBezTo>
                    <a:pt x="78" y="0"/>
                    <a:pt x="0" y="28"/>
                    <a:pt x="0" y="64"/>
                  </a:cubicBezTo>
                  <a:cubicBezTo>
                    <a:pt x="0" y="99"/>
                    <a:pt x="78" y="127"/>
                    <a:pt x="173" y="127"/>
                  </a:cubicBezTo>
                  <a:cubicBezTo>
                    <a:pt x="269" y="127"/>
                    <a:pt x="346" y="99"/>
                    <a:pt x="346" y="64"/>
                  </a:cubicBezTo>
                  <a:close/>
                  <a:moveTo>
                    <a:pt x="29" y="64"/>
                  </a:moveTo>
                  <a:cubicBezTo>
                    <a:pt x="29" y="34"/>
                    <a:pt x="93" y="10"/>
                    <a:pt x="173" y="10"/>
                  </a:cubicBezTo>
                  <a:cubicBezTo>
                    <a:pt x="253" y="10"/>
                    <a:pt x="318" y="34"/>
                    <a:pt x="318" y="64"/>
                  </a:cubicBezTo>
                  <a:cubicBezTo>
                    <a:pt x="318" y="93"/>
                    <a:pt x="253" y="117"/>
                    <a:pt x="173" y="117"/>
                  </a:cubicBezTo>
                  <a:cubicBezTo>
                    <a:pt x="93" y="117"/>
                    <a:pt x="29" y="93"/>
                    <a:pt x="29" y="64"/>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3" name="Freeform 275"/>
            <p:cNvSpPr>
              <a:spLocks noEditPoints="1"/>
            </p:cNvSpPr>
            <p:nvPr/>
          </p:nvSpPr>
          <p:spPr bwMode="auto">
            <a:xfrm>
              <a:off x="6573838" y="730251"/>
              <a:ext cx="1101725" cy="1101725"/>
            </a:xfrm>
            <a:custGeom>
              <a:avLst/>
              <a:gdLst>
                <a:gd name="T0" fmla="*/ 269 w 294"/>
                <a:gd name="T1" fmla="*/ 24 h 294"/>
                <a:gd name="T2" fmla="*/ 102 w 294"/>
                <a:gd name="T3" fmla="*/ 102 h 294"/>
                <a:gd name="T4" fmla="*/ 25 w 294"/>
                <a:gd name="T5" fmla="*/ 269 h 294"/>
                <a:gd name="T6" fmla="*/ 192 w 294"/>
                <a:gd name="T7" fmla="*/ 192 h 294"/>
                <a:gd name="T8" fmla="*/ 269 w 294"/>
                <a:gd name="T9" fmla="*/ 24 h 294"/>
                <a:gd name="T10" fmla="*/ 45 w 294"/>
                <a:gd name="T11" fmla="*/ 249 h 294"/>
                <a:gd name="T12" fmla="*/ 110 w 294"/>
                <a:gd name="T13" fmla="*/ 109 h 294"/>
                <a:gd name="T14" fmla="*/ 250 w 294"/>
                <a:gd name="T15" fmla="*/ 44 h 294"/>
                <a:gd name="T16" fmla="*/ 185 w 294"/>
                <a:gd name="T17" fmla="*/ 184 h 294"/>
                <a:gd name="T18" fmla="*/ 45 w 294"/>
                <a:gd name="T19" fmla="*/ 249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269" y="24"/>
                  </a:moveTo>
                  <a:cubicBezTo>
                    <a:pt x="245" y="0"/>
                    <a:pt x="170" y="34"/>
                    <a:pt x="102" y="102"/>
                  </a:cubicBezTo>
                  <a:cubicBezTo>
                    <a:pt x="35" y="169"/>
                    <a:pt x="0" y="244"/>
                    <a:pt x="25" y="269"/>
                  </a:cubicBezTo>
                  <a:cubicBezTo>
                    <a:pt x="50" y="294"/>
                    <a:pt x="125" y="259"/>
                    <a:pt x="192" y="192"/>
                  </a:cubicBezTo>
                  <a:cubicBezTo>
                    <a:pt x="260" y="124"/>
                    <a:pt x="294" y="49"/>
                    <a:pt x="269" y="24"/>
                  </a:cubicBezTo>
                  <a:close/>
                  <a:moveTo>
                    <a:pt x="45" y="249"/>
                  </a:moveTo>
                  <a:cubicBezTo>
                    <a:pt x="24" y="228"/>
                    <a:pt x="53" y="165"/>
                    <a:pt x="110" y="109"/>
                  </a:cubicBezTo>
                  <a:cubicBezTo>
                    <a:pt x="166" y="52"/>
                    <a:pt x="229" y="23"/>
                    <a:pt x="250" y="44"/>
                  </a:cubicBezTo>
                  <a:cubicBezTo>
                    <a:pt x="270" y="65"/>
                    <a:pt x="241" y="128"/>
                    <a:pt x="185" y="184"/>
                  </a:cubicBezTo>
                  <a:cubicBezTo>
                    <a:pt x="128" y="241"/>
                    <a:pt x="66" y="270"/>
                    <a:pt x="45" y="249"/>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4" name="Freeform 276"/>
            <p:cNvSpPr>
              <a:spLocks noEditPoints="1"/>
            </p:cNvSpPr>
            <p:nvPr/>
          </p:nvSpPr>
          <p:spPr bwMode="auto">
            <a:xfrm>
              <a:off x="6573838" y="730251"/>
              <a:ext cx="1101725" cy="1101725"/>
            </a:xfrm>
            <a:custGeom>
              <a:avLst/>
              <a:gdLst>
                <a:gd name="T0" fmla="*/ 269 w 294"/>
                <a:gd name="T1" fmla="*/ 269 h 294"/>
                <a:gd name="T2" fmla="*/ 192 w 294"/>
                <a:gd name="T3" fmla="*/ 102 h 294"/>
                <a:gd name="T4" fmla="*/ 25 w 294"/>
                <a:gd name="T5" fmla="*/ 24 h 294"/>
                <a:gd name="T6" fmla="*/ 102 w 294"/>
                <a:gd name="T7" fmla="*/ 192 h 294"/>
                <a:gd name="T8" fmla="*/ 269 w 294"/>
                <a:gd name="T9" fmla="*/ 269 h 294"/>
                <a:gd name="T10" fmla="*/ 45 w 294"/>
                <a:gd name="T11" fmla="*/ 44 h 294"/>
                <a:gd name="T12" fmla="*/ 185 w 294"/>
                <a:gd name="T13" fmla="*/ 109 h 294"/>
                <a:gd name="T14" fmla="*/ 250 w 294"/>
                <a:gd name="T15" fmla="*/ 249 h 294"/>
                <a:gd name="T16" fmla="*/ 110 w 294"/>
                <a:gd name="T17" fmla="*/ 184 h 294"/>
                <a:gd name="T18" fmla="*/ 45 w 294"/>
                <a:gd name="T19" fmla="*/ 44 h 2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4" h="294">
                  <a:moveTo>
                    <a:pt x="269" y="269"/>
                  </a:moveTo>
                  <a:cubicBezTo>
                    <a:pt x="294" y="244"/>
                    <a:pt x="260" y="169"/>
                    <a:pt x="192" y="102"/>
                  </a:cubicBezTo>
                  <a:cubicBezTo>
                    <a:pt x="125" y="34"/>
                    <a:pt x="50" y="0"/>
                    <a:pt x="25" y="24"/>
                  </a:cubicBezTo>
                  <a:cubicBezTo>
                    <a:pt x="0" y="49"/>
                    <a:pt x="35" y="124"/>
                    <a:pt x="102" y="192"/>
                  </a:cubicBezTo>
                  <a:cubicBezTo>
                    <a:pt x="170" y="259"/>
                    <a:pt x="245" y="294"/>
                    <a:pt x="269" y="269"/>
                  </a:cubicBezTo>
                  <a:close/>
                  <a:moveTo>
                    <a:pt x="45" y="44"/>
                  </a:moveTo>
                  <a:cubicBezTo>
                    <a:pt x="66" y="23"/>
                    <a:pt x="128" y="52"/>
                    <a:pt x="185" y="109"/>
                  </a:cubicBezTo>
                  <a:cubicBezTo>
                    <a:pt x="241" y="165"/>
                    <a:pt x="270" y="228"/>
                    <a:pt x="250" y="249"/>
                  </a:cubicBezTo>
                  <a:cubicBezTo>
                    <a:pt x="229" y="270"/>
                    <a:pt x="166" y="241"/>
                    <a:pt x="110" y="184"/>
                  </a:cubicBezTo>
                  <a:cubicBezTo>
                    <a:pt x="53" y="128"/>
                    <a:pt x="24" y="65"/>
                    <a:pt x="45" y="44"/>
                  </a:cubicBezTo>
                  <a:close/>
                </a:path>
              </a:pathLst>
            </a:custGeom>
            <a:grpFill/>
            <a:ln w="9525">
              <a:solidFill>
                <a:schemeClr val="bg1"/>
              </a:solidFill>
              <a:round/>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5" name="Oval 277"/>
            <p:cNvSpPr>
              <a:spLocks noChangeArrowheads="1"/>
            </p:cNvSpPr>
            <p:nvPr/>
          </p:nvSpPr>
          <p:spPr bwMode="auto">
            <a:xfrm>
              <a:off x="7027863" y="1179513"/>
              <a:ext cx="198438" cy="198438"/>
            </a:xfrm>
            <a:prstGeom prst="ellipse">
              <a:avLst/>
            </a:prstGeom>
            <a:grpFill/>
            <a:ln w="9525">
              <a:solidFill>
                <a:schemeClr val="bg1"/>
              </a:solidFill>
              <a:round/>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26" name="菱形 25"/>
          <p:cNvSpPr/>
          <p:nvPr/>
        </p:nvSpPr>
        <p:spPr>
          <a:xfrm>
            <a:off x="3953469" y="3991318"/>
            <a:ext cx="2130003" cy="21302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27" name="Freeform 68"/>
          <p:cNvSpPr>
            <a:spLocks noEditPoints="1"/>
          </p:cNvSpPr>
          <p:nvPr/>
        </p:nvSpPr>
        <p:spPr bwMode="auto">
          <a:xfrm>
            <a:off x="4814234" y="4679136"/>
            <a:ext cx="416320" cy="772066"/>
          </a:xfrm>
          <a:custGeom>
            <a:avLst/>
            <a:gdLst>
              <a:gd name="T0" fmla="*/ 140 w 140"/>
              <a:gd name="T1" fmla="*/ 173 h 260"/>
              <a:gd name="T2" fmla="*/ 136 w 140"/>
              <a:gd name="T3" fmla="*/ 193 h 260"/>
              <a:gd name="T4" fmla="*/ 124 w 140"/>
              <a:gd name="T5" fmla="*/ 211 h 260"/>
              <a:gd name="T6" fmla="*/ 106 w 140"/>
              <a:gd name="T7" fmla="*/ 226 h 260"/>
              <a:gd name="T8" fmla="*/ 82 w 140"/>
              <a:gd name="T9" fmla="*/ 235 h 260"/>
              <a:gd name="T10" fmla="*/ 82 w 140"/>
              <a:gd name="T11" fmla="*/ 260 h 260"/>
              <a:gd name="T12" fmla="*/ 64 w 140"/>
              <a:gd name="T13" fmla="*/ 260 h 260"/>
              <a:gd name="T14" fmla="*/ 64 w 140"/>
              <a:gd name="T15" fmla="*/ 238 h 260"/>
              <a:gd name="T16" fmla="*/ 63 w 140"/>
              <a:gd name="T17" fmla="*/ 238 h 260"/>
              <a:gd name="T18" fmla="*/ 61 w 140"/>
              <a:gd name="T19" fmla="*/ 238 h 260"/>
              <a:gd name="T20" fmla="*/ 43 w 140"/>
              <a:gd name="T21" fmla="*/ 237 h 260"/>
              <a:gd name="T22" fmla="*/ 28 w 140"/>
              <a:gd name="T23" fmla="*/ 233 h 260"/>
              <a:gd name="T24" fmla="*/ 14 w 140"/>
              <a:gd name="T25" fmla="*/ 229 h 260"/>
              <a:gd name="T26" fmla="*/ 0 w 140"/>
              <a:gd name="T27" fmla="*/ 222 h 260"/>
              <a:gd name="T28" fmla="*/ 11 w 140"/>
              <a:gd name="T29" fmla="*/ 191 h 260"/>
              <a:gd name="T30" fmla="*/ 21 w 140"/>
              <a:gd name="T31" fmla="*/ 197 h 260"/>
              <a:gd name="T32" fmla="*/ 35 w 140"/>
              <a:gd name="T33" fmla="*/ 203 h 260"/>
              <a:gd name="T34" fmla="*/ 50 w 140"/>
              <a:gd name="T35" fmla="*/ 208 h 260"/>
              <a:gd name="T36" fmla="*/ 64 w 140"/>
              <a:gd name="T37" fmla="*/ 211 h 260"/>
              <a:gd name="T38" fmla="*/ 64 w 140"/>
              <a:gd name="T39" fmla="*/ 145 h 260"/>
              <a:gd name="T40" fmla="*/ 44 w 140"/>
              <a:gd name="T41" fmla="*/ 136 h 260"/>
              <a:gd name="T42" fmla="*/ 26 w 140"/>
              <a:gd name="T43" fmla="*/ 124 h 260"/>
              <a:gd name="T44" fmla="*/ 13 w 140"/>
              <a:gd name="T45" fmla="*/ 106 h 260"/>
              <a:gd name="T46" fmla="*/ 8 w 140"/>
              <a:gd name="T47" fmla="*/ 79 h 260"/>
              <a:gd name="T48" fmla="*/ 11 w 140"/>
              <a:gd name="T49" fmla="*/ 62 h 260"/>
              <a:gd name="T50" fmla="*/ 23 w 140"/>
              <a:gd name="T51" fmla="*/ 45 h 260"/>
              <a:gd name="T52" fmla="*/ 40 w 140"/>
              <a:gd name="T53" fmla="*/ 31 h 260"/>
              <a:gd name="T54" fmla="*/ 64 w 140"/>
              <a:gd name="T55" fmla="*/ 22 h 260"/>
              <a:gd name="T56" fmla="*/ 64 w 140"/>
              <a:gd name="T57" fmla="*/ 0 h 260"/>
              <a:gd name="T58" fmla="*/ 82 w 140"/>
              <a:gd name="T59" fmla="*/ 0 h 260"/>
              <a:gd name="T60" fmla="*/ 82 w 140"/>
              <a:gd name="T61" fmla="*/ 21 h 260"/>
              <a:gd name="T62" fmla="*/ 82 w 140"/>
              <a:gd name="T63" fmla="*/ 21 h 260"/>
              <a:gd name="T64" fmla="*/ 107 w 140"/>
              <a:gd name="T65" fmla="*/ 22 h 260"/>
              <a:gd name="T66" fmla="*/ 131 w 140"/>
              <a:gd name="T67" fmla="*/ 26 h 260"/>
              <a:gd name="T68" fmla="*/ 125 w 140"/>
              <a:gd name="T69" fmla="*/ 57 h 260"/>
              <a:gd name="T70" fmla="*/ 103 w 140"/>
              <a:gd name="T71" fmla="*/ 51 h 260"/>
              <a:gd name="T72" fmla="*/ 82 w 140"/>
              <a:gd name="T73" fmla="*/ 48 h 260"/>
              <a:gd name="T74" fmla="*/ 82 w 140"/>
              <a:gd name="T75" fmla="*/ 105 h 260"/>
              <a:gd name="T76" fmla="*/ 102 w 140"/>
              <a:gd name="T77" fmla="*/ 114 h 260"/>
              <a:gd name="T78" fmla="*/ 121 w 140"/>
              <a:gd name="T79" fmla="*/ 126 h 260"/>
              <a:gd name="T80" fmla="*/ 135 w 140"/>
              <a:gd name="T81" fmla="*/ 145 h 260"/>
              <a:gd name="T82" fmla="*/ 140 w 140"/>
              <a:gd name="T83" fmla="*/ 173 h 260"/>
              <a:gd name="T84" fmla="*/ 44 w 140"/>
              <a:gd name="T85" fmla="*/ 72 h 260"/>
              <a:gd name="T86" fmla="*/ 50 w 140"/>
              <a:gd name="T87" fmla="*/ 88 h 260"/>
              <a:gd name="T88" fmla="*/ 64 w 140"/>
              <a:gd name="T89" fmla="*/ 98 h 260"/>
              <a:gd name="T90" fmla="*/ 64 w 140"/>
              <a:gd name="T91" fmla="*/ 48 h 260"/>
              <a:gd name="T92" fmla="*/ 51 w 140"/>
              <a:gd name="T93" fmla="*/ 52 h 260"/>
              <a:gd name="T94" fmla="*/ 46 w 140"/>
              <a:gd name="T95" fmla="*/ 59 h 260"/>
              <a:gd name="T96" fmla="*/ 44 w 140"/>
              <a:gd name="T97" fmla="*/ 72 h 260"/>
              <a:gd name="T98" fmla="*/ 103 w 140"/>
              <a:gd name="T99" fmla="*/ 179 h 260"/>
              <a:gd name="T100" fmla="*/ 97 w 140"/>
              <a:gd name="T101" fmla="*/ 163 h 260"/>
              <a:gd name="T102" fmla="*/ 82 w 140"/>
              <a:gd name="T103" fmla="*/ 152 h 260"/>
              <a:gd name="T104" fmla="*/ 82 w 140"/>
              <a:gd name="T105" fmla="*/ 209 h 260"/>
              <a:gd name="T106" fmla="*/ 88 w 140"/>
              <a:gd name="T107" fmla="*/ 208 h 260"/>
              <a:gd name="T108" fmla="*/ 93 w 140"/>
              <a:gd name="T109" fmla="*/ 206 h 260"/>
              <a:gd name="T110" fmla="*/ 101 w 140"/>
              <a:gd name="T111" fmla="*/ 197 h 260"/>
              <a:gd name="T112" fmla="*/ 103 w 140"/>
              <a:gd name="T113" fmla="*/ 179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40" h="260">
                <a:moveTo>
                  <a:pt x="140" y="173"/>
                </a:moveTo>
                <a:cubicBezTo>
                  <a:pt x="140" y="179"/>
                  <a:pt x="139" y="186"/>
                  <a:pt x="136" y="193"/>
                </a:cubicBezTo>
                <a:cubicBezTo>
                  <a:pt x="133" y="199"/>
                  <a:pt x="129" y="205"/>
                  <a:pt x="124" y="211"/>
                </a:cubicBezTo>
                <a:cubicBezTo>
                  <a:pt x="119" y="217"/>
                  <a:pt x="113" y="222"/>
                  <a:pt x="106" y="226"/>
                </a:cubicBezTo>
                <a:cubicBezTo>
                  <a:pt x="99" y="230"/>
                  <a:pt x="91" y="233"/>
                  <a:pt x="82" y="235"/>
                </a:cubicBezTo>
                <a:cubicBezTo>
                  <a:pt x="82" y="260"/>
                  <a:pt x="82" y="260"/>
                  <a:pt x="82" y="260"/>
                </a:cubicBezTo>
                <a:cubicBezTo>
                  <a:pt x="64" y="260"/>
                  <a:pt x="64" y="260"/>
                  <a:pt x="64" y="260"/>
                </a:cubicBezTo>
                <a:cubicBezTo>
                  <a:pt x="64" y="238"/>
                  <a:pt x="64" y="238"/>
                  <a:pt x="64" y="238"/>
                </a:cubicBezTo>
                <a:cubicBezTo>
                  <a:pt x="64" y="238"/>
                  <a:pt x="63" y="238"/>
                  <a:pt x="63" y="238"/>
                </a:cubicBezTo>
                <a:cubicBezTo>
                  <a:pt x="62" y="238"/>
                  <a:pt x="62" y="238"/>
                  <a:pt x="61" y="238"/>
                </a:cubicBezTo>
                <a:cubicBezTo>
                  <a:pt x="55" y="238"/>
                  <a:pt x="49" y="237"/>
                  <a:pt x="43" y="237"/>
                </a:cubicBezTo>
                <a:cubicBezTo>
                  <a:pt x="38" y="236"/>
                  <a:pt x="32" y="235"/>
                  <a:pt x="28" y="233"/>
                </a:cubicBezTo>
                <a:cubicBezTo>
                  <a:pt x="23" y="232"/>
                  <a:pt x="18" y="231"/>
                  <a:pt x="14" y="229"/>
                </a:cubicBezTo>
                <a:cubicBezTo>
                  <a:pt x="9" y="227"/>
                  <a:pt x="5" y="225"/>
                  <a:pt x="0" y="222"/>
                </a:cubicBezTo>
                <a:cubicBezTo>
                  <a:pt x="11" y="191"/>
                  <a:pt x="11" y="191"/>
                  <a:pt x="11" y="191"/>
                </a:cubicBezTo>
                <a:cubicBezTo>
                  <a:pt x="13" y="193"/>
                  <a:pt x="17" y="195"/>
                  <a:pt x="21" y="197"/>
                </a:cubicBezTo>
                <a:cubicBezTo>
                  <a:pt x="25" y="199"/>
                  <a:pt x="30" y="201"/>
                  <a:pt x="35" y="203"/>
                </a:cubicBezTo>
                <a:cubicBezTo>
                  <a:pt x="39" y="205"/>
                  <a:pt x="44" y="207"/>
                  <a:pt x="50" y="208"/>
                </a:cubicBezTo>
                <a:cubicBezTo>
                  <a:pt x="55" y="209"/>
                  <a:pt x="60" y="210"/>
                  <a:pt x="64" y="211"/>
                </a:cubicBezTo>
                <a:cubicBezTo>
                  <a:pt x="64" y="145"/>
                  <a:pt x="64" y="145"/>
                  <a:pt x="64" y="145"/>
                </a:cubicBezTo>
                <a:cubicBezTo>
                  <a:pt x="58" y="142"/>
                  <a:pt x="51" y="140"/>
                  <a:pt x="44" y="136"/>
                </a:cubicBezTo>
                <a:cubicBezTo>
                  <a:pt x="37" y="133"/>
                  <a:pt x="31" y="129"/>
                  <a:pt x="26" y="124"/>
                </a:cubicBezTo>
                <a:cubicBezTo>
                  <a:pt x="21" y="119"/>
                  <a:pt x="16" y="113"/>
                  <a:pt x="13" y="106"/>
                </a:cubicBezTo>
                <a:cubicBezTo>
                  <a:pt x="9" y="99"/>
                  <a:pt x="8" y="90"/>
                  <a:pt x="8" y="79"/>
                </a:cubicBezTo>
                <a:cubicBezTo>
                  <a:pt x="8" y="73"/>
                  <a:pt x="9" y="68"/>
                  <a:pt x="11" y="62"/>
                </a:cubicBezTo>
                <a:cubicBezTo>
                  <a:pt x="14" y="56"/>
                  <a:pt x="18" y="50"/>
                  <a:pt x="23" y="45"/>
                </a:cubicBezTo>
                <a:cubicBezTo>
                  <a:pt x="27" y="40"/>
                  <a:pt x="33" y="35"/>
                  <a:pt x="40" y="31"/>
                </a:cubicBezTo>
                <a:cubicBezTo>
                  <a:pt x="47" y="27"/>
                  <a:pt x="55" y="24"/>
                  <a:pt x="64" y="22"/>
                </a:cubicBezTo>
                <a:cubicBezTo>
                  <a:pt x="64" y="0"/>
                  <a:pt x="64" y="0"/>
                  <a:pt x="64" y="0"/>
                </a:cubicBezTo>
                <a:cubicBezTo>
                  <a:pt x="82" y="0"/>
                  <a:pt x="82" y="0"/>
                  <a:pt x="82" y="0"/>
                </a:cubicBezTo>
                <a:cubicBezTo>
                  <a:pt x="82" y="21"/>
                  <a:pt x="82" y="21"/>
                  <a:pt x="82" y="21"/>
                </a:cubicBezTo>
                <a:cubicBezTo>
                  <a:pt x="82" y="21"/>
                  <a:pt x="82" y="21"/>
                  <a:pt x="82" y="21"/>
                </a:cubicBezTo>
                <a:cubicBezTo>
                  <a:pt x="91" y="21"/>
                  <a:pt x="100" y="21"/>
                  <a:pt x="107" y="22"/>
                </a:cubicBezTo>
                <a:cubicBezTo>
                  <a:pt x="115" y="23"/>
                  <a:pt x="123" y="24"/>
                  <a:pt x="131" y="26"/>
                </a:cubicBezTo>
                <a:cubicBezTo>
                  <a:pt x="125" y="57"/>
                  <a:pt x="125" y="57"/>
                  <a:pt x="125" y="57"/>
                </a:cubicBezTo>
                <a:cubicBezTo>
                  <a:pt x="118" y="55"/>
                  <a:pt x="111" y="53"/>
                  <a:pt x="103" y="51"/>
                </a:cubicBezTo>
                <a:cubicBezTo>
                  <a:pt x="96" y="49"/>
                  <a:pt x="89" y="48"/>
                  <a:pt x="82" y="48"/>
                </a:cubicBezTo>
                <a:cubicBezTo>
                  <a:pt x="82" y="105"/>
                  <a:pt x="82" y="105"/>
                  <a:pt x="82" y="105"/>
                </a:cubicBezTo>
                <a:cubicBezTo>
                  <a:pt x="88" y="108"/>
                  <a:pt x="95" y="111"/>
                  <a:pt x="102" y="114"/>
                </a:cubicBezTo>
                <a:cubicBezTo>
                  <a:pt x="109" y="117"/>
                  <a:pt x="115" y="121"/>
                  <a:pt x="121" y="126"/>
                </a:cubicBezTo>
                <a:cubicBezTo>
                  <a:pt x="127" y="131"/>
                  <a:pt x="131" y="137"/>
                  <a:pt x="135" y="145"/>
                </a:cubicBezTo>
                <a:cubicBezTo>
                  <a:pt x="138" y="152"/>
                  <a:pt x="140" y="162"/>
                  <a:pt x="140" y="173"/>
                </a:cubicBezTo>
                <a:close/>
                <a:moveTo>
                  <a:pt x="44" y="72"/>
                </a:moveTo>
                <a:cubicBezTo>
                  <a:pt x="44" y="79"/>
                  <a:pt x="46" y="84"/>
                  <a:pt x="50" y="88"/>
                </a:cubicBezTo>
                <a:cubicBezTo>
                  <a:pt x="53" y="91"/>
                  <a:pt x="58" y="95"/>
                  <a:pt x="64" y="98"/>
                </a:cubicBezTo>
                <a:cubicBezTo>
                  <a:pt x="64" y="48"/>
                  <a:pt x="64" y="48"/>
                  <a:pt x="64" y="48"/>
                </a:cubicBezTo>
                <a:cubicBezTo>
                  <a:pt x="59" y="48"/>
                  <a:pt x="55" y="50"/>
                  <a:pt x="51" y="52"/>
                </a:cubicBezTo>
                <a:cubicBezTo>
                  <a:pt x="49" y="53"/>
                  <a:pt x="47" y="56"/>
                  <a:pt x="46" y="59"/>
                </a:cubicBezTo>
                <a:cubicBezTo>
                  <a:pt x="44" y="63"/>
                  <a:pt x="44" y="67"/>
                  <a:pt x="44" y="72"/>
                </a:cubicBezTo>
                <a:close/>
                <a:moveTo>
                  <a:pt x="103" y="179"/>
                </a:moveTo>
                <a:cubicBezTo>
                  <a:pt x="103" y="172"/>
                  <a:pt x="101" y="167"/>
                  <a:pt x="97" y="163"/>
                </a:cubicBezTo>
                <a:cubicBezTo>
                  <a:pt x="93" y="159"/>
                  <a:pt x="88" y="155"/>
                  <a:pt x="82" y="152"/>
                </a:cubicBezTo>
                <a:cubicBezTo>
                  <a:pt x="82" y="209"/>
                  <a:pt x="82" y="209"/>
                  <a:pt x="82" y="209"/>
                </a:cubicBezTo>
                <a:cubicBezTo>
                  <a:pt x="84" y="209"/>
                  <a:pt x="86" y="209"/>
                  <a:pt x="88" y="208"/>
                </a:cubicBezTo>
                <a:cubicBezTo>
                  <a:pt x="90" y="208"/>
                  <a:pt x="91" y="207"/>
                  <a:pt x="93" y="206"/>
                </a:cubicBezTo>
                <a:cubicBezTo>
                  <a:pt x="96" y="205"/>
                  <a:pt x="99" y="202"/>
                  <a:pt x="101" y="197"/>
                </a:cubicBezTo>
                <a:cubicBezTo>
                  <a:pt x="102" y="193"/>
                  <a:pt x="103" y="186"/>
                  <a:pt x="103" y="179"/>
                </a:cubicBezTo>
                <a:close/>
              </a:path>
            </a:pathLst>
          </a:custGeom>
          <a:solidFill>
            <a:schemeClr val="bg1"/>
          </a:solidFill>
          <a:ln>
            <a:solidFill>
              <a:schemeClr val="bg1"/>
            </a:solid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28" name="矩形 27"/>
          <p:cNvSpPr/>
          <p:nvPr/>
        </p:nvSpPr>
        <p:spPr>
          <a:xfrm>
            <a:off x="2472530" y="2306384"/>
            <a:ext cx="1210005" cy="400110"/>
          </a:xfrm>
          <a:prstGeom prst="rect">
            <a:avLst/>
          </a:prstGeom>
        </p:spPr>
        <p:txBody>
          <a:bodyPr wrap="squar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操作方式</a:t>
            </a:r>
          </a:p>
        </p:txBody>
      </p:sp>
      <p:sp>
        <p:nvSpPr>
          <p:cNvPr id="29" name="矩形 28"/>
          <p:cNvSpPr/>
          <p:nvPr/>
        </p:nvSpPr>
        <p:spPr>
          <a:xfrm>
            <a:off x="1006249" y="2728213"/>
            <a:ext cx="2700004" cy="1372683"/>
          </a:xfrm>
          <a:prstGeom prst="rect">
            <a:avLst/>
          </a:prstGeom>
        </p:spPr>
        <p:txBody>
          <a:bodyPr wrap="square">
            <a:spAutoFit/>
          </a:bodyPr>
          <a:lstStyle/>
          <a:p>
            <a:pPr algn="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点击输入简要文本内容，文字内容需概况精炼的说明该分项内容</a:t>
            </a:r>
            <a:endParaRPr lang="zh-CN" altLang="en-US" sz="1600" dirty="0">
              <a:solidFill>
                <a:schemeClr val="tx1">
                  <a:lumMod val="50000"/>
                  <a:lumOff val="50000"/>
                </a:schemeClr>
              </a:solidFill>
            </a:endParaRPr>
          </a:p>
          <a:p>
            <a:pPr>
              <a:lnSpc>
                <a:spcPct val="130000"/>
              </a:lnSpc>
            </a:pPr>
            <a:endParaRPr lang="zh-CN" altLang="en-US" sz="1600" dirty="0">
              <a:solidFill>
                <a:schemeClr val="tx1">
                  <a:lumMod val="50000"/>
                  <a:lumOff val="50000"/>
                </a:schemeClr>
              </a:solidFill>
            </a:endParaRPr>
          </a:p>
        </p:txBody>
      </p:sp>
      <p:sp>
        <p:nvSpPr>
          <p:cNvPr id="30" name="矩形 29"/>
          <p:cNvSpPr/>
          <p:nvPr/>
        </p:nvSpPr>
        <p:spPr>
          <a:xfrm>
            <a:off x="2469445" y="4606973"/>
            <a:ext cx="1210005" cy="400110"/>
          </a:xfrm>
          <a:prstGeom prst="rect">
            <a:avLst/>
          </a:prstGeom>
        </p:spPr>
        <p:txBody>
          <a:bodyPr wrap="squar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资金运作</a:t>
            </a:r>
          </a:p>
        </p:txBody>
      </p:sp>
      <p:sp>
        <p:nvSpPr>
          <p:cNvPr id="31" name="矩形 30"/>
          <p:cNvSpPr/>
          <p:nvPr/>
        </p:nvSpPr>
        <p:spPr>
          <a:xfrm>
            <a:off x="1003165" y="5028802"/>
            <a:ext cx="2700004" cy="1372683"/>
          </a:xfrm>
          <a:prstGeom prst="rect">
            <a:avLst/>
          </a:prstGeom>
        </p:spPr>
        <p:txBody>
          <a:bodyPr wrap="square">
            <a:spAutoFit/>
          </a:bodyPr>
          <a:lstStyle/>
          <a:p>
            <a:pPr algn="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点击输入简要文本内容，文字内容需概况精炼的说明该分项内容</a:t>
            </a:r>
            <a:endParaRPr lang="zh-CN" altLang="en-US" sz="1600" dirty="0">
              <a:solidFill>
                <a:schemeClr val="tx1">
                  <a:lumMod val="50000"/>
                  <a:lumOff val="50000"/>
                </a:schemeClr>
              </a:solidFill>
            </a:endParaRPr>
          </a:p>
          <a:p>
            <a:pPr>
              <a:lnSpc>
                <a:spcPct val="130000"/>
              </a:lnSpc>
            </a:pPr>
            <a:endParaRPr lang="zh-CN" altLang="en-US" sz="1600" dirty="0">
              <a:solidFill>
                <a:schemeClr val="tx1">
                  <a:lumMod val="50000"/>
                  <a:lumOff val="50000"/>
                </a:schemeClr>
              </a:solidFill>
            </a:endParaRPr>
          </a:p>
        </p:txBody>
      </p:sp>
      <p:sp>
        <p:nvSpPr>
          <p:cNvPr id="32" name="矩形 31"/>
          <p:cNvSpPr/>
          <p:nvPr/>
        </p:nvSpPr>
        <p:spPr>
          <a:xfrm>
            <a:off x="8710991" y="2301410"/>
            <a:ext cx="1824315" cy="400110"/>
          </a:xfrm>
          <a:prstGeom prst="rect">
            <a:avLst/>
          </a:prstGeom>
        </p:spPr>
        <p:txBody>
          <a:bodyPr wrap="squar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效益预测</a:t>
            </a:r>
          </a:p>
        </p:txBody>
      </p:sp>
      <p:sp>
        <p:nvSpPr>
          <p:cNvPr id="33" name="矩形 32"/>
          <p:cNvSpPr/>
          <p:nvPr/>
        </p:nvSpPr>
        <p:spPr>
          <a:xfrm>
            <a:off x="8710990" y="2726922"/>
            <a:ext cx="2700004" cy="1372683"/>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点击输入简要文本内容，文字内容需概况精炼的说明该分项内容。所提供的</a:t>
            </a:r>
            <a:endParaRPr lang="zh-CN" altLang="en-US" sz="1600" dirty="0">
              <a:solidFill>
                <a:schemeClr val="tx1">
                  <a:lumMod val="50000"/>
                  <a:lumOff val="50000"/>
                </a:schemeClr>
              </a:solidFill>
            </a:endParaRPr>
          </a:p>
          <a:p>
            <a:pPr>
              <a:lnSpc>
                <a:spcPct val="130000"/>
              </a:lnSpc>
            </a:pPr>
            <a:endParaRPr lang="zh-CN" altLang="en-US" sz="1600" dirty="0">
              <a:solidFill>
                <a:schemeClr val="tx1">
                  <a:lumMod val="50000"/>
                  <a:lumOff val="50000"/>
                </a:schemeClr>
              </a:solidFill>
            </a:endParaRPr>
          </a:p>
        </p:txBody>
      </p:sp>
      <p:sp>
        <p:nvSpPr>
          <p:cNvPr id="34" name="矩形 33"/>
          <p:cNvSpPr/>
          <p:nvPr/>
        </p:nvSpPr>
        <p:spPr>
          <a:xfrm>
            <a:off x="8668063" y="4605500"/>
            <a:ext cx="1824315" cy="400110"/>
          </a:xfrm>
          <a:prstGeom prst="rect">
            <a:avLst/>
          </a:prstGeom>
        </p:spPr>
        <p:txBody>
          <a:bodyPr wrap="squar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团队协同</a:t>
            </a:r>
          </a:p>
        </p:txBody>
      </p:sp>
      <p:sp>
        <p:nvSpPr>
          <p:cNvPr id="35" name="矩形 34"/>
          <p:cNvSpPr/>
          <p:nvPr/>
        </p:nvSpPr>
        <p:spPr>
          <a:xfrm>
            <a:off x="8668063" y="5031012"/>
            <a:ext cx="2700004" cy="1372683"/>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点击输入简要文本内容，文字内容需概况精炼的说明该分项内容。所提供的</a:t>
            </a:r>
            <a:endParaRPr lang="zh-CN" altLang="en-US" sz="1600" dirty="0">
              <a:solidFill>
                <a:schemeClr val="tx1">
                  <a:lumMod val="50000"/>
                  <a:lumOff val="50000"/>
                </a:schemeClr>
              </a:solidFill>
            </a:endParaRPr>
          </a:p>
          <a:p>
            <a:pPr>
              <a:lnSpc>
                <a:spcPct val="130000"/>
              </a:lnSpc>
            </a:pPr>
            <a:endParaRPr lang="zh-CN" altLang="en-US" sz="1600" dirty="0">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grpId="0" nodeType="withEffect">
                                  <p:stCondLst>
                                    <p:cond delay="0"/>
                                  </p:stCondLst>
                                  <p:childTnLst>
                                    <p:animRot by="10800000">
                                      <p:cBhvr>
                                        <p:cTn id="6" dur="1000" fill="hold"/>
                                        <p:tgtEl>
                                          <p:spTgt spid="7"/>
                                        </p:tgtEl>
                                        <p:attrNameLst>
                                          <p:attrName>r</p:attrName>
                                        </p:attrNameLst>
                                      </p:cBhvr>
                                    </p:animRot>
                                  </p:childTnLst>
                                </p:cTn>
                              </p:par>
                              <p:par>
                                <p:cTn id="7" presetID="8" presetClass="emph" presetSubtype="0" fill="hold" grpId="0" nodeType="withEffect">
                                  <p:stCondLst>
                                    <p:cond delay="0"/>
                                  </p:stCondLst>
                                  <p:childTnLst>
                                    <p:animRot by="10800000">
                                      <p:cBhvr>
                                        <p:cTn id="8" dur="1000" fill="hold"/>
                                        <p:tgtEl>
                                          <p:spTgt spid="14"/>
                                        </p:tgtEl>
                                        <p:attrNameLst>
                                          <p:attrName>r</p:attrName>
                                        </p:attrNameLst>
                                      </p:cBhvr>
                                    </p:animRot>
                                  </p:childTnLst>
                                </p:cTn>
                              </p:par>
                              <p:par>
                                <p:cTn id="9" presetID="8" presetClass="emph" presetSubtype="0" fill="hold" grpId="0" nodeType="withEffect">
                                  <p:stCondLst>
                                    <p:cond delay="0"/>
                                  </p:stCondLst>
                                  <p:childTnLst>
                                    <p:animRot by="10800000">
                                      <p:cBhvr>
                                        <p:cTn id="10" dur="1000" fill="hold"/>
                                        <p:tgtEl>
                                          <p:spTgt spid="26"/>
                                        </p:tgtEl>
                                        <p:attrNameLst>
                                          <p:attrName>r</p:attrName>
                                        </p:attrNameLst>
                                      </p:cBhvr>
                                    </p:animRot>
                                  </p:childTnLst>
                                </p:cTn>
                              </p:par>
                              <p:par>
                                <p:cTn id="11" presetID="8" presetClass="emph" presetSubtype="0" fill="hold" grpId="0" nodeType="withEffect">
                                  <p:stCondLst>
                                    <p:cond delay="0"/>
                                  </p:stCondLst>
                                  <p:childTnLst>
                                    <p:animRot by="10800000">
                                      <p:cBhvr>
                                        <p:cTn id="12" dur="1000" fill="hold"/>
                                        <p:tgtEl>
                                          <p:spTgt spid="19"/>
                                        </p:tgtEl>
                                        <p:attrNameLst>
                                          <p:attrName>r</p:attrName>
                                        </p:attrNameLst>
                                      </p:cBhvr>
                                    </p:animRot>
                                  </p:childTnLst>
                                </p:cTn>
                              </p:par>
                            </p:childTnLst>
                          </p:cTn>
                        </p:par>
                        <p:par>
                          <p:cTn id="13" fill="hold">
                            <p:stCondLst>
                              <p:cond delay="1000"/>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28"/>
                                        </p:tgtEl>
                                        <p:attrNameLst>
                                          <p:attrName>style.visibility</p:attrName>
                                        </p:attrNameLst>
                                      </p:cBhvr>
                                      <p:to>
                                        <p:strVal val="visible"/>
                                      </p:to>
                                    </p:set>
                                    <p:anim calcmode="lin" valueType="num">
                                      <p:cBhvr>
                                        <p:cTn id="16"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28"/>
                                        </p:tgtEl>
                                        <p:attrNameLst>
                                          <p:attrName>ppt_y</p:attrName>
                                        </p:attrNameLst>
                                      </p:cBhvr>
                                      <p:tavLst>
                                        <p:tav tm="0">
                                          <p:val>
                                            <p:strVal val="#ppt_y"/>
                                          </p:val>
                                        </p:tav>
                                        <p:tav tm="100000">
                                          <p:val>
                                            <p:strVal val="#ppt_y"/>
                                          </p:val>
                                        </p:tav>
                                      </p:tavLst>
                                    </p:anim>
                                    <p:anim calcmode="lin" valueType="num">
                                      <p:cBhvr>
                                        <p:cTn id="18"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28"/>
                                        </p:tgtEl>
                                      </p:cBhvr>
                                    </p:animEffect>
                                  </p:childTnLst>
                                </p:cTn>
                              </p:par>
                            </p:childTnLst>
                          </p:cTn>
                        </p:par>
                        <p:par>
                          <p:cTn id="21" fill="hold">
                            <p:stCondLst>
                              <p:cond delay="649"/>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29"/>
                                        </p:tgtEl>
                                        <p:attrNameLst>
                                          <p:attrName>style.visibility</p:attrName>
                                        </p:attrNameLst>
                                      </p:cBhvr>
                                      <p:to>
                                        <p:strVal val="visible"/>
                                      </p:to>
                                    </p:set>
                                    <p:anim calcmode="lin" valueType="num">
                                      <p:cBhvr>
                                        <p:cTn id="24" dur="500" fill="hold"/>
                                        <p:tgtEl>
                                          <p:spTgt spid="29"/>
                                        </p:tgtEl>
                                        <p:attrNameLst>
                                          <p:attrName>ppt_x</p:attrName>
                                        </p:attrNameLst>
                                      </p:cBhvr>
                                      <p:tavLst>
                                        <p:tav tm="0">
                                          <p:val>
                                            <p:strVal val="#ppt_x"/>
                                          </p:val>
                                        </p:tav>
                                        <p:tav tm="50000">
                                          <p:val>
                                            <p:strVal val="#ppt_x+.1"/>
                                          </p:val>
                                        </p:tav>
                                        <p:tav tm="100000">
                                          <p:val>
                                            <p:strVal val="#ppt_x"/>
                                          </p:val>
                                        </p:tav>
                                      </p:tavLst>
                                    </p:anim>
                                    <p:anim calcmode="lin" valueType="num">
                                      <p:cBhvr>
                                        <p:cTn id="25" dur="500" fill="hold"/>
                                        <p:tgtEl>
                                          <p:spTgt spid="29"/>
                                        </p:tgtEl>
                                        <p:attrNameLst>
                                          <p:attrName>ppt_y</p:attrName>
                                        </p:attrNameLst>
                                      </p:cBhvr>
                                      <p:tavLst>
                                        <p:tav tm="0">
                                          <p:val>
                                            <p:strVal val="#ppt_y"/>
                                          </p:val>
                                        </p:tav>
                                        <p:tav tm="100000">
                                          <p:val>
                                            <p:strVal val="#ppt_y"/>
                                          </p:val>
                                        </p:tav>
                                      </p:tavLst>
                                    </p:anim>
                                    <p:anim calcmode="lin" valueType="num">
                                      <p:cBhvr>
                                        <p:cTn id="26" dur="500" fill="hold"/>
                                        <p:tgtEl>
                                          <p:spTgt spid="29"/>
                                        </p:tgtEl>
                                        <p:attrNameLst>
                                          <p:attrName>ppt_h</p:attrName>
                                        </p:attrNameLst>
                                      </p:cBhvr>
                                      <p:tavLst>
                                        <p:tav tm="0">
                                          <p:val>
                                            <p:strVal val="#ppt_h/10"/>
                                          </p:val>
                                        </p:tav>
                                        <p:tav tm="50000">
                                          <p:val>
                                            <p:strVal val="#ppt_h+.01"/>
                                          </p:val>
                                        </p:tav>
                                        <p:tav tm="100000">
                                          <p:val>
                                            <p:strVal val="#ppt_h"/>
                                          </p:val>
                                        </p:tav>
                                      </p:tavLst>
                                    </p:anim>
                                    <p:anim calcmode="lin" valueType="num">
                                      <p:cBhvr>
                                        <p:cTn id="27" dur="500" fill="hold"/>
                                        <p:tgtEl>
                                          <p:spTgt spid="2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500" tmFilter="0,0; .5, 1; 1, 1"/>
                                        <p:tgtEl>
                                          <p:spTgt spid="29"/>
                                        </p:tgtEl>
                                      </p:cBhvr>
                                    </p:animEffect>
                                  </p:childTnLst>
                                </p:cTn>
                              </p:par>
                            </p:childTnLst>
                          </p:cTn>
                        </p:par>
                        <p:par>
                          <p:cTn id="29" fill="hold">
                            <p:stCondLst>
                              <p:cond delay="25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30"/>
                                        </p:tgtEl>
                                        <p:attrNameLst>
                                          <p:attrName>style.visibility</p:attrName>
                                        </p:attrNameLst>
                                      </p:cBhvr>
                                      <p:to>
                                        <p:strVal val="visible"/>
                                      </p:to>
                                    </p:set>
                                    <p:anim calcmode="lin" valueType="num">
                                      <p:cBhvr>
                                        <p:cTn id="32" dur="500" fill="hold"/>
                                        <p:tgtEl>
                                          <p:spTgt spid="30"/>
                                        </p:tgtEl>
                                        <p:attrNameLst>
                                          <p:attrName>ppt_x</p:attrName>
                                        </p:attrNameLst>
                                      </p:cBhvr>
                                      <p:tavLst>
                                        <p:tav tm="0">
                                          <p:val>
                                            <p:strVal val="#ppt_x"/>
                                          </p:val>
                                        </p:tav>
                                        <p:tav tm="50000">
                                          <p:val>
                                            <p:strVal val="#ppt_x+.1"/>
                                          </p:val>
                                        </p:tav>
                                        <p:tav tm="100000">
                                          <p:val>
                                            <p:strVal val="#ppt_x"/>
                                          </p:val>
                                        </p:tav>
                                      </p:tavLst>
                                    </p:anim>
                                    <p:anim calcmode="lin" valueType="num">
                                      <p:cBhvr>
                                        <p:cTn id="33" dur="500" fill="hold"/>
                                        <p:tgtEl>
                                          <p:spTgt spid="30"/>
                                        </p:tgtEl>
                                        <p:attrNameLst>
                                          <p:attrName>ppt_y</p:attrName>
                                        </p:attrNameLst>
                                      </p:cBhvr>
                                      <p:tavLst>
                                        <p:tav tm="0">
                                          <p:val>
                                            <p:strVal val="#ppt_y"/>
                                          </p:val>
                                        </p:tav>
                                        <p:tav tm="100000">
                                          <p:val>
                                            <p:strVal val="#ppt_y"/>
                                          </p:val>
                                        </p:tav>
                                      </p:tavLst>
                                    </p:anim>
                                    <p:anim calcmode="lin" valueType="num">
                                      <p:cBhvr>
                                        <p:cTn id="34" dur="500" fill="hold"/>
                                        <p:tgtEl>
                                          <p:spTgt spid="30"/>
                                        </p:tgtEl>
                                        <p:attrNameLst>
                                          <p:attrName>ppt_h</p:attrName>
                                        </p:attrNameLst>
                                      </p:cBhvr>
                                      <p:tavLst>
                                        <p:tav tm="0">
                                          <p:val>
                                            <p:strVal val="#ppt_h/10"/>
                                          </p:val>
                                        </p:tav>
                                        <p:tav tm="50000">
                                          <p:val>
                                            <p:strVal val="#ppt_h+.01"/>
                                          </p:val>
                                        </p:tav>
                                        <p:tav tm="100000">
                                          <p:val>
                                            <p:strVal val="#ppt_h"/>
                                          </p:val>
                                        </p:tav>
                                      </p:tavLst>
                                    </p:anim>
                                    <p:anim calcmode="lin" valueType="num">
                                      <p:cBhvr>
                                        <p:cTn id="35" dur="500" fill="hold"/>
                                        <p:tgtEl>
                                          <p:spTgt spid="30"/>
                                        </p:tgtEl>
                                        <p:attrNameLst>
                                          <p:attrName>ppt_w</p:attrName>
                                        </p:attrNameLst>
                                      </p:cBhvr>
                                      <p:tavLst>
                                        <p:tav tm="0">
                                          <p:val>
                                            <p:strVal val="#ppt_w/10"/>
                                          </p:val>
                                        </p:tav>
                                        <p:tav tm="50000">
                                          <p:val>
                                            <p:strVal val="#ppt_w+.01"/>
                                          </p:val>
                                        </p:tav>
                                        <p:tav tm="100000">
                                          <p:val>
                                            <p:strVal val="#ppt_w"/>
                                          </p:val>
                                        </p:tav>
                                      </p:tavLst>
                                    </p:anim>
                                    <p:animEffect transition="in" filter="fade">
                                      <p:cBhvr>
                                        <p:cTn id="36" dur="500" tmFilter="0,0; .5, 1; 1, 1"/>
                                        <p:tgtEl>
                                          <p:spTgt spid="30"/>
                                        </p:tgtEl>
                                      </p:cBhvr>
                                    </p:animEffect>
                                  </p:childTnLst>
                                </p:cTn>
                              </p:par>
                            </p:childTnLst>
                          </p:cTn>
                        </p:par>
                        <p:par>
                          <p:cTn id="37" fill="hold">
                            <p:stCondLst>
                              <p:cond delay="3150"/>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31"/>
                                        </p:tgtEl>
                                        <p:attrNameLst>
                                          <p:attrName>style.visibility</p:attrName>
                                        </p:attrNameLst>
                                      </p:cBhvr>
                                      <p:to>
                                        <p:strVal val="visible"/>
                                      </p:to>
                                    </p:set>
                                    <p:anim calcmode="lin" valueType="num">
                                      <p:cBhvr>
                                        <p:cTn id="40" dur="500" fill="hold"/>
                                        <p:tgtEl>
                                          <p:spTgt spid="31"/>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31"/>
                                        </p:tgtEl>
                                        <p:attrNameLst>
                                          <p:attrName>ppt_y</p:attrName>
                                        </p:attrNameLst>
                                      </p:cBhvr>
                                      <p:tavLst>
                                        <p:tav tm="0">
                                          <p:val>
                                            <p:strVal val="#ppt_y"/>
                                          </p:val>
                                        </p:tav>
                                        <p:tav tm="100000">
                                          <p:val>
                                            <p:strVal val="#ppt_y"/>
                                          </p:val>
                                        </p:tav>
                                      </p:tavLst>
                                    </p:anim>
                                    <p:anim calcmode="lin" valueType="num">
                                      <p:cBhvr>
                                        <p:cTn id="42" dur="500" fill="hold"/>
                                        <p:tgtEl>
                                          <p:spTgt spid="31"/>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31"/>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31"/>
                                        </p:tgtEl>
                                      </p:cBhvr>
                                    </p:animEffect>
                                  </p:childTnLst>
                                </p:cTn>
                              </p:par>
                            </p:childTnLst>
                          </p:cTn>
                        </p:par>
                        <p:par>
                          <p:cTn id="45" fill="hold">
                            <p:stCondLst>
                              <p:cond delay="5000"/>
                            </p:stCondLst>
                            <p:childTnLst>
                              <p:par>
                                <p:cTn id="46" presetID="41" presetClass="entr" presetSubtype="0" fill="hold" grpId="0" nodeType="afterEffect">
                                  <p:stCondLst>
                                    <p:cond delay="0"/>
                                  </p:stCondLst>
                                  <p:iterate type="lt">
                                    <p:tmPct val="10000"/>
                                  </p:iterate>
                                  <p:childTnLst>
                                    <p:set>
                                      <p:cBhvr>
                                        <p:cTn id="47" dur="1" fill="hold">
                                          <p:stCondLst>
                                            <p:cond delay="0"/>
                                          </p:stCondLst>
                                        </p:cTn>
                                        <p:tgtEl>
                                          <p:spTgt spid="32"/>
                                        </p:tgtEl>
                                        <p:attrNameLst>
                                          <p:attrName>style.visibility</p:attrName>
                                        </p:attrNameLst>
                                      </p:cBhvr>
                                      <p:to>
                                        <p:strVal val="visible"/>
                                      </p:to>
                                    </p:set>
                                    <p:anim calcmode="lin" valueType="num">
                                      <p:cBhvr>
                                        <p:cTn id="48" dur="500" fill="hold"/>
                                        <p:tgtEl>
                                          <p:spTgt spid="32"/>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2"/>
                                        </p:tgtEl>
                                        <p:attrNameLst>
                                          <p:attrName>ppt_y</p:attrName>
                                        </p:attrNameLst>
                                      </p:cBhvr>
                                      <p:tavLst>
                                        <p:tav tm="0">
                                          <p:val>
                                            <p:strVal val="#ppt_y"/>
                                          </p:val>
                                        </p:tav>
                                        <p:tav tm="100000">
                                          <p:val>
                                            <p:strVal val="#ppt_y"/>
                                          </p:val>
                                        </p:tav>
                                      </p:tavLst>
                                    </p:anim>
                                    <p:anim calcmode="lin" valueType="num">
                                      <p:cBhvr>
                                        <p:cTn id="50" dur="500" fill="hold"/>
                                        <p:tgtEl>
                                          <p:spTgt spid="32"/>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2"/>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2"/>
                                        </p:tgtEl>
                                      </p:cBhvr>
                                    </p:animEffect>
                                  </p:childTnLst>
                                </p:cTn>
                              </p:par>
                            </p:childTnLst>
                          </p:cTn>
                        </p:par>
                        <p:par>
                          <p:cTn id="53" fill="hold">
                            <p:stCondLst>
                              <p:cond delay="5650"/>
                            </p:stCondLst>
                            <p:childTnLst>
                              <p:par>
                                <p:cTn id="54" presetID="41" presetClass="entr" presetSubtype="0" fill="hold" grpId="0" nodeType="afterEffect">
                                  <p:stCondLst>
                                    <p:cond delay="0"/>
                                  </p:stCondLst>
                                  <p:iterate type="lt">
                                    <p:tmPct val="10000"/>
                                  </p:iterate>
                                  <p:childTnLst>
                                    <p:set>
                                      <p:cBhvr>
                                        <p:cTn id="55" dur="1" fill="hold">
                                          <p:stCondLst>
                                            <p:cond delay="0"/>
                                          </p:stCondLst>
                                        </p:cTn>
                                        <p:tgtEl>
                                          <p:spTgt spid="33"/>
                                        </p:tgtEl>
                                        <p:attrNameLst>
                                          <p:attrName>style.visibility</p:attrName>
                                        </p:attrNameLst>
                                      </p:cBhvr>
                                      <p:to>
                                        <p:strVal val="visible"/>
                                      </p:to>
                                    </p:set>
                                    <p:anim calcmode="lin" valueType="num">
                                      <p:cBhvr>
                                        <p:cTn id="56" dur="500" fill="hold"/>
                                        <p:tgtEl>
                                          <p:spTgt spid="33"/>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33"/>
                                        </p:tgtEl>
                                        <p:attrNameLst>
                                          <p:attrName>ppt_y</p:attrName>
                                        </p:attrNameLst>
                                      </p:cBhvr>
                                      <p:tavLst>
                                        <p:tav tm="0">
                                          <p:val>
                                            <p:strVal val="#ppt_y"/>
                                          </p:val>
                                        </p:tav>
                                        <p:tav tm="100000">
                                          <p:val>
                                            <p:strVal val="#ppt_y"/>
                                          </p:val>
                                        </p:tav>
                                      </p:tavLst>
                                    </p:anim>
                                    <p:anim calcmode="lin" valueType="num">
                                      <p:cBhvr>
                                        <p:cTn id="58" dur="500" fill="hold"/>
                                        <p:tgtEl>
                                          <p:spTgt spid="33"/>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33"/>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33"/>
                                        </p:tgtEl>
                                      </p:cBhvr>
                                    </p:animEffect>
                                  </p:childTnLst>
                                </p:cTn>
                              </p:par>
                            </p:childTnLst>
                          </p:cTn>
                        </p:par>
                        <p:par>
                          <p:cTn id="61" fill="hold">
                            <p:stCondLst>
                              <p:cond delay="7750"/>
                            </p:stCondLst>
                            <p:childTnLst>
                              <p:par>
                                <p:cTn id="62" presetID="41" presetClass="entr" presetSubtype="0" fill="hold" grpId="0" nodeType="afterEffect">
                                  <p:stCondLst>
                                    <p:cond delay="0"/>
                                  </p:stCondLst>
                                  <p:iterate type="lt">
                                    <p:tmPct val="10000"/>
                                  </p:iterate>
                                  <p:childTnLst>
                                    <p:set>
                                      <p:cBhvr>
                                        <p:cTn id="63" dur="1" fill="hold">
                                          <p:stCondLst>
                                            <p:cond delay="0"/>
                                          </p:stCondLst>
                                        </p:cTn>
                                        <p:tgtEl>
                                          <p:spTgt spid="34"/>
                                        </p:tgtEl>
                                        <p:attrNameLst>
                                          <p:attrName>style.visibility</p:attrName>
                                        </p:attrNameLst>
                                      </p:cBhvr>
                                      <p:to>
                                        <p:strVal val="visible"/>
                                      </p:to>
                                    </p:set>
                                    <p:anim calcmode="lin" valueType="num">
                                      <p:cBhvr>
                                        <p:cTn id="64" dur="500" fill="hold"/>
                                        <p:tgtEl>
                                          <p:spTgt spid="34"/>
                                        </p:tgtEl>
                                        <p:attrNameLst>
                                          <p:attrName>ppt_x</p:attrName>
                                        </p:attrNameLst>
                                      </p:cBhvr>
                                      <p:tavLst>
                                        <p:tav tm="0">
                                          <p:val>
                                            <p:strVal val="#ppt_x"/>
                                          </p:val>
                                        </p:tav>
                                        <p:tav tm="50000">
                                          <p:val>
                                            <p:strVal val="#ppt_x+.1"/>
                                          </p:val>
                                        </p:tav>
                                        <p:tav tm="100000">
                                          <p:val>
                                            <p:strVal val="#ppt_x"/>
                                          </p:val>
                                        </p:tav>
                                      </p:tavLst>
                                    </p:anim>
                                    <p:anim calcmode="lin" valueType="num">
                                      <p:cBhvr>
                                        <p:cTn id="65" dur="500" fill="hold"/>
                                        <p:tgtEl>
                                          <p:spTgt spid="34"/>
                                        </p:tgtEl>
                                        <p:attrNameLst>
                                          <p:attrName>ppt_y</p:attrName>
                                        </p:attrNameLst>
                                      </p:cBhvr>
                                      <p:tavLst>
                                        <p:tav tm="0">
                                          <p:val>
                                            <p:strVal val="#ppt_y"/>
                                          </p:val>
                                        </p:tav>
                                        <p:tav tm="100000">
                                          <p:val>
                                            <p:strVal val="#ppt_y"/>
                                          </p:val>
                                        </p:tav>
                                      </p:tavLst>
                                    </p:anim>
                                    <p:anim calcmode="lin" valueType="num">
                                      <p:cBhvr>
                                        <p:cTn id="66" dur="500" fill="hold"/>
                                        <p:tgtEl>
                                          <p:spTgt spid="34"/>
                                        </p:tgtEl>
                                        <p:attrNameLst>
                                          <p:attrName>ppt_h</p:attrName>
                                        </p:attrNameLst>
                                      </p:cBhvr>
                                      <p:tavLst>
                                        <p:tav tm="0">
                                          <p:val>
                                            <p:strVal val="#ppt_h/10"/>
                                          </p:val>
                                        </p:tav>
                                        <p:tav tm="50000">
                                          <p:val>
                                            <p:strVal val="#ppt_h+.01"/>
                                          </p:val>
                                        </p:tav>
                                        <p:tav tm="100000">
                                          <p:val>
                                            <p:strVal val="#ppt_h"/>
                                          </p:val>
                                        </p:tav>
                                      </p:tavLst>
                                    </p:anim>
                                    <p:anim calcmode="lin" valueType="num">
                                      <p:cBhvr>
                                        <p:cTn id="67" dur="500" fill="hold"/>
                                        <p:tgtEl>
                                          <p:spTgt spid="34"/>
                                        </p:tgtEl>
                                        <p:attrNameLst>
                                          <p:attrName>ppt_w</p:attrName>
                                        </p:attrNameLst>
                                      </p:cBhvr>
                                      <p:tavLst>
                                        <p:tav tm="0">
                                          <p:val>
                                            <p:strVal val="#ppt_w/10"/>
                                          </p:val>
                                        </p:tav>
                                        <p:tav tm="50000">
                                          <p:val>
                                            <p:strVal val="#ppt_w+.01"/>
                                          </p:val>
                                        </p:tav>
                                        <p:tav tm="100000">
                                          <p:val>
                                            <p:strVal val="#ppt_w"/>
                                          </p:val>
                                        </p:tav>
                                      </p:tavLst>
                                    </p:anim>
                                    <p:animEffect transition="in" filter="fade">
                                      <p:cBhvr>
                                        <p:cTn id="68" dur="500" tmFilter="0,0; .5, 1; 1, 1"/>
                                        <p:tgtEl>
                                          <p:spTgt spid="34"/>
                                        </p:tgtEl>
                                      </p:cBhvr>
                                    </p:animEffect>
                                  </p:childTnLst>
                                </p:cTn>
                              </p:par>
                            </p:childTnLst>
                          </p:cTn>
                        </p:par>
                        <p:par>
                          <p:cTn id="69" fill="hold">
                            <p:stCondLst>
                              <p:cond delay="8399"/>
                            </p:stCondLst>
                            <p:childTnLst>
                              <p:par>
                                <p:cTn id="70" presetID="41" presetClass="entr" presetSubtype="0" fill="hold" grpId="0" nodeType="afterEffect">
                                  <p:stCondLst>
                                    <p:cond delay="0"/>
                                  </p:stCondLst>
                                  <p:iterate type="lt">
                                    <p:tmPct val="10000"/>
                                  </p:iterate>
                                  <p:childTnLst>
                                    <p:set>
                                      <p:cBhvr>
                                        <p:cTn id="71" dur="1" fill="hold">
                                          <p:stCondLst>
                                            <p:cond delay="0"/>
                                          </p:stCondLst>
                                        </p:cTn>
                                        <p:tgtEl>
                                          <p:spTgt spid="35"/>
                                        </p:tgtEl>
                                        <p:attrNameLst>
                                          <p:attrName>style.visibility</p:attrName>
                                        </p:attrNameLst>
                                      </p:cBhvr>
                                      <p:to>
                                        <p:strVal val="visible"/>
                                      </p:to>
                                    </p:set>
                                    <p:anim calcmode="lin" valueType="num">
                                      <p:cBhvr>
                                        <p:cTn id="72" dur="500" fill="hold"/>
                                        <p:tgtEl>
                                          <p:spTgt spid="35"/>
                                        </p:tgtEl>
                                        <p:attrNameLst>
                                          <p:attrName>ppt_x</p:attrName>
                                        </p:attrNameLst>
                                      </p:cBhvr>
                                      <p:tavLst>
                                        <p:tav tm="0">
                                          <p:val>
                                            <p:strVal val="#ppt_x"/>
                                          </p:val>
                                        </p:tav>
                                        <p:tav tm="50000">
                                          <p:val>
                                            <p:strVal val="#ppt_x+.1"/>
                                          </p:val>
                                        </p:tav>
                                        <p:tav tm="100000">
                                          <p:val>
                                            <p:strVal val="#ppt_x"/>
                                          </p:val>
                                        </p:tav>
                                      </p:tavLst>
                                    </p:anim>
                                    <p:anim calcmode="lin" valueType="num">
                                      <p:cBhvr>
                                        <p:cTn id="73" dur="500" fill="hold"/>
                                        <p:tgtEl>
                                          <p:spTgt spid="35"/>
                                        </p:tgtEl>
                                        <p:attrNameLst>
                                          <p:attrName>ppt_y</p:attrName>
                                        </p:attrNameLst>
                                      </p:cBhvr>
                                      <p:tavLst>
                                        <p:tav tm="0">
                                          <p:val>
                                            <p:strVal val="#ppt_y"/>
                                          </p:val>
                                        </p:tav>
                                        <p:tav tm="100000">
                                          <p:val>
                                            <p:strVal val="#ppt_y"/>
                                          </p:val>
                                        </p:tav>
                                      </p:tavLst>
                                    </p:anim>
                                    <p:anim calcmode="lin" valueType="num">
                                      <p:cBhvr>
                                        <p:cTn id="74" dur="500" fill="hold"/>
                                        <p:tgtEl>
                                          <p:spTgt spid="35"/>
                                        </p:tgtEl>
                                        <p:attrNameLst>
                                          <p:attrName>ppt_h</p:attrName>
                                        </p:attrNameLst>
                                      </p:cBhvr>
                                      <p:tavLst>
                                        <p:tav tm="0">
                                          <p:val>
                                            <p:strVal val="#ppt_h/10"/>
                                          </p:val>
                                        </p:tav>
                                        <p:tav tm="50000">
                                          <p:val>
                                            <p:strVal val="#ppt_h+.01"/>
                                          </p:val>
                                        </p:tav>
                                        <p:tav tm="100000">
                                          <p:val>
                                            <p:strVal val="#ppt_h"/>
                                          </p:val>
                                        </p:tav>
                                      </p:tavLst>
                                    </p:anim>
                                    <p:anim calcmode="lin" valueType="num">
                                      <p:cBhvr>
                                        <p:cTn id="75" dur="500" fill="hold"/>
                                        <p:tgtEl>
                                          <p:spTgt spid="35"/>
                                        </p:tgtEl>
                                        <p:attrNameLst>
                                          <p:attrName>ppt_w</p:attrName>
                                        </p:attrNameLst>
                                      </p:cBhvr>
                                      <p:tavLst>
                                        <p:tav tm="0">
                                          <p:val>
                                            <p:strVal val="#ppt_w/10"/>
                                          </p:val>
                                        </p:tav>
                                        <p:tav tm="50000">
                                          <p:val>
                                            <p:strVal val="#ppt_w+.01"/>
                                          </p:val>
                                        </p:tav>
                                        <p:tav tm="100000">
                                          <p:val>
                                            <p:strVal val="#ppt_w"/>
                                          </p:val>
                                        </p:tav>
                                      </p:tavLst>
                                    </p:anim>
                                    <p:animEffect transition="in" filter="fade">
                                      <p:cBhvr>
                                        <p:cTn id="76" dur="500" tmFilter="0,0; .5, 1; 1, 1"/>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9" grpId="0" animBg="1"/>
      <p:bldP spid="26" grpId="0" animBg="1"/>
      <p:bldP spid="28" grpId="0"/>
      <p:bldP spid="29" grpId="0"/>
      <p:bldP spid="30" grpId="0"/>
      <p:bldP spid="31" grpId="0"/>
      <p:bldP spid="32" grpId="0"/>
      <p:bldP spid="33" grpId="0"/>
      <p:bldP spid="34" grpId="0"/>
      <p:bldP spid="3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矩形 40"/>
          <p:cNvSpPr/>
          <p:nvPr/>
        </p:nvSpPr>
        <p:spPr>
          <a:xfrm>
            <a:off x="624106" y="1850435"/>
            <a:ext cx="3665298" cy="2128515"/>
          </a:xfrm>
          <a:prstGeom prst="rect">
            <a:avLst/>
          </a:prstGeom>
          <a:solidFill>
            <a:schemeClr val="accent3"/>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zh-CN" altLang="en-US" dirty="0">
                <a:solidFill>
                  <a:schemeClr val="bg1"/>
                </a:solidFill>
                <a:latin typeface="微软雅黑" panose="020B0503020204020204" pitchFamily="34" charset="-122"/>
                <a:ea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rPr>
              <a:t>完成项目之一</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sz="1500" dirty="0">
                <a:solidFill>
                  <a:schemeClr val="bg1"/>
                </a:solidFill>
                <a:latin typeface="微软雅黑" panose="020B0503020204020204" pitchFamily="34" charset="-122"/>
                <a:ea typeface="微软雅黑" panose="020B0503020204020204" pitchFamily="34" charset="-122"/>
              </a:rPr>
              <a:t>点击增加文本点击增加文本</a:t>
            </a:r>
          </a:p>
          <a:p>
            <a:pPr algn="ctr"/>
            <a:r>
              <a:rPr lang="zh-CN" altLang="en-US" sz="1500" dirty="0">
                <a:solidFill>
                  <a:schemeClr val="bg1"/>
                </a:solidFill>
                <a:latin typeface="微软雅黑" panose="020B0503020204020204" pitchFamily="34" charset="-122"/>
                <a:ea typeface="微软雅黑" panose="020B0503020204020204" pitchFamily="34" charset="-122"/>
              </a:rPr>
              <a:t>点击增加文本点击增加文本</a:t>
            </a:r>
          </a:p>
          <a:p>
            <a:pPr algn="ctr"/>
            <a:endParaRPr lang="zh-CN" altLang="en-US" sz="1500" dirty="0">
              <a:solidFill>
                <a:schemeClr val="bg1"/>
              </a:solidFill>
              <a:latin typeface="微软雅黑" panose="020B0503020204020204" pitchFamily="34" charset="-122"/>
              <a:ea typeface="微软雅黑" panose="020B0503020204020204" pitchFamily="34" charset="-122"/>
            </a:endParaRPr>
          </a:p>
        </p:txBody>
      </p:sp>
      <p:sp>
        <p:nvSpPr>
          <p:cNvPr id="42" name="矩形 41"/>
          <p:cNvSpPr/>
          <p:nvPr/>
        </p:nvSpPr>
        <p:spPr>
          <a:xfrm>
            <a:off x="8075820" y="1858583"/>
            <a:ext cx="3665298" cy="2128515"/>
          </a:xfrm>
          <a:prstGeom prst="rect">
            <a:avLst/>
          </a:prstGeom>
          <a:solidFill>
            <a:schemeClr val="accent4"/>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zh-CN" altLang="en-US" dirty="0">
                <a:solidFill>
                  <a:schemeClr val="bg1"/>
                </a:solidFill>
                <a:latin typeface="微软雅黑" panose="020B0503020204020204" pitchFamily="34" charset="-122"/>
                <a:ea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rPr>
              <a:t>完成项目之一</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sz="1500" dirty="0">
                <a:solidFill>
                  <a:schemeClr val="bg1"/>
                </a:solidFill>
                <a:latin typeface="微软雅黑" panose="020B0503020204020204" pitchFamily="34" charset="-122"/>
                <a:ea typeface="微软雅黑" panose="020B0503020204020204" pitchFamily="34" charset="-122"/>
              </a:rPr>
              <a:t>点击增加文本点击增加文本</a:t>
            </a:r>
          </a:p>
          <a:p>
            <a:pPr algn="ctr"/>
            <a:r>
              <a:rPr lang="zh-CN" altLang="en-US" sz="1500" dirty="0">
                <a:solidFill>
                  <a:schemeClr val="bg1"/>
                </a:solidFill>
                <a:latin typeface="微软雅黑" panose="020B0503020204020204" pitchFamily="34" charset="-122"/>
                <a:ea typeface="微软雅黑" panose="020B0503020204020204" pitchFamily="34" charset="-122"/>
              </a:rPr>
              <a:t>点击增加文本点击增加文本</a:t>
            </a:r>
          </a:p>
          <a:p>
            <a:pPr algn="ctr"/>
            <a:endParaRPr lang="zh-CN" altLang="en-US" sz="1500" dirty="0">
              <a:solidFill>
                <a:schemeClr val="bg1"/>
              </a:solidFill>
            </a:endParaRPr>
          </a:p>
        </p:txBody>
      </p:sp>
      <p:sp>
        <p:nvSpPr>
          <p:cNvPr id="43" name="矩形 42"/>
          <p:cNvSpPr/>
          <p:nvPr/>
        </p:nvSpPr>
        <p:spPr>
          <a:xfrm>
            <a:off x="4349963" y="4042400"/>
            <a:ext cx="3665298" cy="2128515"/>
          </a:xfrm>
          <a:prstGeom prst="rect">
            <a:avLst/>
          </a:prstGeom>
          <a:solidFill>
            <a:schemeClr val="accent2"/>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r>
              <a:rPr lang="zh-CN" altLang="en-US" sz="2100" dirty="0">
                <a:solidFill>
                  <a:schemeClr val="bg1"/>
                </a:solidFill>
                <a:latin typeface="微软雅黑" panose="020B0503020204020204" pitchFamily="34" charset="-122"/>
                <a:ea typeface="微软雅黑" panose="020B0503020204020204" pitchFamily="34" charset="-122"/>
              </a:rPr>
              <a:t>       </a:t>
            </a:r>
            <a:r>
              <a:rPr lang="zh-CN" altLang="en-US" b="1" dirty="0">
                <a:solidFill>
                  <a:schemeClr val="bg1"/>
                </a:solidFill>
                <a:latin typeface="微软雅黑" panose="020B0503020204020204" pitchFamily="34" charset="-122"/>
                <a:ea typeface="微软雅黑" panose="020B0503020204020204" pitchFamily="34" charset="-122"/>
              </a:rPr>
              <a:t>完成项目之一</a:t>
            </a:r>
            <a:endParaRPr lang="en-US" altLang="zh-CN" b="1" dirty="0">
              <a:solidFill>
                <a:schemeClr val="bg1"/>
              </a:solidFill>
              <a:latin typeface="微软雅黑" panose="020B0503020204020204" pitchFamily="34" charset="-122"/>
              <a:ea typeface="微软雅黑" panose="020B0503020204020204" pitchFamily="34" charset="-122"/>
            </a:endParaRPr>
          </a:p>
          <a:p>
            <a:pPr algn="ctr"/>
            <a:r>
              <a:rPr lang="zh-CN" altLang="en-US" sz="1500" dirty="0">
                <a:solidFill>
                  <a:schemeClr val="bg1"/>
                </a:solidFill>
                <a:latin typeface="微软雅黑" panose="020B0503020204020204" pitchFamily="34" charset="-122"/>
                <a:ea typeface="微软雅黑" panose="020B0503020204020204" pitchFamily="34" charset="-122"/>
              </a:rPr>
              <a:t>点击增加文本点击增加文本</a:t>
            </a:r>
          </a:p>
          <a:p>
            <a:pPr algn="ctr"/>
            <a:r>
              <a:rPr lang="zh-CN" altLang="en-US" sz="1500" dirty="0">
                <a:solidFill>
                  <a:schemeClr val="bg1"/>
                </a:solidFill>
                <a:latin typeface="微软雅黑" panose="020B0503020204020204" pitchFamily="34" charset="-122"/>
                <a:ea typeface="微软雅黑" panose="020B0503020204020204" pitchFamily="34" charset="-122"/>
              </a:rPr>
              <a:t>点击增加文本点击增加文本</a:t>
            </a:r>
          </a:p>
          <a:p>
            <a:pPr algn="ctr"/>
            <a:endParaRPr lang="zh-CN" altLang="en-US" sz="2100" dirty="0">
              <a:solidFill>
                <a:schemeClr val="bg1"/>
              </a:solidFill>
            </a:endParaRPr>
          </a:p>
        </p:txBody>
      </p:sp>
      <p:pic>
        <p:nvPicPr>
          <p:cNvPr id="44" name="图片 43"/>
          <p:cNvPicPr>
            <a:picLocks noChangeAspect="1"/>
          </p:cNvPicPr>
          <p:nvPr/>
        </p:nvPicPr>
        <p:blipFill rotWithShape="1">
          <a:blip r:embed="rId3" cstate="print">
            <a:extLst>
              <a:ext uri="{28A0092B-C50C-407E-A947-70E740481C1C}">
                <a14:useLocalDpi xmlns:a14="http://schemas.microsoft.com/office/drawing/2010/main" xmlns="" val="0"/>
              </a:ext>
            </a:extLst>
          </a:blip>
          <a:srcRect t="6600" b="4691"/>
          <a:stretch>
            <a:fillRect/>
          </a:stretch>
        </p:blipFill>
        <p:spPr>
          <a:xfrm>
            <a:off x="8066399" y="4050547"/>
            <a:ext cx="3674719" cy="2120365"/>
          </a:xfrm>
          <a:prstGeom prst="rect">
            <a:avLst/>
          </a:prstGeom>
        </p:spPr>
      </p:pic>
      <p:pic>
        <p:nvPicPr>
          <p:cNvPr id="45" name="图片 44"/>
          <p:cNvPicPr>
            <a:picLocks noChangeAspect="1"/>
          </p:cNvPicPr>
          <p:nvPr/>
        </p:nvPicPr>
        <p:blipFill rotWithShape="1">
          <a:blip r:embed="rId4" cstate="print">
            <a:extLst>
              <a:ext uri="{28A0092B-C50C-407E-A947-70E740481C1C}">
                <a14:useLocalDpi xmlns:a14="http://schemas.microsoft.com/office/drawing/2010/main" xmlns="" val="0"/>
              </a:ext>
            </a:extLst>
          </a:blip>
          <a:srcRect t="7813"/>
          <a:stretch>
            <a:fillRect/>
          </a:stretch>
        </p:blipFill>
        <p:spPr>
          <a:xfrm>
            <a:off x="4349963" y="1850435"/>
            <a:ext cx="3665298" cy="2128515"/>
          </a:xfrm>
          <a:prstGeom prst="rect">
            <a:avLst/>
          </a:prstGeom>
        </p:spPr>
      </p:pic>
      <p:pic>
        <p:nvPicPr>
          <p:cNvPr id="46" name="图片 4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24106" y="4050549"/>
            <a:ext cx="3665298" cy="2120365"/>
          </a:xfrm>
          <a:prstGeom prst="rect">
            <a:avLst/>
          </a:prstGeom>
        </p:spPr>
      </p:pic>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5" fill="hold" grpId="0" nodeType="after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vertical)">
                                      <p:cBhvr>
                                        <p:cTn id="7" dur="500"/>
                                        <p:tgtEl>
                                          <p:spTgt spid="41"/>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up)">
                                      <p:cBhvr>
                                        <p:cTn id="11" dur="500"/>
                                        <p:tgtEl>
                                          <p:spTgt spid="4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randombar(horizontal)">
                                      <p:cBhvr>
                                        <p:cTn id="15" dur="500"/>
                                        <p:tgtEl>
                                          <p:spTgt spid="45"/>
                                        </p:tgtEl>
                                      </p:cBhvr>
                                    </p:animEffect>
                                  </p:childTnLst>
                                </p:cTn>
                              </p:par>
                            </p:childTnLst>
                          </p:cTn>
                        </p:par>
                        <p:par>
                          <p:cTn id="16" fill="hold">
                            <p:stCondLst>
                              <p:cond delay="1500"/>
                            </p:stCondLst>
                            <p:childTnLst>
                              <p:par>
                                <p:cTn id="17" presetID="53" presetClass="entr" presetSubtype="16"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 calcmode="lin" valueType="num">
                                      <p:cBhvr>
                                        <p:cTn id="19" dur="500" fill="hold"/>
                                        <p:tgtEl>
                                          <p:spTgt spid="43"/>
                                        </p:tgtEl>
                                        <p:attrNameLst>
                                          <p:attrName>ppt_w</p:attrName>
                                        </p:attrNameLst>
                                      </p:cBhvr>
                                      <p:tavLst>
                                        <p:tav tm="0">
                                          <p:val>
                                            <p:fltVal val="0"/>
                                          </p:val>
                                        </p:tav>
                                        <p:tav tm="100000">
                                          <p:val>
                                            <p:strVal val="#ppt_w"/>
                                          </p:val>
                                        </p:tav>
                                      </p:tavLst>
                                    </p:anim>
                                    <p:anim calcmode="lin" valueType="num">
                                      <p:cBhvr>
                                        <p:cTn id="20" dur="500" fill="hold"/>
                                        <p:tgtEl>
                                          <p:spTgt spid="43"/>
                                        </p:tgtEl>
                                        <p:attrNameLst>
                                          <p:attrName>ppt_h</p:attrName>
                                        </p:attrNameLst>
                                      </p:cBhvr>
                                      <p:tavLst>
                                        <p:tav tm="0">
                                          <p:val>
                                            <p:fltVal val="0"/>
                                          </p:val>
                                        </p:tav>
                                        <p:tav tm="100000">
                                          <p:val>
                                            <p:strVal val="#ppt_h"/>
                                          </p:val>
                                        </p:tav>
                                      </p:tavLst>
                                    </p:anim>
                                    <p:animEffect transition="in" filter="fade">
                                      <p:cBhvr>
                                        <p:cTn id="21" dur="500"/>
                                        <p:tgtEl>
                                          <p:spTgt spid="43"/>
                                        </p:tgtEl>
                                      </p:cBhvr>
                                    </p:animEffect>
                                  </p:childTnLst>
                                </p:cTn>
                              </p:par>
                            </p:childTnLst>
                          </p:cTn>
                        </p:par>
                        <p:par>
                          <p:cTn id="22" fill="hold">
                            <p:stCondLst>
                              <p:cond delay="2000"/>
                            </p:stCondLst>
                            <p:childTnLst>
                              <p:par>
                                <p:cTn id="23" presetID="42" presetClass="entr" presetSubtype="0" fill="hold" grpId="0" nodeType="afterEffect">
                                  <p:stCondLst>
                                    <p:cond delay="0"/>
                                  </p:stCondLst>
                                  <p:childTnLst>
                                    <p:set>
                                      <p:cBhvr>
                                        <p:cTn id="24" dur="1" fill="hold">
                                          <p:stCondLst>
                                            <p:cond delay="0"/>
                                          </p:stCondLst>
                                        </p:cTn>
                                        <p:tgtEl>
                                          <p:spTgt spid="42"/>
                                        </p:tgtEl>
                                        <p:attrNameLst>
                                          <p:attrName>style.visibility</p:attrName>
                                        </p:attrNameLst>
                                      </p:cBhvr>
                                      <p:to>
                                        <p:strVal val="visible"/>
                                      </p:to>
                                    </p:set>
                                    <p:animEffect transition="in" filter="fade">
                                      <p:cBhvr>
                                        <p:cTn id="25" dur="1000"/>
                                        <p:tgtEl>
                                          <p:spTgt spid="42"/>
                                        </p:tgtEl>
                                      </p:cBhvr>
                                    </p:animEffect>
                                    <p:anim calcmode="lin" valueType="num">
                                      <p:cBhvr>
                                        <p:cTn id="26" dur="1000" fill="hold"/>
                                        <p:tgtEl>
                                          <p:spTgt spid="42"/>
                                        </p:tgtEl>
                                        <p:attrNameLst>
                                          <p:attrName>ppt_x</p:attrName>
                                        </p:attrNameLst>
                                      </p:cBhvr>
                                      <p:tavLst>
                                        <p:tav tm="0">
                                          <p:val>
                                            <p:strVal val="#ppt_x"/>
                                          </p:val>
                                        </p:tav>
                                        <p:tav tm="100000">
                                          <p:val>
                                            <p:strVal val="#ppt_x"/>
                                          </p:val>
                                        </p:tav>
                                      </p:tavLst>
                                    </p:anim>
                                    <p:anim calcmode="lin" valueType="num">
                                      <p:cBhvr>
                                        <p:cTn id="27" dur="1000" fill="hold"/>
                                        <p:tgtEl>
                                          <p:spTgt spid="42"/>
                                        </p:tgtEl>
                                        <p:attrNameLst>
                                          <p:attrName>ppt_y</p:attrName>
                                        </p:attrNameLst>
                                      </p:cBhvr>
                                      <p:tavLst>
                                        <p:tav tm="0">
                                          <p:val>
                                            <p:strVal val="#ppt_y+.1"/>
                                          </p:val>
                                        </p:tav>
                                        <p:tav tm="100000">
                                          <p:val>
                                            <p:strVal val="#ppt_y"/>
                                          </p:val>
                                        </p:tav>
                                      </p:tavLst>
                                    </p:anim>
                                  </p:childTnLst>
                                </p:cTn>
                              </p:par>
                            </p:childTnLst>
                          </p:cTn>
                        </p:par>
                        <p:par>
                          <p:cTn id="28" fill="hold">
                            <p:stCondLst>
                              <p:cond delay="3000"/>
                            </p:stCondLst>
                            <p:childTnLst>
                              <p:par>
                                <p:cTn id="29" presetID="14" presetClass="entr" presetSubtype="10" fill="hold" nodeType="after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randombar(horizontal)">
                                      <p:cBhvr>
                                        <p:cTn id="31"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2" grpId="0" animBg="1"/>
      <p:bldP spid="4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组合 36"/>
          <p:cNvGrpSpPr/>
          <p:nvPr/>
        </p:nvGrpSpPr>
        <p:grpSpPr>
          <a:xfrm>
            <a:off x="833928" y="4335484"/>
            <a:ext cx="1142851" cy="1143000"/>
            <a:chOff x="1724480" y="2208674"/>
            <a:chExt cx="1143000" cy="1143000"/>
          </a:xfrm>
        </p:grpSpPr>
        <p:sp>
          <p:nvSpPr>
            <p:cNvPr id="38" name="椭圆 37"/>
            <p:cNvSpPr/>
            <p:nvPr/>
          </p:nvSpPr>
          <p:spPr>
            <a:xfrm>
              <a:off x="1724480" y="2208674"/>
              <a:ext cx="1143000" cy="1143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39" name="组合 38"/>
            <p:cNvGrpSpPr/>
            <p:nvPr/>
          </p:nvGrpSpPr>
          <p:grpSpPr>
            <a:xfrm>
              <a:off x="1941908" y="2503227"/>
              <a:ext cx="709852" cy="547083"/>
              <a:chOff x="2624138" y="539750"/>
              <a:chExt cx="996950" cy="768350"/>
            </a:xfrm>
            <a:solidFill>
              <a:schemeClr val="bg1"/>
            </a:solidFill>
          </p:grpSpPr>
          <p:sp>
            <p:nvSpPr>
              <p:cNvPr id="40" name="Freeform 23"/>
              <p:cNvSpPr>
                <a:spLocks noEditPoints="1"/>
              </p:cNvSpPr>
              <p:nvPr/>
            </p:nvSpPr>
            <p:spPr bwMode="auto">
              <a:xfrm>
                <a:off x="2624138" y="625475"/>
                <a:ext cx="860425" cy="682625"/>
              </a:xfrm>
              <a:custGeom>
                <a:avLst/>
                <a:gdLst>
                  <a:gd name="T0" fmla="*/ 99 w 120"/>
                  <a:gd name="T1" fmla="*/ 40 h 95"/>
                  <a:gd name="T2" fmla="*/ 96 w 120"/>
                  <a:gd name="T3" fmla="*/ 36 h 95"/>
                  <a:gd name="T4" fmla="*/ 95 w 120"/>
                  <a:gd name="T5" fmla="*/ 22 h 95"/>
                  <a:gd name="T6" fmla="*/ 70 w 120"/>
                  <a:gd name="T7" fmla="*/ 23 h 95"/>
                  <a:gd name="T8" fmla="*/ 66 w 120"/>
                  <a:gd name="T9" fmla="*/ 16 h 95"/>
                  <a:gd name="T10" fmla="*/ 45 w 120"/>
                  <a:gd name="T11" fmla="*/ 6 h 95"/>
                  <a:gd name="T12" fmla="*/ 11 w 120"/>
                  <a:gd name="T13" fmla="*/ 34 h 95"/>
                  <a:gd name="T14" fmla="*/ 2 w 120"/>
                  <a:gd name="T15" fmla="*/ 60 h 95"/>
                  <a:gd name="T16" fmla="*/ 51 w 120"/>
                  <a:gd name="T17" fmla="*/ 93 h 95"/>
                  <a:gd name="T18" fmla="*/ 111 w 120"/>
                  <a:gd name="T19" fmla="*/ 67 h 95"/>
                  <a:gd name="T20" fmla="*/ 99 w 120"/>
                  <a:gd name="T21" fmla="*/ 40 h 95"/>
                  <a:gd name="T22" fmla="*/ 53 w 120"/>
                  <a:gd name="T23" fmla="*/ 86 h 95"/>
                  <a:gd name="T24" fmla="*/ 14 w 120"/>
                  <a:gd name="T25" fmla="*/ 62 h 95"/>
                  <a:gd name="T26" fmla="*/ 53 w 120"/>
                  <a:gd name="T27" fmla="*/ 35 h 95"/>
                  <a:gd name="T28" fmla="*/ 92 w 120"/>
                  <a:gd name="T29" fmla="*/ 57 h 95"/>
                  <a:gd name="T30" fmla="*/ 53 w 120"/>
                  <a:gd name="T31" fmla="*/ 86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20" h="95">
                    <a:moveTo>
                      <a:pt x="99" y="40"/>
                    </a:moveTo>
                    <a:cubicBezTo>
                      <a:pt x="94" y="39"/>
                      <a:pt x="96" y="36"/>
                      <a:pt x="96" y="36"/>
                    </a:cubicBezTo>
                    <a:cubicBezTo>
                      <a:pt x="96" y="36"/>
                      <a:pt x="101" y="28"/>
                      <a:pt x="95" y="22"/>
                    </a:cubicBezTo>
                    <a:cubicBezTo>
                      <a:pt x="88" y="14"/>
                      <a:pt x="70" y="23"/>
                      <a:pt x="70" y="23"/>
                    </a:cubicBezTo>
                    <a:cubicBezTo>
                      <a:pt x="63" y="25"/>
                      <a:pt x="65" y="22"/>
                      <a:pt x="66" y="16"/>
                    </a:cubicBezTo>
                    <a:cubicBezTo>
                      <a:pt x="66" y="10"/>
                      <a:pt x="64" y="0"/>
                      <a:pt x="45" y="6"/>
                    </a:cubicBezTo>
                    <a:cubicBezTo>
                      <a:pt x="27" y="12"/>
                      <a:pt x="11" y="34"/>
                      <a:pt x="11" y="34"/>
                    </a:cubicBezTo>
                    <a:cubicBezTo>
                      <a:pt x="0" y="49"/>
                      <a:pt x="2" y="60"/>
                      <a:pt x="2" y="60"/>
                    </a:cubicBezTo>
                    <a:cubicBezTo>
                      <a:pt x="5" y="85"/>
                      <a:pt x="31" y="91"/>
                      <a:pt x="51" y="93"/>
                    </a:cubicBezTo>
                    <a:cubicBezTo>
                      <a:pt x="73" y="95"/>
                      <a:pt x="102" y="86"/>
                      <a:pt x="111" y="67"/>
                    </a:cubicBezTo>
                    <a:cubicBezTo>
                      <a:pt x="120" y="48"/>
                      <a:pt x="104" y="41"/>
                      <a:pt x="99" y="40"/>
                    </a:cubicBezTo>
                    <a:close/>
                    <a:moveTo>
                      <a:pt x="53" y="86"/>
                    </a:moveTo>
                    <a:cubicBezTo>
                      <a:pt x="32" y="87"/>
                      <a:pt x="14" y="76"/>
                      <a:pt x="14" y="62"/>
                    </a:cubicBezTo>
                    <a:cubicBezTo>
                      <a:pt x="14" y="48"/>
                      <a:pt x="32" y="36"/>
                      <a:pt x="53" y="35"/>
                    </a:cubicBezTo>
                    <a:cubicBezTo>
                      <a:pt x="74" y="34"/>
                      <a:pt x="92" y="43"/>
                      <a:pt x="92" y="57"/>
                    </a:cubicBezTo>
                    <a:cubicBezTo>
                      <a:pt x="92" y="72"/>
                      <a:pt x="74" y="85"/>
                      <a:pt x="53" y="8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1" name="Freeform 24"/>
              <p:cNvSpPr>
                <a:spLocks noEditPoints="1"/>
              </p:cNvSpPr>
              <p:nvPr/>
            </p:nvSpPr>
            <p:spPr bwMode="auto">
              <a:xfrm>
                <a:off x="2817813" y="927100"/>
                <a:ext cx="336550" cy="301625"/>
              </a:xfrm>
              <a:custGeom>
                <a:avLst/>
                <a:gdLst>
                  <a:gd name="T0" fmla="*/ 22 w 47"/>
                  <a:gd name="T1" fmla="*/ 3 h 42"/>
                  <a:gd name="T2" fmla="*/ 3 w 47"/>
                  <a:gd name="T3" fmla="*/ 25 h 42"/>
                  <a:gd name="T4" fmla="*/ 9 w 47"/>
                  <a:gd name="T5" fmla="*/ 35 h 42"/>
                  <a:gd name="T6" fmla="*/ 41 w 47"/>
                  <a:gd name="T7" fmla="*/ 29 h 42"/>
                  <a:gd name="T8" fmla="*/ 22 w 47"/>
                  <a:gd name="T9" fmla="*/ 3 h 42"/>
                  <a:gd name="T10" fmla="*/ 16 w 47"/>
                  <a:gd name="T11" fmla="*/ 31 h 42"/>
                  <a:gd name="T12" fmla="*/ 9 w 47"/>
                  <a:gd name="T13" fmla="*/ 26 h 42"/>
                  <a:gd name="T14" fmla="*/ 16 w 47"/>
                  <a:gd name="T15" fmla="*/ 19 h 42"/>
                  <a:gd name="T16" fmla="*/ 24 w 47"/>
                  <a:gd name="T17" fmla="*/ 24 h 42"/>
                  <a:gd name="T18" fmla="*/ 16 w 47"/>
                  <a:gd name="T19" fmla="*/ 31 h 42"/>
                  <a:gd name="T20" fmla="*/ 29 w 47"/>
                  <a:gd name="T21" fmla="*/ 20 h 42"/>
                  <a:gd name="T22" fmla="*/ 25 w 47"/>
                  <a:gd name="T23" fmla="*/ 20 h 42"/>
                  <a:gd name="T24" fmla="*/ 26 w 47"/>
                  <a:gd name="T25" fmla="*/ 16 h 42"/>
                  <a:gd name="T26" fmla="*/ 30 w 47"/>
                  <a:gd name="T27" fmla="*/ 16 h 42"/>
                  <a:gd name="T28" fmla="*/ 29 w 47"/>
                  <a:gd name="T29" fmla="*/ 20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7" h="42">
                    <a:moveTo>
                      <a:pt x="22" y="3"/>
                    </a:moveTo>
                    <a:cubicBezTo>
                      <a:pt x="0" y="5"/>
                      <a:pt x="3" y="25"/>
                      <a:pt x="3" y="25"/>
                    </a:cubicBezTo>
                    <a:cubicBezTo>
                      <a:pt x="3" y="25"/>
                      <a:pt x="3" y="32"/>
                      <a:pt x="9" y="35"/>
                    </a:cubicBezTo>
                    <a:cubicBezTo>
                      <a:pt x="21" y="42"/>
                      <a:pt x="34" y="38"/>
                      <a:pt x="41" y="29"/>
                    </a:cubicBezTo>
                    <a:cubicBezTo>
                      <a:pt x="47" y="21"/>
                      <a:pt x="43" y="0"/>
                      <a:pt x="22" y="3"/>
                    </a:cubicBezTo>
                    <a:close/>
                    <a:moveTo>
                      <a:pt x="16" y="31"/>
                    </a:moveTo>
                    <a:cubicBezTo>
                      <a:pt x="12" y="31"/>
                      <a:pt x="9" y="29"/>
                      <a:pt x="9" y="26"/>
                    </a:cubicBezTo>
                    <a:cubicBezTo>
                      <a:pt x="9" y="22"/>
                      <a:pt x="12" y="19"/>
                      <a:pt x="16" y="19"/>
                    </a:cubicBezTo>
                    <a:cubicBezTo>
                      <a:pt x="21" y="18"/>
                      <a:pt x="24" y="21"/>
                      <a:pt x="24" y="24"/>
                    </a:cubicBezTo>
                    <a:cubicBezTo>
                      <a:pt x="24" y="27"/>
                      <a:pt x="20" y="31"/>
                      <a:pt x="16" y="31"/>
                    </a:cubicBezTo>
                    <a:close/>
                    <a:moveTo>
                      <a:pt x="29" y="20"/>
                    </a:moveTo>
                    <a:cubicBezTo>
                      <a:pt x="28" y="21"/>
                      <a:pt x="26" y="21"/>
                      <a:pt x="25" y="20"/>
                    </a:cubicBezTo>
                    <a:cubicBezTo>
                      <a:pt x="25" y="19"/>
                      <a:pt x="25" y="17"/>
                      <a:pt x="26" y="16"/>
                    </a:cubicBezTo>
                    <a:cubicBezTo>
                      <a:pt x="28" y="15"/>
                      <a:pt x="29" y="15"/>
                      <a:pt x="30" y="16"/>
                    </a:cubicBezTo>
                    <a:cubicBezTo>
                      <a:pt x="31" y="17"/>
                      <a:pt x="30" y="19"/>
                      <a:pt x="29" y="2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2" name="Freeform 25"/>
              <p:cNvSpPr/>
              <p:nvPr/>
            </p:nvSpPr>
            <p:spPr bwMode="auto">
              <a:xfrm>
                <a:off x="3268663" y="654050"/>
                <a:ext cx="179387" cy="193675"/>
              </a:xfrm>
              <a:custGeom>
                <a:avLst/>
                <a:gdLst>
                  <a:gd name="T0" fmla="*/ 19 w 25"/>
                  <a:gd name="T1" fmla="*/ 27 h 27"/>
                  <a:gd name="T2" fmla="*/ 23 w 25"/>
                  <a:gd name="T3" fmla="*/ 24 h 27"/>
                  <a:gd name="T4" fmla="*/ 23 w 25"/>
                  <a:gd name="T5" fmla="*/ 24 h 27"/>
                  <a:gd name="T6" fmla="*/ 3 w 25"/>
                  <a:gd name="T7" fmla="*/ 4 h 27"/>
                  <a:gd name="T8" fmla="*/ 0 w 25"/>
                  <a:gd name="T9" fmla="*/ 8 h 27"/>
                  <a:gd name="T10" fmla="*/ 3 w 25"/>
                  <a:gd name="T11" fmla="*/ 11 h 27"/>
                  <a:gd name="T12" fmla="*/ 16 w 25"/>
                  <a:gd name="T13" fmla="*/ 23 h 27"/>
                  <a:gd name="T14" fmla="*/ 19 w 25"/>
                  <a:gd name="T15" fmla="*/ 27 h 2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 h="27">
                    <a:moveTo>
                      <a:pt x="19" y="27"/>
                    </a:moveTo>
                    <a:cubicBezTo>
                      <a:pt x="21" y="27"/>
                      <a:pt x="22" y="26"/>
                      <a:pt x="23" y="24"/>
                    </a:cubicBezTo>
                    <a:cubicBezTo>
                      <a:pt x="23" y="24"/>
                      <a:pt x="23" y="24"/>
                      <a:pt x="23" y="24"/>
                    </a:cubicBezTo>
                    <a:cubicBezTo>
                      <a:pt x="25" y="0"/>
                      <a:pt x="3" y="4"/>
                      <a:pt x="3" y="4"/>
                    </a:cubicBezTo>
                    <a:cubicBezTo>
                      <a:pt x="1" y="4"/>
                      <a:pt x="0" y="6"/>
                      <a:pt x="0" y="8"/>
                    </a:cubicBezTo>
                    <a:cubicBezTo>
                      <a:pt x="0" y="10"/>
                      <a:pt x="1" y="11"/>
                      <a:pt x="3" y="11"/>
                    </a:cubicBezTo>
                    <a:cubicBezTo>
                      <a:pt x="19" y="8"/>
                      <a:pt x="16" y="23"/>
                      <a:pt x="16" y="23"/>
                    </a:cubicBezTo>
                    <a:cubicBezTo>
                      <a:pt x="16" y="25"/>
                      <a:pt x="17" y="27"/>
                      <a:pt x="19" y="2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3" name="Freeform 26"/>
              <p:cNvSpPr/>
              <p:nvPr/>
            </p:nvSpPr>
            <p:spPr bwMode="auto">
              <a:xfrm>
                <a:off x="3233738" y="539750"/>
                <a:ext cx="387350" cy="358775"/>
              </a:xfrm>
              <a:custGeom>
                <a:avLst/>
                <a:gdLst>
                  <a:gd name="T0" fmla="*/ 22 w 54"/>
                  <a:gd name="T1" fmla="*/ 2 h 50"/>
                  <a:gd name="T2" fmla="*/ 4 w 54"/>
                  <a:gd name="T3" fmla="*/ 2 h 50"/>
                  <a:gd name="T4" fmla="*/ 3 w 54"/>
                  <a:gd name="T5" fmla="*/ 2 h 50"/>
                  <a:gd name="T6" fmla="*/ 3 w 54"/>
                  <a:gd name="T7" fmla="*/ 2 h 50"/>
                  <a:gd name="T8" fmla="*/ 0 w 54"/>
                  <a:gd name="T9" fmla="*/ 7 h 50"/>
                  <a:gd name="T10" fmla="*/ 5 w 54"/>
                  <a:gd name="T11" fmla="*/ 12 h 50"/>
                  <a:gd name="T12" fmla="*/ 9 w 54"/>
                  <a:gd name="T13" fmla="*/ 11 h 50"/>
                  <a:gd name="T14" fmla="*/ 35 w 54"/>
                  <a:gd name="T15" fmla="*/ 24 h 50"/>
                  <a:gd name="T16" fmla="*/ 36 w 54"/>
                  <a:gd name="T17" fmla="*/ 41 h 50"/>
                  <a:gd name="T18" fmla="*/ 35 w 54"/>
                  <a:gd name="T19" fmla="*/ 46 h 50"/>
                  <a:gd name="T20" fmla="*/ 40 w 54"/>
                  <a:gd name="T21" fmla="*/ 50 h 50"/>
                  <a:gd name="T22" fmla="*/ 45 w 54"/>
                  <a:gd name="T23" fmla="*/ 46 h 50"/>
                  <a:gd name="T24" fmla="*/ 45 w 54"/>
                  <a:gd name="T25" fmla="*/ 46 h 50"/>
                  <a:gd name="T26" fmla="*/ 22 w 54"/>
                  <a:gd name="T27" fmla="*/ 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 h="50">
                    <a:moveTo>
                      <a:pt x="22" y="2"/>
                    </a:moveTo>
                    <a:cubicBezTo>
                      <a:pt x="14" y="0"/>
                      <a:pt x="6" y="1"/>
                      <a:pt x="4" y="2"/>
                    </a:cubicBezTo>
                    <a:cubicBezTo>
                      <a:pt x="4" y="2"/>
                      <a:pt x="4" y="2"/>
                      <a:pt x="3" y="2"/>
                    </a:cubicBezTo>
                    <a:cubicBezTo>
                      <a:pt x="3" y="2"/>
                      <a:pt x="3" y="2"/>
                      <a:pt x="3" y="2"/>
                    </a:cubicBezTo>
                    <a:cubicBezTo>
                      <a:pt x="1" y="3"/>
                      <a:pt x="0" y="5"/>
                      <a:pt x="0" y="7"/>
                    </a:cubicBezTo>
                    <a:cubicBezTo>
                      <a:pt x="0" y="10"/>
                      <a:pt x="2" y="12"/>
                      <a:pt x="5" y="12"/>
                    </a:cubicBezTo>
                    <a:cubicBezTo>
                      <a:pt x="5" y="12"/>
                      <a:pt x="7" y="12"/>
                      <a:pt x="9" y="11"/>
                    </a:cubicBezTo>
                    <a:cubicBezTo>
                      <a:pt x="11" y="10"/>
                      <a:pt x="27" y="11"/>
                      <a:pt x="35" y="24"/>
                    </a:cubicBezTo>
                    <a:cubicBezTo>
                      <a:pt x="39" y="33"/>
                      <a:pt x="37" y="40"/>
                      <a:pt x="36" y="41"/>
                    </a:cubicBezTo>
                    <a:cubicBezTo>
                      <a:pt x="36" y="41"/>
                      <a:pt x="35" y="43"/>
                      <a:pt x="35" y="46"/>
                    </a:cubicBezTo>
                    <a:cubicBezTo>
                      <a:pt x="35" y="49"/>
                      <a:pt x="38" y="50"/>
                      <a:pt x="40" y="50"/>
                    </a:cubicBezTo>
                    <a:cubicBezTo>
                      <a:pt x="43" y="50"/>
                      <a:pt x="45" y="50"/>
                      <a:pt x="45" y="46"/>
                    </a:cubicBezTo>
                    <a:cubicBezTo>
                      <a:pt x="45" y="46"/>
                      <a:pt x="45" y="46"/>
                      <a:pt x="45" y="46"/>
                    </a:cubicBezTo>
                    <a:cubicBezTo>
                      <a:pt x="54" y="18"/>
                      <a:pt x="35" y="5"/>
                      <a:pt x="22" y="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grpSp>
        <p:nvGrpSpPr>
          <p:cNvPr id="44" name="组合 43"/>
          <p:cNvGrpSpPr/>
          <p:nvPr/>
        </p:nvGrpSpPr>
        <p:grpSpPr>
          <a:xfrm>
            <a:off x="862923" y="2240659"/>
            <a:ext cx="1142851" cy="1143000"/>
            <a:chOff x="1633495" y="4267379"/>
            <a:chExt cx="1143000" cy="1143000"/>
          </a:xfrm>
        </p:grpSpPr>
        <p:sp>
          <p:nvSpPr>
            <p:cNvPr id="45" name="椭圆 44"/>
            <p:cNvSpPr/>
            <p:nvPr/>
          </p:nvSpPr>
          <p:spPr>
            <a:xfrm>
              <a:off x="1633495" y="4267379"/>
              <a:ext cx="1143000" cy="1143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46" name="组合 45"/>
            <p:cNvGrpSpPr/>
            <p:nvPr/>
          </p:nvGrpSpPr>
          <p:grpSpPr>
            <a:xfrm>
              <a:off x="1894410" y="4550559"/>
              <a:ext cx="707637" cy="576639"/>
              <a:chOff x="7342981" y="642937"/>
              <a:chExt cx="917575" cy="747713"/>
            </a:xfrm>
            <a:solidFill>
              <a:schemeClr val="bg1"/>
            </a:solidFill>
          </p:grpSpPr>
          <p:sp>
            <p:nvSpPr>
              <p:cNvPr id="47" name="Freeform 21"/>
              <p:cNvSpPr>
                <a:spLocks noEditPoints="1"/>
              </p:cNvSpPr>
              <p:nvPr/>
            </p:nvSpPr>
            <p:spPr bwMode="auto">
              <a:xfrm>
                <a:off x="7342981" y="642937"/>
                <a:ext cx="652462" cy="596900"/>
              </a:xfrm>
              <a:custGeom>
                <a:avLst/>
                <a:gdLst>
                  <a:gd name="T0" fmla="*/ 87 w 91"/>
                  <a:gd name="T1" fmla="*/ 32 h 83"/>
                  <a:gd name="T2" fmla="*/ 91 w 91"/>
                  <a:gd name="T3" fmla="*/ 32 h 83"/>
                  <a:gd name="T4" fmla="*/ 45 w 91"/>
                  <a:gd name="T5" fmla="*/ 0 h 83"/>
                  <a:gd name="T6" fmla="*/ 0 w 91"/>
                  <a:gd name="T7" fmla="*/ 39 h 83"/>
                  <a:gd name="T8" fmla="*/ 18 w 91"/>
                  <a:gd name="T9" fmla="*/ 69 h 83"/>
                  <a:gd name="T10" fmla="*/ 14 w 91"/>
                  <a:gd name="T11" fmla="*/ 83 h 83"/>
                  <a:gd name="T12" fmla="*/ 30 w 91"/>
                  <a:gd name="T13" fmla="*/ 75 h 83"/>
                  <a:gd name="T14" fmla="*/ 45 w 91"/>
                  <a:gd name="T15" fmla="*/ 77 h 83"/>
                  <a:gd name="T16" fmla="*/ 50 w 91"/>
                  <a:gd name="T17" fmla="*/ 77 h 83"/>
                  <a:gd name="T18" fmla="*/ 48 w 91"/>
                  <a:gd name="T19" fmla="*/ 67 h 83"/>
                  <a:gd name="T20" fmla="*/ 87 w 91"/>
                  <a:gd name="T21" fmla="*/ 32 h 83"/>
                  <a:gd name="T22" fmla="*/ 62 w 91"/>
                  <a:gd name="T23" fmla="*/ 19 h 83"/>
                  <a:gd name="T24" fmla="*/ 68 w 91"/>
                  <a:gd name="T25" fmla="*/ 25 h 83"/>
                  <a:gd name="T26" fmla="*/ 62 w 91"/>
                  <a:gd name="T27" fmla="*/ 31 h 83"/>
                  <a:gd name="T28" fmla="*/ 56 w 91"/>
                  <a:gd name="T29" fmla="*/ 25 h 83"/>
                  <a:gd name="T30" fmla="*/ 62 w 91"/>
                  <a:gd name="T31" fmla="*/ 19 h 83"/>
                  <a:gd name="T32" fmla="*/ 31 w 91"/>
                  <a:gd name="T33" fmla="*/ 31 h 83"/>
                  <a:gd name="T34" fmla="*/ 24 w 91"/>
                  <a:gd name="T35" fmla="*/ 25 h 83"/>
                  <a:gd name="T36" fmla="*/ 31 w 91"/>
                  <a:gd name="T37" fmla="*/ 19 h 83"/>
                  <a:gd name="T38" fmla="*/ 36 w 91"/>
                  <a:gd name="T39" fmla="*/ 25 h 83"/>
                  <a:gd name="T40" fmla="*/ 31 w 91"/>
                  <a:gd name="T41" fmla="*/ 31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91" h="83">
                    <a:moveTo>
                      <a:pt x="87" y="32"/>
                    </a:moveTo>
                    <a:cubicBezTo>
                      <a:pt x="88" y="32"/>
                      <a:pt x="89" y="32"/>
                      <a:pt x="91" y="32"/>
                    </a:cubicBezTo>
                    <a:cubicBezTo>
                      <a:pt x="87" y="14"/>
                      <a:pt x="68" y="0"/>
                      <a:pt x="45" y="0"/>
                    </a:cubicBezTo>
                    <a:cubicBezTo>
                      <a:pt x="21" y="0"/>
                      <a:pt x="0" y="17"/>
                      <a:pt x="0" y="39"/>
                    </a:cubicBezTo>
                    <a:cubicBezTo>
                      <a:pt x="0" y="51"/>
                      <a:pt x="7" y="61"/>
                      <a:pt x="18" y="69"/>
                    </a:cubicBezTo>
                    <a:cubicBezTo>
                      <a:pt x="14" y="83"/>
                      <a:pt x="14" y="83"/>
                      <a:pt x="14" y="83"/>
                    </a:cubicBezTo>
                    <a:cubicBezTo>
                      <a:pt x="30" y="75"/>
                      <a:pt x="30" y="75"/>
                      <a:pt x="30" y="75"/>
                    </a:cubicBezTo>
                    <a:cubicBezTo>
                      <a:pt x="35" y="76"/>
                      <a:pt x="40" y="77"/>
                      <a:pt x="45" y="77"/>
                    </a:cubicBezTo>
                    <a:cubicBezTo>
                      <a:pt x="47" y="77"/>
                      <a:pt x="48" y="77"/>
                      <a:pt x="50" y="77"/>
                    </a:cubicBezTo>
                    <a:cubicBezTo>
                      <a:pt x="49" y="74"/>
                      <a:pt x="48" y="71"/>
                      <a:pt x="48" y="67"/>
                    </a:cubicBezTo>
                    <a:cubicBezTo>
                      <a:pt x="48" y="48"/>
                      <a:pt x="65" y="32"/>
                      <a:pt x="87" y="32"/>
                    </a:cubicBezTo>
                    <a:close/>
                    <a:moveTo>
                      <a:pt x="62" y="19"/>
                    </a:moveTo>
                    <a:cubicBezTo>
                      <a:pt x="66" y="19"/>
                      <a:pt x="68" y="22"/>
                      <a:pt x="68" y="25"/>
                    </a:cubicBezTo>
                    <a:cubicBezTo>
                      <a:pt x="68" y="29"/>
                      <a:pt x="66" y="31"/>
                      <a:pt x="62" y="31"/>
                    </a:cubicBezTo>
                    <a:cubicBezTo>
                      <a:pt x="59" y="31"/>
                      <a:pt x="56" y="29"/>
                      <a:pt x="56" y="25"/>
                    </a:cubicBezTo>
                    <a:cubicBezTo>
                      <a:pt x="56" y="22"/>
                      <a:pt x="59" y="19"/>
                      <a:pt x="62" y="19"/>
                    </a:cubicBezTo>
                    <a:close/>
                    <a:moveTo>
                      <a:pt x="31" y="31"/>
                    </a:moveTo>
                    <a:cubicBezTo>
                      <a:pt x="27" y="31"/>
                      <a:pt x="24" y="29"/>
                      <a:pt x="24" y="25"/>
                    </a:cubicBezTo>
                    <a:cubicBezTo>
                      <a:pt x="24" y="22"/>
                      <a:pt x="27" y="19"/>
                      <a:pt x="31" y="19"/>
                    </a:cubicBezTo>
                    <a:cubicBezTo>
                      <a:pt x="34" y="19"/>
                      <a:pt x="36" y="22"/>
                      <a:pt x="36" y="25"/>
                    </a:cubicBezTo>
                    <a:cubicBezTo>
                      <a:pt x="36" y="29"/>
                      <a:pt x="34" y="31"/>
                      <a:pt x="31" y="3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48" name="Freeform 22"/>
              <p:cNvSpPr>
                <a:spLocks noEditPoints="1"/>
              </p:cNvSpPr>
              <p:nvPr/>
            </p:nvSpPr>
            <p:spPr bwMode="auto">
              <a:xfrm>
                <a:off x="7708106" y="887412"/>
                <a:ext cx="552450" cy="503238"/>
              </a:xfrm>
              <a:custGeom>
                <a:avLst/>
                <a:gdLst>
                  <a:gd name="T0" fmla="*/ 77 w 77"/>
                  <a:gd name="T1" fmla="*/ 33 h 70"/>
                  <a:gd name="T2" fmla="*/ 38 w 77"/>
                  <a:gd name="T3" fmla="*/ 0 h 70"/>
                  <a:gd name="T4" fmla="*/ 0 w 77"/>
                  <a:gd name="T5" fmla="*/ 33 h 70"/>
                  <a:gd name="T6" fmla="*/ 38 w 77"/>
                  <a:gd name="T7" fmla="*/ 66 h 70"/>
                  <a:gd name="T8" fmla="*/ 52 w 77"/>
                  <a:gd name="T9" fmla="*/ 63 h 70"/>
                  <a:gd name="T10" fmla="*/ 64 w 77"/>
                  <a:gd name="T11" fmla="*/ 70 h 70"/>
                  <a:gd name="T12" fmla="*/ 61 w 77"/>
                  <a:gd name="T13" fmla="*/ 59 h 70"/>
                  <a:gd name="T14" fmla="*/ 77 w 77"/>
                  <a:gd name="T15" fmla="*/ 33 h 70"/>
                  <a:gd name="T16" fmla="*/ 26 w 77"/>
                  <a:gd name="T17" fmla="*/ 27 h 70"/>
                  <a:gd name="T18" fmla="*/ 21 w 77"/>
                  <a:gd name="T19" fmla="*/ 23 h 70"/>
                  <a:gd name="T20" fmla="*/ 26 w 77"/>
                  <a:gd name="T21" fmla="*/ 18 h 70"/>
                  <a:gd name="T22" fmla="*/ 32 w 77"/>
                  <a:gd name="T23" fmla="*/ 23 h 70"/>
                  <a:gd name="T24" fmla="*/ 26 w 77"/>
                  <a:gd name="T25" fmla="*/ 27 h 70"/>
                  <a:gd name="T26" fmla="*/ 51 w 77"/>
                  <a:gd name="T27" fmla="*/ 27 h 70"/>
                  <a:gd name="T28" fmla="*/ 46 w 77"/>
                  <a:gd name="T29" fmla="*/ 23 h 70"/>
                  <a:gd name="T30" fmla="*/ 51 w 77"/>
                  <a:gd name="T31" fmla="*/ 18 h 70"/>
                  <a:gd name="T32" fmla="*/ 56 w 77"/>
                  <a:gd name="T33" fmla="*/ 23 h 70"/>
                  <a:gd name="T34" fmla="*/ 51 w 77"/>
                  <a:gd name="T35" fmla="*/ 27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0">
                    <a:moveTo>
                      <a:pt x="77" y="33"/>
                    </a:moveTo>
                    <a:cubicBezTo>
                      <a:pt x="77" y="15"/>
                      <a:pt x="59" y="0"/>
                      <a:pt x="38" y="0"/>
                    </a:cubicBezTo>
                    <a:cubicBezTo>
                      <a:pt x="17" y="0"/>
                      <a:pt x="0" y="15"/>
                      <a:pt x="0" y="33"/>
                    </a:cubicBezTo>
                    <a:cubicBezTo>
                      <a:pt x="0" y="51"/>
                      <a:pt x="17" y="66"/>
                      <a:pt x="38" y="66"/>
                    </a:cubicBezTo>
                    <a:cubicBezTo>
                      <a:pt x="43" y="66"/>
                      <a:pt x="47" y="65"/>
                      <a:pt x="52" y="63"/>
                    </a:cubicBezTo>
                    <a:cubicBezTo>
                      <a:pt x="64" y="70"/>
                      <a:pt x="64" y="70"/>
                      <a:pt x="64" y="70"/>
                    </a:cubicBezTo>
                    <a:cubicBezTo>
                      <a:pt x="61" y="59"/>
                      <a:pt x="61" y="59"/>
                      <a:pt x="61" y="59"/>
                    </a:cubicBezTo>
                    <a:cubicBezTo>
                      <a:pt x="70" y="52"/>
                      <a:pt x="77" y="43"/>
                      <a:pt x="77" y="33"/>
                    </a:cubicBezTo>
                    <a:close/>
                    <a:moveTo>
                      <a:pt x="26" y="27"/>
                    </a:moveTo>
                    <a:cubicBezTo>
                      <a:pt x="24" y="27"/>
                      <a:pt x="21" y="25"/>
                      <a:pt x="21" y="23"/>
                    </a:cubicBezTo>
                    <a:cubicBezTo>
                      <a:pt x="21" y="21"/>
                      <a:pt x="24" y="18"/>
                      <a:pt x="26" y="18"/>
                    </a:cubicBezTo>
                    <a:cubicBezTo>
                      <a:pt x="29" y="18"/>
                      <a:pt x="32" y="21"/>
                      <a:pt x="32" y="23"/>
                    </a:cubicBezTo>
                    <a:cubicBezTo>
                      <a:pt x="32" y="25"/>
                      <a:pt x="29" y="27"/>
                      <a:pt x="26" y="27"/>
                    </a:cubicBezTo>
                    <a:close/>
                    <a:moveTo>
                      <a:pt x="51" y="27"/>
                    </a:moveTo>
                    <a:cubicBezTo>
                      <a:pt x="49" y="27"/>
                      <a:pt x="46" y="25"/>
                      <a:pt x="46" y="23"/>
                    </a:cubicBezTo>
                    <a:cubicBezTo>
                      <a:pt x="46" y="21"/>
                      <a:pt x="49" y="18"/>
                      <a:pt x="51" y="18"/>
                    </a:cubicBezTo>
                    <a:cubicBezTo>
                      <a:pt x="54" y="18"/>
                      <a:pt x="56" y="21"/>
                      <a:pt x="56" y="23"/>
                    </a:cubicBezTo>
                    <a:cubicBezTo>
                      <a:pt x="56" y="25"/>
                      <a:pt x="54" y="27"/>
                      <a:pt x="51" y="2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grpSp>
        <p:nvGrpSpPr>
          <p:cNvPr id="49" name="组合 48"/>
          <p:cNvGrpSpPr/>
          <p:nvPr/>
        </p:nvGrpSpPr>
        <p:grpSpPr>
          <a:xfrm>
            <a:off x="6316749" y="4428413"/>
            <a:ext cx="1142851" cy="1143000"/>
            <a:chOff x="3120588" y="4631241"/>
            <a:chExt cx="1143000" cy="1143000"/>
          </a:xfrm>
        </p:grpSpPr>
        <p:sp>
          <p:nvSpPr>
            <p:cNvPr id="50" name="椭圆 49"/>
            <p:cNvSpPr/>
            <p:nvPr/>
          </p:nvSpPr>
          <p:spPr>
            <a:xfrm>
              <a:off x="3120588" y="4631241"/>
              <a:ext cx="1143000" cy="114300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51" name="Freeform 39"/>
            <p:cNvSpPr>
              <a:spLocks noEditPoints="1"/>
            </p:cNvSpPr>
            <p:nvPr/>
          </p:nvSpPr>
          <p:spPr bwMode="auto">
            <a:xfrm>
              <a:off x="3341682" y="4900613"/>
              <a:ext cx="683882" cy="608774"/>
            </a:xfrm>
            <a:custGeom>
              <a:avLst/>
              <a:gdLst>
                <a:gd name="T0" fmla="*/ 115 w 115"/>
                <a:gd name="T1" fmla="*/ 37 h 102"/>
                <a:gd name="T2" fmla="*/ 114 w 115"/>
                <a:gd name="T3" fmla="*/ 36 h 102"/>
                <a:gd name="T4" fmla="*/ 101 w 115"/>
                <a:gd name="T5" fmla="*/ 36 h 102"/>
                <a:gd name="T6" fmla="*/ 79 w 115"/>
                <a:gd name="T7" fmla="*/ 36 h 102"/>
                <a:gd name="T8" fmla="*/ 74 w 115"/>
                <a:gd name="T9" fmla="*/ 27 h 102"/>
                <a:gd name="T10" fmla="*/ 60 w 115"/>
                <a:gd name="T11" fmla="*/ 0 h 102"/>
                <a:gd name="T12" fmla="*/ 58 w 115"/>
                <a:gd name="T13" fmla="*/ 0 h 102"/>
                <a:gd name="T14" fmla="*/ 45 w 115"/>
                <a:gd name="T15" fmla="*/ 27 h 102"/>
                <a:gd name="T16" fmla="*/ 40 w 115"/>
                <a:gd name="T17" fmla="*/ 36 h 102"/>
                <a:gd name="T18" fmla="*/ 18 w 115"/>
                <a:gd name="T19" fmla="*/ 36 h 102"/>
                <a:gd name="T20" fmla="*/ 0 w 115"/>
                <a:gd name="T21" fmla="*/ 36 h 102"/>
                <a:gd name="T22" fmla="*/ 0 w 115"/>
                <a:gd name="T23" fmla="*/ 37 h 102"/>
                <a:gd name="T24" fmla="*/ 7 w 115"/>
                <a:gd name="T25" fmla="*/ 42 h 102"/>
                <a:gd name="T26" fmla="*/ 27 w 115"/>
                <a:gd name="T27" fmla="*/ 60 h 102"/>
                <a:gd name="T28" fmla="*/ 23 w 115"/>
                <a:gd name="T29" fmla="*/ 100 h 102"/>
                <a:gd name="T30" fmla="*/ 26 w 115"/>
                <a:gd name="T31" fmla="*/ 102 h 102"/>
                <a:gd name="T32" fmla="*/ 59 w 115"/>
                <a:gd name="T33" fmla="*/ 81 h 102"/>
                <a:gd name="T34" fmla="*/ 92 w 115"/>
                <a:gd name="T35" fmla="*/ 102 h 102"/>
                <a:gd name="T36" fmla="*/ 95 w 115"/>
                <a:gd name="T37" fmla="*/ 100 h 102"/>
                <a:gd name="T38" fmla="*/ 88 w 115"/>
                <a:gd name="T39" fmla="*/ 60 h 102"/>
                <a:gd name="T40" fmla="*/ 107 w 115"/>
                <a:gd name="T41" fmla="*/ 43 h 102"/>
                <a:gd name="T42" fmla="*/ 115 w 115"/>
                <a:gd name="T43" fmla="*/ 37 h 102"/>
                <a:gd name="T44" fmla="*/ 31 w 115"/>
                <a:gd name="T45" fmla="*/ 76 h 102"/>
                <a:gd name="T46" fmla="*/ 68 w 115"/>
                <a:gd name="T47" fmla="*/ 46 h 102"/>
                <a:gd name="T48" fmla="*/ 33 w 115"/>
                <a:gd name="T49" fmla="*/ 40 h 102"/>
                <a:gd name="T50" fmla="*/ 86 w 115"/>
                <a:gd name="T51" fmla="*/ 40 h 102"/>
                <a:gd name="T52" fmla="*/ 54 w 115"/>
                <a:gd name="T53" fmla="*/ 69 h 102"/>
                <a:gd name="T54" fmla="*/ 87 w 115"/>
                <a:gd name="T55" fmla="*/ 76 h 102"/>
                <a:gd name="T56" fmla="*/ 31 w 115"/>
                <a:gd name="T57" fmla="*/ 76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5" h="102">
                  <a:moveTo>
                    <a:pt x="115" y="37"/>
                  </a:moveTo>
                  <a:cubicBezTo>
                    <a:pt x="115" y="36"/>
                    <a:pt x="115" y="36"/>
                    <a:pt x="114" y="36"/>
                  </a:cubicBezTo>
                  <a:cubicBezTo>
                    <a:pt x="101" y="36"/>
                    <a:pt x="101" y="36"/>
                    <a:pt x="101" y="36"/>
                  </a:cubicBezTo>
                  <a:cubicBezTo>
                    <a:pt x="79" y="36"/>
                    <a:pt x="79" y="36"/>
                    <a:pt x="79" y="36"/>
                  </a:cubicBezTo>
                  <a:cubicBezTo>
                    <a:pt x="74" y="27"/>
                    <a:pt x="74" y="27"/>
                    <a:pt x="74" y="27"/>
                  </a:cubicBezTo>
                  <a:cubicBezTo>
                    <a:pt x="60" y="0"/>
                    <a:pt x="60" y="0"/>
                    <a:pt x="60" y="0"/>
                  </a:cubicBezTo>
                  <a:cubicBezTo>
                    <a:pt x="59" y="0"/>
                    <a:pt x="59" y="0"/>
                    <a:pt x="58" y="0"/>
                  </a:cubicBezTo>
                  <a:cubicBezTo>
                    <a:pt x="45" y="27"/>
                    <a:pt x="45" y="27"/>
                    <a:pt x="45" y="27"/>
                  </a:cubicBezTo>
                  <a:cubicBezTo>
                    <a:pt x="40" y="36"/>
                    <a:pt x="40" y="36"/>
                    <a:pt x="40" y="36"/>
                  </a:cubicBezTo>
                  <a:cubicBezTo>
                    <a:pt x="18" y="36"/>
                    <a:pt x="18" y="36"/>
                    <a:pt x="18" y="36"/>
                  </a:cubicBezTo>
                  <a:cubicBezTo>
                    <a:pt x="0" y="36"/>
                    <a:pt x="0" y="36"/>
                    <a:pt x="0" y="36"/>
                  </a:cubicBezTo>
                  <a:cubicBezTo>
                    <a:pt x="0" y="37"/>
                    <a:pt x="0" y="37"/>
                    <a:pt x="0" y="37"/>
                  </a:cubicBezTo>
                  <a:cubicBezTo>
                    <a:pt x="7" y="42"/>
                    <a:pt x="7" y="42"/>
                    <a:pt x="7" y="42"/>
                  </a:cubicBezTo>
                  <a:cubicBezTo>
                    <a:pt x="27" y="60"/>
                    <a:pt x="27" y="60"/>
                    <a:pt x="27" y="60"/>
                  </a:cubicBezTo>
                  <a:cubicBezTo>
                    <a:pt x="23" y="100"/>
                    <a:pt x="23" y="100"/>
                    <a:pt x="23" y="100"/>
                  </a:cubicBezTo>
                  <a:cubicBezTo>
                    <a:pt x="23" y="102"/>
                    <a:pt x="23" y="102"/>
                    <a:pt x="26" y="102"/>
                  </a:cubicBezTo>
                  <a:cubicBezTo>
                    <a:pt x="59" y="81"/>
                    <a:pt x="59" y="81"/>
                    <a:pt x="59" y="81"/>
                  </a:cubicBezTo>
                  <a:cubicBezTo>
                    <a:pt x="92" y="102"/>
                    <a:pt x="92" y="102"/>
                    <a:pt x="92" y="102"/>
                  </a:cubicBezTo>
                  <a:cubicBezTo>
                    <a:pt x="93" y="102"/>
                    <a:pt x="93" y="102"/>
                    <a:pt x="95" y="100"/>
                  </a:cubicBezTo>
                  <a:cubicBezTo>
                    <a:pt x="88" y="60"/>
                    <a:pt x="88" y="60"/>
                    <a:pt x="88" y="60"/>
                  </a:cubicBezTo>
                  <a:cubicBezTo>
                    <a:pt x="107" y="43"/>
                    <a:pt x="107" y="43"/>
                    <a:pt x="107" y="43"/>
                  </a:cubicBezTo>
                  <a:lnTo>
                    <a:pt x="115" y="37"/>
                  </a:lnTo>
                  <a:close/>
                  <a:moveTo>
                    <a:pt x="31" y="76"/>
                  </a:moveTo>
                  <a:cubicBezTo>
                    <a:pt x="68" y="46"/>
                    <a:pt x="68" y="46"/>
                    <a:pt x="68" y="46"/>
                  </a:cubicBezTo>
                  <a:cubicBezTo>
                    <a:pt x="33" y="40"/>
                    <a:pt x="33" y="40"/>
                    <a:pt x="33" y="40"/>
                  </a:cubicBezTo>
                  <a:cubicBezTo>
                    <a:pt x="86" y="40"/>
                    <a:pt x="86" y="40"/>
                    <a:pt x="86" y="40"/>
                  </a:cubicBezTo>
                  <a:cubicBezTo>
                    <a:pt x="54" y="69"/>
                    <a:pt x="54" y="69"/>
                    <a:pt x="54" y="69"/>
                  </a:cubicBezTo>
                  <a:cubicBezTo>
                    <a:pt x="87" y="76"/>
                    <a:pt x="87" y="76"/>
                    <a:pt x="87" y="76"/>
                  </a:cubicBezTo>
                  <a:lnTo>
                    <a:pt x="31" y="76"/>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sp>
        <p:nvSpPr>
          <p:cNvPr id="52" name="矩形 51"/>
          <p:cNvSpPr/>
          <p:nvPr/>
        </p:nvSpPr>
        <p:spPr>
          <a:xfrm>
            <a:off x="7830449" y="4428413"/>
            <a:ext cx="1117469" cy="400110"/>
          </a:xfrm>
          <a:prstGeom prst="rect">
            <a:avLst/>
          </a:prstGeom>
        </p:spPr>
        <p:txBody>
          <a:bodyPr wrap="none">
            <a:spAutoFit/>
          </a:bodyPr>
          <a:lstStyle/>
          <a:p>
            <a:r>
              <a:rPr lang="en-US" altLang="zh-CN" sz="2000" b="1" dirty="0">
                <a:solidFill>
                  <a:schemeClr val="tx1">
                    <a:lumMod val="50000"/>
                    <a:lumOff val="50000"/>
                  </a:schemeClr>
                </a:solidFill>
                <a:latin typeface="微软雅黑" panose="020B0503020204020204" pitchFamily="34" charset="-122"/>
                <a:ea typeface="微软雅黑" panose="020B0503020204020204" pitchFamily="34" charset="-122"/>
              </a:rPr>
              <a:t>QQ</a:t>
            </a:r>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空间</a:t>
            </a:r>
          </a:p>
        </p:txBody>
      </p:sp>
      <p:sp>
        <p:nvSpPr>
          <p:cNvPr id="53" name="矩形 52"/>
          <p:cNvSpPr/>
          <p:nvPr/>
        </p:nvSpPr>
        <p:spPr>
          <a:xfrm>
            <a:off x="2359169" y="2240659"/>
            <a:ext cx="1210430"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微信营销</a:t>
            </a:r>
          </a:p>
        </p:txBody>
      </p:sp>
      <p:sp>
        <p:nvSpPr>
          <p:cNvPr id="54" name="矩形 53"/>
          <p:cNvSpPr/>
          <p:nvPr/>
        </p:nvSpPr>
        <p:spPr>
          <a:xfrm>
            <a:off x="2359169" y="4428413"/>
            <a:ext cx="1210430"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微博营销</a:t>
            </a:r>
          </a:p>
        </p:txBody>
      </p:sp>
      <p:sp>
        <p:nvSpPr>
          <p:cNvPr id="55" name="矩形 54"/>
          <p:cNvSpPr/>
          <p:nvPr/>
        </p:nvSpPr>
        <p:spPr>
          <a:xfrm>
            <a:off x="7823022" y="2281934"/>
            <a:ext cx="1466877" cy="400110"/>
          </a:xfrm>
          <a:prstGeom prst="rect">
            <a:avLst/>
          </a:prstGeom>
        </p:spPr>
        <p:txBody>
          <a:bodyPr wrap="none">
            <a:spAutoFit/>
          </a:bodyPr>
          <a:lstStyle/>
          <a:p>
            <a:r>
              <a:rPr lang="zh-CN" altLang="en-US" sz="2000" b="1" dirty="0">
                <a:solidFill>
                  <a:schemeClr val="tx1">
                    <a:lumMod val="50000"/>
                    <a:lumOff val="50000"/>
                  </a:schemeClr>
                </a:solidFill>
                <a:latin typeface="微软雅黑" panose="020B0503020204020204" pitchFamily="34" charset="-122"/>
                <a:ea typeface="微软雅黑" panose="020B0503020204020204" pitchFamily="34" charset="-122"/>
              </a:rPr>
              <a:t>朋友圈推广</a:t>
            </a:r>
          </a:p>
        </p:txBody>
      </p:sp>
      <p:grpSp>
        <p:nvGrpSpPr>
          <p:cNvPr id="56" name="组合 55"/>
          <p:cNvGrpSpPr/>
          <p:nvPr/>
        </p:nvGrpSpPr>
        <p:grpSpPr>
          <a:xfrm>
            <a:off x="6316749" y="2235297"/>
            <a:ext cx="1142851" cy="1143000"/>
            <a:chOff x="3171979" y="2601186"/>
            <a:chExt cx="1143000" cy="1143000"/>
          </a:xfrm>
        </p:grpSpPr>
        <p:sp>
          <p:nvSpPr>
            <p:cNvPr id="57" name="椭圆 56"/>
            <p:cNvSpPr/>
            <p:nvPr/>
          </p:nvSpPr>
          <p:spPr>
            <a:xfrm>
              <a:off x="3171979" y="2601186"/>
              <a:ext cx="1143000" cy="1143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58" name="组合 57"/>
            <p:cNvGrpSpPr/>
            <p:nvPr/>
          </p:nvGrpSpPr>
          <p:grpSpPr>
            <a:xfrm>
              <a:off x="3415646" y="2854325"/>
              <a:ext cx="655362" cy="629408"/>
              <a:chOff x="654050" y="2686050"/>
              <a:chExt cx="801688" cy="769938"/>
            </a:xfrm>
            <a:solidFill>
              <a:schemeClr val="bg1"/>
            </a:solidFill>
          </p:grpSpPr>
          <p:sp>
            <p:nvSpPr>
              <p:cNvPr id="59" name="Freeform 43"/>
              <p:cNvSpPr/>
              <p:nvPr/>
            </p:nvSpPr>
            <p:spPr bwMode="auto">
              <a:xfrm>
                <a:off x="654050" y="2716213"/>
                <a:ext cx="430212" cy="344488"/>
              </a:xfrm>
              <a:custGeom>
                <a:avLst/>
                <a:gdLst>
                  <a:gd name="T0" fmla="*/ 27 w 60"/>
                  <a:gd name="T1" fmla="*/ 47 h 48"/>
                  <a:gd name="T2" fmla="*/ 33 w 60"/>
                  <a:gd name="T3" fmla="*/ 46 h 48"/>
                  <a:gd name="T4" fmla="*/ 56 w 60"/>
                  <a:gd name="T5" fmla="*/ 44 h 48"/>
                  <a:gd name="T6" fmla="*/ 60 w 60"/>
                  <a:gd name="T7" fmla="*/ 45 h 48"/>
                  <a:gd name="T8" fmla="*/ 60 w 60"/>
                  <a:gd name="T9" fmla="*/ 44 h 48"/>
                  <a:gd name="T10" fmla="*/ 55 w 60"/>
                  <a:gd name="T11" fmla="*/ 20 h 48"/>
                  <a:gd name="T12" fmla="*/ 50 w 60"/>
                  <a:gd name="T13" fmla="*/ 7 h 48"/>
                  <a:gd name="T14" fmla="*/ 42 w 60"/>
                  <a:gd name="T15" fmla="*/ 2 h 48"/>
                  <a:gd name="T16" fmla="*/ 25 w 60"/>
                  <a:gd name="T17" fmla="*/ 6 h 48"/>
                  <a:gd name="T18" fmla="*/ 19 w 60"/>
                  <a:gd name="T19" fmla="*/ 23 h 48"/>
                  <a:gd name="T20" fmla="*/ 17 w 60"/>
                  <a:gd name="T21" fmla="*/ 23 h 48"/>
                  <a:gd name="T22" fmla="*/ 5 w 60"/>
                  <a:gd name="T23" fmla="*/ 39 h 48"/>
                  <a:gd name="T24" fmla="*/ 14 w 60"/>
                  <a:gd name="T25" fmla="*/ 47 h 48"/>
                  <a:gd name="T26" fmla="*/ 27 w 60"/>
                  <a:gd name="T27" fmla="*/ 47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60" h="48">
                    <a:moveTo>
                      <a:pt x="27" y="47"/>
                    </a:moveTo>
                    <a:cubicBezTo>
                      <a:pt x="30" y="46"/>
                      <a:pt x="32" y="46"/>
                      <a:pt x="33" y="46"/>
                    </a:cubicBezTo>
                    <a:cubicBezTo>
                      <a:pt x="43" y="44"/>
                      <a:pt x="52" y="44"/>
                      <a:pt x="56" y="44"/>
                    </a:cubicBezTo>
                    <a:cubicBezTo>
                      <a:pt x="57" y="44"/>
                      <a:pt x="60" y="44"/>
                      <a:pt x="60" y="45"/>
                    </a:cubicBezTo>
                    <a:cubicBezTo>
                      <a:pt x="60" y="44"/>
                      <a:pt x="60" y="44"/>
                      <a:pt x="60" y="44"/>
                    </a:cubicBezTo>
                    <a:cubicBezTo>
                      <a:pt x="60" y="38"/>
                      <a:pt x="57" y="28"/>
                      <a:pt x="55" y="20"/>
                    </a:cubicBezTo>
                    <a:cubicBezTo>
                      <a:pt x="54" y="13"/>
                      <a:pt x="51" y="8"/>
                      <a:pt x="50" y="7"/>
                    </a:cubicBezTo>
                    <a:cubicBezTo>
                      <a:pt x="47" y="3"/>
                      <a:pt x="42" y="2"/>
                      <a:pt x="42" y="2"/>
                    </a:cubicBezTo>
                    <a:cubicBezTo>
                      <a:pt x="33" y="0"/>
                      <a:pt x="25" y="6"/>
                      <a:pt x="25" y="6"/>
                    </a:cubicBezTo>
                    <a:cubicBezTo>
                      <a:pt x="15" y="12"/>
                      <a:pt x="19" y="23"/>
                      <a:pt x="19" y="23"/>
                    </a:cubicBezTo>
                    <a:cubicBezTo>
                      <a:pt x="19" y="23"/>
                      <a:pt x="18" y="23"/>
                      <a:pt x="17" y="23"/>
                    </a:cubicBezTo>
                    <a:cubicBezTo>
                      <a:pt x="0" y="23"/>
                      <a:pt x="5" y="39"/>
                      <a:pt x="5" y="39"/>
                    </a:cubicBezTo>
                    <a:cubicBezTo>
                      <a:pt x="7" y="44"/>
                      <a:pt x="11" y="47"/>
                      <a:pt x="14" y="47"/>
                    </a:cubicBezTo>
                    <a:cubicBezTo>
                      <a:pt x="18" y="48"/>
                      <a:pt x="24" y="47"/>
                      <a:pt x="27" y="47"/>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0" name="Freeform 44"/>
              <p:cNvSpPr/>
              <p:nvPr/>
            </p:nvSpPr>
            <p:spPr bwMode="auto">
              <a:xfrm>
                <a:off x="1076325" y="2686050"/>
                <a:ext cx="336550" cy="352425"/>
              </a:xfrm>
              <a:custGeom>
                <a:avLst/>
                <a:gdLst>
                  <a:gd name="T0" fmla="*/ 1 w 47"/>
                  <a:gd name="T1" fmla="*/ 48 h 49"/>
                  <a:gd name="T2" fmla="*/ 1 w 47"/>
                  <a:gd name="T3" fmla="*/ 49 h 49"/>
                  <a:gd name="T4" fmla="*/ 25 w 47"/>
                  <a:gd name="T5" fmla="*/ 44 h 49"/>
                  <a:gd name="T6" fmla="*/ 38 w 47"/>
                  <a:gd name="T7" fmla="*/ 40 h 49"/>
                  <a:gd name="T8" fmla="*/ 43 w 47"/>
                  <a:gd name="T9" fmla="*/ 34 h 49"/>
                  <a:gd name="T10" fmla="*/ 42 w 47"/>
                  <a:gd name="T11" fmla="*/ 17 h 49"/>
                  <a:gd name="T12" fmla="*/ 28 w 47"/>
                  <a:gd name="T13" fmla="*/ 12 h 49"/>
                  <a:gd name="T14" fmla="*/ 25 w 47"/>
                  <a:gd name="T15" fmla="*/ 14 h 49"/>
                  <a:gd name="T16" fmla="*/ 25 w 47"/>
                  <a:gd name="T17" fmla="*/ 9 h 49"/>
                  <a:gd name="T18" fmla="*/ 11 w 47"/>
                  <a:gd name="T19" fmla="*/ 2 h 49"/>
                  <a:gd name="T20" fmla="*/ 2 w 47"/>
                  <a:gd name="T21" fmla="*/ 8 h 49"/>
                  <a:gd name="T22" fmla="*/ 0 w 47"/>
                  <a:gd name="T23" fmla="*/ 18 h 49"/>
                  <a:gd name="T24" fmla="*/ 1 w 47"/>
                  <a:gd name="T25" fmla="*/ 46 h 49"/>
                  <a:gd name="T26" fmla="*/ 1 w 47"/>
                  <a:gd name="T27" fmla="*/ 48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7" h="49">
                    <a:moveTo>
                      <a:pt x="1" y="48"/>
                    </a:moveTo>
                    <a:cubicBezTo>
                      <a:pt x="1" y="49"/>
                      <a:pt x="1" y="49"/>
                      <a:pt x="1" y="49"/>
                    </a:cubicBezTo>
                    <a:cubicBezTo>
                      <a:pt x="9" y="46"/>
                      <a:pt x="12" y="45"/>
                      <a:pt x="25" y="44"/>
                    </a:cubicBezTo>
                    <a:cubicBezTo>
                      <a:pt x="32" y="43"/>
                      <a:pt x="37" y="41"/>
                      <a:pt x="38" y="40"/>
                    </a:cubicBezTo>
                    <a:cubicBezTo>
                      <a:pt x="41" y="37"/>
                      <a:pt x="43" y="34"/>
                      <a:pt x="43" y="34"/>
                    </a:cubicBezTo>
                    <a:cubicBezTo>
                      <a:pt x="47" y="25"/>
                      <a:pt x="43" y="18"/>
                      <a:pt x="42" y="17"/>
                    </a:cubicBezTo>
                    <a:cubicBezTo>
                      <a:pt x="36" y="8"/>
                      <a:pt x="28" y="12"/>
                      <a:pt x="28" y="12"/>
                    </a:cubicBezTo>
                    <a:cubicBezTo>
                      <a:pt x="28" y="13"/>
                      <a:pt x="26" y="13"/>
                      <a:pt x="25" y="14"/>
                    </a:cubicBezTo>
                    <a:cubicBezTo>
                      <a:pt x="25" y="13"/>
                      <a:pt x="25" y="10"/>
                      <a:pt x="25" y="9"/>
                    </a:cubicBezTo>
                    <a:cubicBezTo>
                      <a:pt x="23" y="0"/>
                      <a:pt x="13" y="1"/>
                      <a:pt x="11" y="2"/>
                    </a:cubicBezTo>
                    <a:cubicBezTo>
                      <a:pt x="5" y="3"/>
                      <a:pt x="3" y="6"/>
                      <a:pt x="2" y="8"/>
                    </a:cubicBezTo>
                    <a:cubicBezTo>
                      <a:pt x="0" y="12"/>
                      <a:pt x="0" y="14"/>
                      <a:pt x="0" y="18"/>
                    </a:cubicBezTo>
                    <a:cubicBezTo>
                      <a:pt x="0" y="27"/>
                      <a:pt x="0" y="36"/>
                      <a:pt x="1" y="46"/>
                    </a:cubicBezTo>
                    <a:cubicBezTo>
                      <a:pt x="1" y="47"/>
                      <a:pt x="1" y="48"/>
                      <a:pt x="1" y="4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1" name="Freeform 45"/>
              <p:cNvSpPr/>
              <p:nvPr/>
            </p:nvSpPr>
            <p:spPr bwMode="auto">
              <a:xfrm>
                <a:off x="747713" y="3046413"/>
                <a:ext cx="365125" cy="409575"/>
              </a:xfrm>
              <a:custGeom>
                <a:avLst/>
                <a:gdLst>
                  <a:gd name="T0" fmla="*/ 45 w 51"/>
                  <a:gd name="T1" fmla="*/ 0 h 57"/>
                  <a:gd name="T2" fmla="*/ 41 w 51"/>
                  <a:gd name="T3" fmla="*/ 0 h 57"/>
                  <a:gd name="T4" fmla="*/ 14 w 51"/>
                  <a:gd name="T5" fmla="*/ 7 h 57"/>
                  <a:gd name="T6" fmla="*/ 5 w 51"/>
                  <a:gd name="T7" fmla="*/ 14 h 57"/>
                  <a:gd name="T8" fmla="*/ 1 w 51"/>
                  <a:gd name="T9" fmla="*/ 25 h 57"/>
                  <a:gd name="T10" fmla="*/ 14 w 51"/>
                  <a:gd name="T11" fmla="*/ 41 h 57"/>
                  <a:gd name="T12" fmla="*/ 19 w 51"/>
                  <a:gd name="T13" fmla="*/ 41 h 57"/>
                  <a:gd name="T14" fmla="*/ 19 w 51"/>
                  <a:gd name="T15" fmla="*/ 43 h 57"/>
                  <a:gd name="T16" fmla="*/ 27 w 51"/>
                  <a:gd name="T17" fmla="*/ 54 h 57"/>
                  <a:gd name="T18" fmla="*/ 48 w 51"/>
                  <a:gd name="T19" fmla="*/ 48 h 57"/>
                  <a:gd name="T20" fmla="*/ 51 w 51"/>
                  <a:gd name="T21" fmla="*/ 39 h 57"/>
                  <a:gd name="T22" fmla="*/ 50 w 51"/>
                  <a:gd name="T23" fmla="*/ 24 h 57"/>
                  <a:gd name="T24" fmla="*/ 45 w 51"/>
                  <a:gd name="T25" fmla="*/ 0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 h="57">
                    <a:moveTo>
                      <a:pt x="45" y="0"/>
                    </a:moveTo>
                    <a:cubicBezTo>
                      <a:pt x="45" y="0"/>
                      <a:pt x="42" y="0"/>
                      <a:pt x="41" y="0"/>
                    </a:cubicBezTo>
                    <a:cubicBezTo>
                      <a:pt x="30" y="1"/>
                      <a:pt x="21" y="4"/>
                      <a:pt x="14" y="7"/>
                    </a:cubicBezTo>
                    <a:cubicBezTo>
                      <a:pt x="11" y="9"/>
                      <a:pt x="7" y="11"/>
                      <a:pt x="5" y="14"/>
                    </a:cubicBezTo>
                    <a:cubicBezTo>
                      <a:pt x="4" y="16"/>
                      <a:pt x="1" y="19"/>
                      <a:pt x="1" y="25"/>
                    </a:cubicBezTo>
                    <a:cubicBezTo>
                      <a:pt x="1" y="27"/>
                      <a:pt x="0" y="40"/>
                      <a:pt x="14" y="41"/>
                    </a:cubicBezTo>
                    <a:cubicBezTo>
                      <a:pt x="15" y="41"/>
                      <a:pt x="19" y="41"/>
                      <a:pt x="19" y="41"/>
                    </a:cubicBezTo>
                    <a:cubicBezTo>
                      <a:pt x="19" y="41"/>
                      <a:pt x="19" y="42"/>
                      <a:pt x="19" y="43"/>
                    </a:cubicBezTo>
                    <a:cubicBezTo>
                      <a:pt x="19" y="43"/>
                      <a:pt x="20" y="51"/>
                      <a:pt x="27" y="54"/>
                    </a:cubicBezTo>
                    <a:cubicBezTo>
                      <a:pt x="30" y="56"/>
                      <a:pt x="42" y="57"/>
                      <a:pt x="48" y="48"/>
                    </a:cubicBezTo>
                    <a:cubicBezTo>
                      <a:pt x="49" y="48"/>
                      <a:pt x="51" y="43"/>
                      <a:pt x="51" y="39"/>
                    </a:cubicBezTo>
                    <a:cubicBezTo>
                      <a:pt x="51" y="38"/>
                      <a:pt x="51" y="32"/>
                      <a:pt x="50" y="24"/>
                    </a:cubicBezTo>
                    <a:cubicBezTo>
                      <a:pt x="47" y="14"/>
                      <a:pt x="45" y="8"/>
                      <a:pt x="45"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sp>
            <p:nvSpPr>
              <p:cNvPr id="62" name="Freeform 46"/>
              <p:cNvSpPr/>
              <p:nvPr/>
            </p:nvSpPr>
            <p:spPr bwMode="auto">
              <a:xfrm>
                <a:off x="1084263" y="3024188"/>
                <a:ext cx="371475" cy="323850"/>
              </a:xfrm>
              <a:custGeom>
                <a:avLst/>
                <a:gdLst>
                  <a:gd name="T0" fmla="*/ 45 w 52"/>
                  <a:gd name="T1" fmla="*/ 4 h 45"/>
                  <a:gd name="T2" fmla="*/ 38 w 52"/>
                  <a:gd name="T3" fmla="*/ 1 h 45"/>
                  <a:gd name="T4" fmla="*/ 24 w 52"/>
                  <a:gd name="T5" fmla="*/ 0 h 45"/>
                  <a:gd name="T6" fmla="*/ 0 w 52"/>
                  <a:gd name="T7" fmla="*/ 3 h 45"/>
                  <a:gd name="T8" fmla="*/ 1 w 52"/>
                  <a:gd name="T9" fmla="*/ 6 h 45"/>
                  <a:gd name="T10" fmla="*/ 10 w 52"/>
                  <a:gd name="T11" fmla="*/ 33 h 45"/>
                  <a:gd name="T12" fmla="*/ 14 w 52"/>
                  <a:gd name="T13" fmla="*/ 41 h 45"/>
                  <a:gd name="T14" fmla="*/ 24 w 52"/>
                  <a:gd name="T15" fmla="*/ 45 h 45"/>
                  <a:gd name="T16" fmla="*/ 37 w 52"/>
                  <a:gd name="T17" fmla="*/ 34 h 45"/>
                  <a:gd name="T18" fmla="*/ 36 w 52"/>
                  <a:gd name="T19" fmla="*/ 28 h 45"/>
                  <a:gd name="T20" fmla="*/ 36 w 52"/>
                  <a:gd name="T21" fmla="*/ 28 h 45"/>
                  <a:gd name="T22" fmla="*/ 39 w 52"/>
                  <a:gd name="T23" fmla="*/ 28 h 45"/>
                  <a:gd name="T24" fmla="*/ 51 w 52"/>
                  <a:gd name="T25" fmla="*/ 20 h 45"/>
                  <a:gd name="T26" fmla="*/ 45 w 52"/>
                  <a:gd name="T27" fmla="*/ 4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2" h="45">
                    <a:moveTo>
                      <a:pt x="45" y="4"/>
                    </a:moveTo>
                    <a:cubicBezTo>
                      <a:pt x="45" y="4"/>
                      <a:pt x="43" y="3"/>
                      <a:pt x="38" y="1"/>
                    </a:cubicBezTo>
                    <a:cubicBezTo>
                      <a:pt x="37" y="1"/>
                      <a:pt x="32" y="0"/>
                      <a:pt x="24" y="0"/>
                    </a:cubicBezTo>
                    <a:cubicBezTo>
                      <a:pt x="13" y="1"/>
                      <a:pt x="8" y="3"/>
                      <a:pt x="0" y="3"/>
                    </a:cubicBezTo>
                    <a:cubicBezTo>
                      <a:pt x="1" y="4"/>
                      <a:pt x="1" y="5"/>
                      <a:pt x="1" y="6"/>
                    </a:cubicBezTo>
                    <a:cubicBezTo>
                      <a:pt x="3" y="15"/>
                      <a:pt x="7" y="25"/>
                      <a:pt x="10" y="33"/>
                    </a:cubicBezTo>
                    <a:cubicBezTo>
                      <a:pt x="11" y="36"/>
                      <a:pt x="12" y="38"/>
                      <a:pt x="14" y="41"/>
                    </a:cubicBezTo>
                    <a:cubicBezTo>
                      <a:pt x="16" y="43"/>
                      <a:pt x="19" y="45"/>
                      <a:pt x="24" y="45"/>
                    </a:cubicBezTo>
                    <a:cubicBezTo>
                      <a:pt x="27" y="45"/>
                      <a:pt x="38" y="43"/>
                      <a:pt x="37" y="34"/>
                    </a:cubicBezTo>
                    <a:cubicBezTo>
                      <a:pt x="37" y="33"/>
                      <a:pt x="36" y="28"/>
                      <a:pt x="36" y="28"/>
                    </a:cubicBezTo>
                    <a:cubicBezTo>
                      <a:pt x="36" y="28"/>
                      <a:pt x="36" y="28"/>
                      <a:pt x="36" y="28"/>
                    </a:cubicBezTo>
                    <a:cubicBezTo>
                      <a:pt x="36" y="28"/>
                      <a:pt x="39" y="28"/>
                      <a:pt x="39" y="28"/>
                    </a:cubicBezTo>
                    <a:cubicBezTo>
                      <a:pt x="40" y="28"/>
                      <a:pt x="48" y="29"/>
                      <a:pt x="51" y="20"/>
                    </a:cubicBezTo>
                    <a:cubicBezTo>
                      <a:pt x="52" y="18"/>
                      <a:pt x="52" y="8"/>
                      <a:pt x="45" y="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solidFill>
                    <a:schemeClr val="tx1">
                      <a:lumMod val="50000"/>
                      <a:lumOff val="50000"/>
                    </a:schemeClr>
                  </a:solidFill>
                </a:endParaRPr>
              </a:p>
            </p:txBody>
          </p:sp>
        </p:grpSp>
      </p:grpSp>
      <p:sp>
        <p:nvSpPr>
          <p:cNvPr id="63" name="矩形 62"/>
          <p:cNvSpPr/>
          <p:nvPr/>
        </p:nvSpPr>
        <p:spPr>
          <a:xfrm>
            <a:off x="2366122" y="2605172"/>
            <a:ext cx="3663594"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点击在此输入简要文字介绍，内容尽量概括精炼，不用多余的修饰文字，言简意赅说明内容</a:t>
            </a:r>
            <a:endParaRPr lang="zh-CN" altLang="en-US" sz="1600" dirty="0">
              <a:solidFill>
                <a:schemeClr val="tx1">
                  <a:lumMod val="50000"/>
                  <a:lumOff val="50000"/>
                </a:schemeClr>
              </a:solidFill>
            </a:endParaRPr>
          </a:p>
        </p:txBody>
      </p:sp>
      <p:sp>
        <p:nvSpPr>
          <p:cNvPr id="64" name="矩形 63"/>
          <p:cNvSpPr/>
          <p:nvPr/>
        </p:nvSpPr>
        <p:spPr>
          <a:xfrm>
            <a:off x="2352726" y="4780371"/>
            <a:ext cx="3647994"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点击在此输入简要文字介绍，内容尽量概括精炼，不用多余的修饰文字，言简意赅说明内容</a:t>
            </a:r>
            <a:endParaRPr lang="zh-CN" altLang="en-US" sz="1600" dirty="0">
              <a:solidFill>
                <a:schemeClr val="tx1">
                  <a:lumMod val="50000"/>
                  <a:lumOff val="50000"/>
                </a:schemeClr>
              </a:solidFill>
            </a:endParaRPr>
          </a:p>
        </p:txBody>
      </p:sp>
      <p:sp>
        <p:nvSpPr>
          <p:cNvPr id="65" name="矩形 64"/>
          <p:cNvSpPr/>
          <p:nvPr/>
        </p:nvSpPr>
        <p:spPr>
          <a:xfrm>
            <a:off x="7813253" y="2583354"/>
            <a:ext cx="3693075"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点击在此输入简要文字介绍，内容尽量概括精炼，不用多余的修饰文字，言简意赅说明内容</a:t>
            </a:r>
            <a:endParaRPr lang="zh-CN" altLang="en-US" sz="1600" dirty="0">
              <a:solidFill>
                <a:schemeClr val="tx1">
                  <a:lumMod val="50000"/>
                  <a:lumOff val="50000"/>
                </a:schemeClr>
              </a:solidFill>
            </a:endParaRPr>
          </a:p>
        </p:txBody>
      </p:sp>
      <p:sp>
        <p:nvSpPr>
          <p:cNvPr id="66" name="矩形 65"/>
          <p:cNvSpPr/>
          <p:nvPr/>
        </p:nvSpPr>
        <p:spPr>
          <a:xfrm>
            <a:off x="7799857" y="4758553"/>
            <a:ext cx="3706470" cy="1052596"/>
          </a:xfrm>
          <a:prstGeom prst="rect">
            <a:avLst/>
          </a:prstGeom>
        </p:spPr>
        <p:txBody>
          <a:bodyPr wrap="square">
            <a:spAutoFit/>
          </a:bodyPr>
          <a:lstStyle/>
          <a:p>
            <a:pPr>
              <a:lnSpc>
                <a:spcPct val="130000"/>
              </a:lnSpc>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点击在此输入简要文字介绍，内容尽量概括精炼，不用多余的修饰文字，言简意赅说明内容</a:t>
            </a:r>
            <a:endParaRPr lang="zh-CN" altLang="en-US" sz="1600" dirty="0">
              <a:solidFill>
                <a:schemeClr val="tx1">
                  <a:lumMod val="50000"/>
                  <a:lumOff val="50000"/>
                </a:schemeClr>
              </a:solidFill>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p:cTn id="7" dur="500" fill="hold"/>
                                        <p:tgtEl>
                                          <p:spTgt spid="44"/>
                                        </p:tgtEl>
                                        <p:attrNameLst>
                                          <p:attrName>ppt_w</p:attrName>
                                        </p:attrNameLst>
                                      </p:cBhvr>
                                      <p:tavLst>
                                        <p:tav tm="0">
                                          <p:val>
                                            <p:fltVal val="0"/>
                                          </p:val>
                                        </p:tav>
                                        <p:tav tm="100000">
                                          <p:val>
                                            <p:strVal val="#ppt_w"/>
                                          </p:val>
                                        </p:tav>
                                      </p:tavLst>
                                    </p:anim>
                                    <p:anim calcmode="lin" valueType="num">
                                      <p:cBhvr>
                                        <p:cTn id="8" dur="500" fill="hold"/>
                                        <p:tgtEl>
                                          <p:spTgt spid="44"/>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56"/>
                                        </p:tgtEl>
                                        <p:attrNameLst>
                                          <p:attrName>style.visibility</p:attrName>
                                        </p:attrNameLst>
                                      </p:cBhvr>
                                      <p:to>
                                        <p:strVal val="visible"/>
                                      </p:to>
                                    </p:set>
                                    <p:anim calcmode="lin" valueType="num">
                                      <p:cBhvr>
                                        <p:cTn id="12" dur="500" fill="hold"/>
                                        <p:tgtEl>
                                          <p:spTgt spid="56"/>
                                        </p:tgtEl>
                                        <p:attrNameLst>
                                          <p:attrName>ppt_w</p:attrName>
                                        </p:attrNameLst>
                                      </p:cBhvr>
                                      <p:tavLst>
                                        <p:tav tm="0">
                                          <p:val>
                                            <p:fltVal val="0"/>
                                          </p:val>
                                        </p:tav>
                                        <p:tav tm="100000">
                                          <p:val>
                                            <p:strVal val="#ppt_w"/>
                                          </p:val>
                                        </p:tav>
                                      </p:tavLst>
                                    </p:anim>
                                    <p:anim calcmode="lin" valueType="num">
                                      <p:cBhvr>
                                        <p:cTn id="13" dur="500" fill="hold"/>
                                        <p:tgtEl>
                                          <p:spTgt spid="56"/>
                                        </p:tgtEl>
                                        <p:attrNameLst>
                                          <p:attrName>ppt_h</p:attrName>
                                        </p:attrNameLst>
                                      </p:cBhvr>
                                      <p:tavLst>
                                        <p:tav tm="0">
                                          <p:val>
                                            <p:fltVal val="0"/>
                                          </p:val>
                                        </p:tav>
                                        <p:tav tm="100000">
                                          <p:val>
                                            <p:strVal val="#ppt_h"/>
                                          </p:val>
                                        </p:tav>
                                      </p:tavLst>
                                    </p:anim>
                                  </p:childTnLst>
                                </p:cTn>
                              </p:par>
                            </p:childTnLst>
                          </p:cTn>
                        </p:par>
                        <p:par>
                          <p:cTn id="14" fill="hold">
                            <p:stCondLst>
                              <p:cond delay="1000"/>
                            </p:stCondLst>
                            <p:childTnLst>
                              <p:par>
                                <p:cTn id="15" presetID="23" presetClass="entr" presetSubtype="16" fill="hold" nodeType="afterEffect">
                                  <p:stCondLst>
                                    <p:cond delay="0"/>
                                  </p:stCondLst>
                                  <p:childTnLst>
                                    <p:set>
                                      <p:cBhvr>
                                        <p:cTn id="16" dur="1" fill="hold">
                                          <p:stCondLst>
                                            <p:cond delay="0"/>
                                          </p:stCondLst>
                                        </p:cTn>
                                        <p:tgtEl>
                                          <p:spTgt spid="37"/>
                                        </p:tgtEl>
                                        <p:attrNameLst>
                                          <p:attrName>style.visibility</p:attrName>
                                        </p:attrNameLst>
                                      </p:cBhvr>
                                      <p:to>
                                        <p:strVal val="visible"/>
                                      </p:to>
                                    </p:set>
                                    <p:anim calcmode="lin" valueType="num">
                                      <p:cBhvr>
                                        <p:cTn id="17" dur="500" fill="hold"/>
                                        <p:tgtEl>
                                          <p:spTgt spid="37"/>
                                        </p:tgtEl>
                                        <p:attrNameLst>
                                          <p:attrName>ppt_w</p:attrName>
                                        </p:attrNameLst>
                                      </p:cBhvr>
                                      <p:tavLst>
                                        <p:tav tm="0">
                                          <p:val>
                                            <p:fltVal val="0"/>
                                          </p:val>
                                        </p:tav>
                                        <p:tav tm="100000">
                                          <p:val>
                                            <p:strVal val="#ppt_w"/>
                                          </p:val>
                                        </p:tav>
                                      </p:tavLst>
                                    </p:anim>
                                    <p:anim calcmode="lin" valueType="num">
                                      <p:cBhvr>
                                        <p:cTn id="18" dur="500" fill="hold"/>
                                        <p:tgtEl>
                                          <p:spTgt spid="37"/>
                                        </p:tgtEl>
                                        <p:attrNameLst>
                                          <p:attrName>ppt_h</p:attrName>
                                        </p:attrNameLst>
                                      </p:cBhvr>
                                      <p:tavLst>
                                        <p:tav tm="0">
                                          <p:val>
                                            <p:fltVal val="0"/>
                                          </p:val>
                                        </p:tav>
                                        <p:tav tm="100000">
                                          <p:val>
                                            <p:strVal val="#ppt_h"/>
                                          </p:val>
                                        </p:tav>
                                      </p:tavLst>
                                    </p:anim>
                                  </p:childTnLst>
                                </p:cTn>
                              </p:par>
                            </p:childTnLst>
                          </p:cTn>
                        </p:par>
                        <p:par>
                          <p:cTn id="19" fill="hold">
                            <p:stCondLst>
                              <p:cond delay="1500"/>
                            </p:stCondLst>
                            <p:childTnLst>
                              <p:par>
                                <p:cTn id="20" presetID="23" presetClass="entr" presetSubtype="16" fill="hold" nodeType="afterEffect">
                                  <p:stCondLst>
                                    <p:cond delay="0"/>
                                  </p:stCondLst>
                                  <p:childTnLst>
                                    <p:set>
                                      <p:cBhvr>
                                        <p:cTn id="21" dur="1" fill="hold">
                                          <p:stCondLst>
                                            <p:cond delay="0"/>
                                          </p:stCondLst>
                                        </p:cTn>
                                        <p:tgtEl>
                                          <p:spTgt spid="49"/>
                                        </p:tgtEl>
                                        <p:attrNameLst>
                                          <p:attrName>style.visibility</p:attrName>
                                        </p:attrNameLst>
                                      </p:cBhvr>
                                      <p:to>
                                        <p:strVal val="visible"/>
                                      </p:to>
                                    </p:set>
                                    <p:anim calcmode="lin" valueType="num">
                                      <p:cBhvr>
                                        <p:cTn id="22" dur="500" fill="hold"/>
                                        <p:tgtEl>
                                          <p:spTgt spid="49"/>
                                        </p:tgtEl>
                                        <p:attrNameLst>
                                          <p:attrName>ppt_w</p:attrName>
                                        </p:attrNameLst>
                                      </p:cBhvr>
                                      <p:tavLst>
                                        <p:tav tm="0">
                                          <p:val>
                                            <p:fltVal val="0"/>
                                          </p:val>
                                        </p:tav>
                                        <p:tav tm="100000">
                                          <p:val>
                                            <p:strVal val="#ppt_w"/>
                                          </p:val>
                                        </p:tav>
                                      </p:tavLst>
                                    </p:anim>
                                    <p:anim calcmode="lin" valueType="num">
                                      <p:cBhvr>
                                        <p:cTn id="23" dur="500" fill="hold"/>
                                        <p:tgtEl>
                                          <p:spTgt spid="49"/>
                                        </p:tgtEl>
                                        <p:attrNameLst>
                                          <p:attrName>ppt_h</p:attrName>
                                        </p:attrNameLst>
                                      </p:cBhvr>
                                      <p:tavLst>
                                        <p:tav tm="0">
                                          <p:val>
                                            <p:fltVal val="0"/>
                                          </p:val>
                                        </p:tav>
                                        <p:tav tm="100000">
                                          <p:val>
                                            <p:strVal val="#ppt_h"/>
                                          </p:val>
                                        </p:tav>
                                      </p:tavLst>
                                    </p:anim>
                                  </p:childTnLst>
                                </p:cTn>
                              </p:par>
                            </p:childTnLst>
                          </p:cTn>
                        </p:par>
                        <p:par>
                          <p:cTn id="24" fill="hold">
                            <p:stCondLst>
                              <p:cond delay="2000"/>
                            </p:stCondLst>
                            <p:childTnLst>
                              <p:par>
                                <p:cTn id="25" presetID="25" presetClass="entr" presetSubtype="0" fill="hold" grpId="0" nodeType="afterEffect">
                                  <p:stCondLst>
                                    <p:cond delay="0"/>
                                  </p:stCondLst>
                                  <p:childTnLst>
                                    <p:set>
                                      <p:cBhvr>
                                        <p:cTn id="26" dur="1" fill="hold">
                                          <p:stCondLst>
                                            <p:cond delay="0"/>
                                          </p:stCondLst>
                                        </p:cTn>
                                        <p:tgtEl>
                                          <p:spTgt spid="53"/>
                                        </p:tgtEl>
                                        <p:attrNameLst>
                                          <p:attrName>style.visibility</p:attrName>
                                        </p:attrNameLst>
                                      </p:cBhvr>
                                      <p:to>
                                        <p:strVal val="visible"/>
                                      </p:to>
                                    </p:set>
                                    <p:anim calcmode="lin" valueType="num">
                                      <p:cBhvr>
                                        <p:cTn id="27" dur="500" decel="50000" fill="hold">
                                          <p:stCondLst>
                                            <p:cond delay="0"/>
                                          </p:stCondLst>
                                        </p:cTn>
                                        <p:tgtEl>
                                          <p:spTgt spid="53"/>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53"/>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53"/>
                                        </p:tgtEl>
                                        <p:attrNameLst>
                                          <p:attrName>ppt_w</p:attrName>
                                        </p:attrNameLst>
                                      </p:cBhvr>
                                      <p:tavLst>
                                        <p:tav tm="0">
                                          <p:val>
                                            <p:strVal val="#ppt_w*.05"/>
                                          </p:val>
                                        </p:tav>
                                        <p:tav tm="100000">
                                          <p:val>
                                            <p:strVal val="#ppt_w"/>
                                          </p:val>
                                        </p:tav>
                                      </p:tavLst>
                                    </p:anim>
                                    <p:anim calcmode="lin" valueType="num">
                                      <p:cBhvr>
                                        <p:cTn id="30" dur="1000" fill="hold"/>
                                        <p:tgtEl>
                                          <p:spTgt spid="53"/>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53"/>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53"/>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53"/>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53"/>
                                        </p:tgtEl>
                                      </p:cBhvr>
                                    </p:animEffect>
                                  </p:childTnLst>
                                </p:cTn>
                              </p:par>
                            </p:childTnLst>
                          </p:cTn>
                        </p:par>
                        <p:par>
                          <p:cTn id="35" fill="hold">
                            <p:stCondLst>
                              <p:cond delay="3000"/>
                            </p:stCondLst>
                            <p:childTnLst>
                              <p:par>
                                <p:cTn id="36" presetID="25" presetClass="entr" presetSubtype="0" fill="hold" grpId="0" nodeType="afterEffect">
                                  <p:stCondLst>
                                    <p:cond delay="0"/>
                                  </p:stCondLst>
                                  <p:iterate type="wd">
                                    <p:tmPct val="10000"/>
                                  </p:iterate>
                                  <p:childTnLst>
                                    <p:set>
                                      <p:cBhvr>
                                        <p:cTn id="37" dur="1" fill="hold">
                                          <p:stCondLst>
                                            <p:cond delay="0"/>
                                          </p:stCondLst>
                                        </p:cTn>
                                        <p:tgtEl>
                                          <p:spTgt spid="63"/>
                                        </p:tgtEl>
                                        <p:attrNameLst>
                                          <p:attrName>style.visibility</p:attrName>
                                        </p:attrNameLst>
                                      </p:cBhvr>
                                      <p:to>
                                        <p:strVal val="visible"/>
                                      </p:to>
                                    </p:set>
                                    <p:anim calcmode="lin" valueType="num">
                                      <p:cBhvr>
                                        <p:cTn id="38" dur="500" decel="50000" fill="hold">
                                          <p:stCondLst>
                                            <p:cond delay="0"/>
                                          </p:stCondLst>
                                        </p:cTn>
                                        <p:tgtEl>
                                          <p:spTgt spid="63"/>
                                        </p:tgtEl>
                                        <p:attrNameLst>
                                          <p:attrName>style.rotation</p:attrName>
                                        </p:attrNameLst>
                                      </p:cBhvr>
                                      <p:tavLst>
                                        <p:tav tm="0">
                                          <p:val>
                                            <p:fltVal val="-90"/>
                                          </p:val>
                                        </p:tav>
                                        <p:tav tm="100000">
                                          <p:val>
                                            <p:fltVal val="0"/>
                                          </p:val>
                                        </p:tav>
                                      </p:tavLst>
                                    </p:anim>
                                    <p:anim calcmode="lin" valueType="num">
                                      <p:cBhvr>
                                        <p:cTn id="39" dur="500" decel="50000" fill="hold">
                                          <p:stCondLst>
                                            <p:cond delay="0"/>
                                          </p:stCondLst>
                                        </p:cTn>
                                        <p:tgtEl>
                                          <p:spTgt spid="63"/>
                                        </p:tgtEl>
                                        <p:attrNameLst>
                                          <p:attrName>ppt_w</p:attrName>
                                        </p:attrNameLst>
                                      </p:cBhvr>
                                      <p:tavLst>
                                        <p:tav tm="0">
                                          <p:val>
                                            <p:strVal val="#ppt_w"/>
                                          </p:val>
                                        </p:tav>
                                        <p:tav tm="100000">
                                          <p:val>
                                            <p:strVal val="#ppt_w*.05"/>
                                          </p:val>
                                        </p:tav>
                                      </p:tavLst>
                                    </p:anim>
                                    <p:anim calcmode="lin" valueType="num">
                                      <p:cBhvr>
                                        <p:cTn id="40" dur="500" accel="50000" fill="hold">
                                          <p:stCondLst>
                                            <p:cond delay="500"/>
                                          </p:stCondLst>
                                        </p:cTn>
                                        <p:tgtEl>
                                          <p:spTgt spid="63"/>
                                        </p:tgtEl>
                                        <p:attrNameLst>
                                          <p:attrName>ppt_w</p:attrName>
                                        </p:attrNameLst>
                                      </p:cBhvr>
                                      <p:tavLst>
                                        <p:tav tm="0">
                                          <p:val>
                                            <p:strVal val="#ppt_w*.05"/>
                                          </p:val>
                                        </p:tav>
                                        <p:tav tm="100000">
                                          <p:val>
                                            <p:strVal val="#ppt_w"/>
                                          </p:val>
                                        </p:tav>
                                      </p:tavLst>
                                    </p:anim>
                                    <p:anim calcmode="lin" valueType="num">
                                      <p:cBhvr>
                                        <p:cTn id="41" dur="1000" fill="hold"/>
                                        <p:tgtEl>
                                          <p:spTgt spid="63"/>
                                        </p:tgtEl>
                                        <p:attrNameLst>
                                          <p:attrName>ppt_h</p:attrName>
                                        </p:attrNameLst>
                                      </p:cBhvr>
                                      <p:tavLst>
                                        <p:tav tm="0">
                                          <p:val>
                                            <p:strVal val="#ppt_h"/>
                                          </p:val>
                                        </p:tav>
                                        <p:tav tm="100000">
                                          <p:val>
                                            <p:strVal val="#ppt_h"/>
                                          </p:val>
                                        </p:tav>
                                      </p:tavLst>
                                    </p:anim>
                                    <p:anim calcmode="lin" valueType="num">
                                      <p:cBhvr>
                                        <p:cTn id="42" dur="500" decel="50000" fill="hold">
                                          <p:stCondLst>
                                            <p:cond delay="0"/>
                                          </p:stCondLst>
                                        </p:cTn>
                                        <p:tgtEl>
                                          <p:spTgt spid="63"/>
                                        </p:tgtEl>
                                        <p:attrNameLst>
                                          <p:attrName>ppt_x</p:attrName>
                                        </p:attrNameLst>
                                      </p:cBhvr>
                                      <p:tavLst>
                                        <p:tav tm="0">
                                          <p:val>
                                            <p:strVal val="#ppt_x+.4"/>
                                          </p:val>
                                        </p:tav>
                                        <p:tav tm="100000">
                                          <p:val>
                                            <p:strVal val="#ppt_x"/>
                                          </p:val>
                                        </p:tav>
                                      </p:tavLst>
                                    </p:anim>
                                    <p:anim calcmode="lin" valueType="num">
                                      <p:cBhvr>
                                        <p:cTn id="43" dur="500" decel="50000" fill="hold">
                                          <p:stCondLst>
                                            <p:cond delay="0"/>
                                          </p:stCondLst>
                                        </p:cTn>
                                        <p:tgtEl>
                                          <p:spTgt spid="63"/>
                                        </p:tgtEl>
                                        <p:attrNameLst>
                                          <p:attrName>ppt_y</p:attrName>
                                        </p:attrNameLst>
                                      </p:cBhvr>
                                      <p:tavLst>
                                        <p:tav tm="0">
                                          <p:val>
                                            <p:strVal val="#ppt_y-.2"/>
                                          </p:val>
                                        </p:tav>
                                        <p:tav tm="100000">
                                          <p:val>
                                            <p:strVal val="#ppt_y+.1"/>
                                          </p:val>
                                        </p:tav>
                                      </p:tavLst>
                                    </p:anim>
                                    <p:anim calcmode="lin" valueType="num">
                                      <p:cBhvr>
                                        <p:cTn id="44" dur="500" accel="50000" fill="hold">
                                          <p:stCondLst>
                                            <p:cond delay="500"/>
                                          </p:stCondLst>
                                        </p:cTn>
                                        <p:tgtEl>
                                          <p:spTgt spid="63"/>
                                        </p:tgtEl>
                                        <p:attrNameLst>
                                          <p:attrName>ppt_y</p:attrName>
                                        </p:attrNameLst>
                                      </p:cBhvr>
                                      <p:tavLst>
                                        <p:tav tm="0">
                                          <p:val>
                                            <p:strVal val="#ppt_y+.1"/>
                                          </p:val>
                                        </p:tav>
                                        <p:tav tm="100000">
                                          <p:val>
                                            <p:strVal val="#ppt_y"/>
                                          </p:val>
                                        </p:tav>
                                      </p:tavLst>
                                    </p:anim>
                                    <p:animEffect transition="in" filter="fade">
                                      <p:cBhvr>
                                        <p:cTn id="45" dur="1000" decel="50000">
                                          <p:stCondLst>
                                            <p:cond delay="0"/>
                                          </p:stCondLst>
                                        </p:cTn>
                                        <p:tgtEl>
                                          <p:spTgt spid="63"/>
                                        </p:tgtEl>
                                      </p:cBhvr>
                                    </p:animEffect>
                                  </p:childTnLst>
                                </p:cTn>
                              </p:par>
                            </p:childTnLst>
                          </p:cTn>
                        </p:par>
                        <p:par>
                          <p:cTn id="46" fill="hold">
                            <p:stCondLst>
                              <p:cond delay="7900"/>
                            </p:stCondLst>
                            <p:childTnLst>
                              <p:par>
                                <p:cTn id="47" presetID="25" presetClass="entr" presetSubtype="0" fill="hold" grpId="0" nodeType="afterEffect">
                                  <p:stCondLst>
                                    <p:cond delay="0"/>
                                  </p:stCondLst>
                                  <p:childTnLst>
                                    <p:set>
                                      <p:cBhvr>
                                        <p:cTn id="48" dur="1" fill="hold">
                                          <p:stCondLst>
                                            <p:cond delay="0"/>
                                          </p:stCondLst>
                                        </p:cTn>
                                        <p:tgtEl>
                                          <p:spTgt spid="55"/>
                                        </p:tgtEl>
                                        <p:attrNameLst>
                                          <p:attrName>style.visibility</p:attrName>
                                        </p:attrNameLst>
                                      </p:cBhvr>
                                      <p:to>
                                        <p:strVal val="visible"/>
                                      </p:to>
                                    </p:set>
                                    <p:anim calcmode="lin" valueType="num">
                                      <p:cBhvr>
                                        <p:cTn id="49" dur="500" decel="50000" fill="hold">
                                          <p:stCondLst>
                                            <p:cond delay="0"/>
                                          </p:stCondLst>
                                        </p:cTn>
                                        <p:tgtEl>
                                          <p:spTgt spid="55"/>
                                        </p:tgtEl>
                                        <p:attrNameLst>
                                          <p:attrName>style.rotation</p:attrName>
                                        </p:attrNameLst>
                                      </p:cBhvr>
                                      <p:tavLst>
                                        <p:tav tm="0">
                                          <p:val>
                                            <p:fltVal val="-90"/>
                                          </p:val>
                                        </p:tav>
                                        <p:tav tm="100000">
                                          <p:val>
                                            <p:fltVal val="0"/>
                                          </p:val>
                                        </p:tav>
                                      </p:tavLst>
                                    </p:anim>
                                    <p:anim calcmode="lin" valueType="num">
                                      <p:cBhvr>
                                        <p:cTn id="50" dur="500" decel="50000" fill="hold">
                                          <p:stCondLst>
                                            <p:cond delay="0"/>
                                          </p:stCondLst>
                                        </p:cTn>
                                        <p:tgtEl>
                                          <p:spTgt spid="55"/>
                                        </p:tgtEl>
                                        <p:attrNameLst>
                                          <p:attrName>ppt_w</p:attrName>
                                        </p:attrNameLst>
                                      </p:cBhvr>
                                      <p:tavLst>
                                        <p:tav tm="0">
                                          <p:val>
                                            <p:strVal val="#ppt_w"/>
                                          </p:val>
                                        </p:tav>
                                        <p:tav tm="100000">
                                          <p:val>
                                            <p:strVal val="#ppt_w*.05"/>
                                          </p:val>
                                        </p:tav>
                                      </p:tavLst>
                                    </p:anim>
                                    <p:anim calcmode="lin" valueType="num">
                                      <p:cBhvr>
                                        <p:cTn id="51" dur="500" accel="50000" fill="hold">
                                          <p:stCondLst>
                                            <p:cond delay="500"/>
                                          </p:stCondLst>
                                        </p:cTn>
                                        <p:tgtEl>
                                          <p:spTgt spid="55"/>
                                        </p:tgtEl>
                                        <p:attrNameLst>
                                          <p:attrName>ppt_w</p:attrName>
                                        </p:attrNameLst>
                                      </p:cBhvr>
                                      <p:tavLst>
                                        <p:tav tm="0">
                                          <p:val>
                                            <p:strVal val="#ppt_w*.05"/>
                                          </p:val>
                                        </p:tav>
                                        <p:tav tm="100000">
                                          <p:val>
                                            <p:strVal val="#ppt_w"/>
                                          </p:val>
                                        </p:tav>
                                      </p:tavLst>
                                    </p:anim>
                                    <p:anim calcmode="lin" valueType="num">
                                      <p:cBhvr>
                                        <p:cTn id="52" dur="1000" fill="hold"/>
                                        <p:tgtEl>
                                          <p:spTgt spid="55"/>
                                        </p:tgtEl>
                                        <p:attrNameLst>
                                          <p:attrName>ppt_h</p:attrName>
                                        </p:attrNameLst>
                                      </p:cBhvr>
                                      <p:tavLst>
                                        <p:tav tm="0">
                                          <p:val>
                                            <p:strVal val="#ppt_h"/>
                                          </p:val>
                                        </p:tav>
                                        <p:tav tm="100000">
                                          <p:val>
                                            <p:strVal val="#ppt_h"/>
                                          </p:val>
                                        </p:tav>
                                      </p:tavLst>
                                    </p:anim>
                                    <p:anim calcmode="lin" valueType="num">
                                      <p:cBhvr>
                                        <p:cTn id="53" dur="500" decel="50000" fill="hold">
                                          <p:stCondLst>
                                            <p:cond delay="0"/>
                                          </p:stCondLst>
                                        </p:cTn>
                                        <p:tgtEl>
                                          <p:spTgt spid="55"/>
                                        </p:tgtEl>
                                        <p:attrNameLst>
                                          <p:attrName>ppt_x</p:attrName>
                                        </p:attrNameLst>
                                      </p:cBhvr>
                                      <p:tavLst>
                                        <p:tav tm="0">
                                          <p:val>
                                            <p:strVal val="#ppt_x+.4"/>
                                          </p:val>
                                        </p:tav>
                                        <p:tav tm="100000">
                                          <p:val>
                                            <p:strVal val="#ppt_x"/>
                                          </p:val>
                                        </p:tav>
                                      </p:tavLst>
                                    </p:anim>
                                    <p:anim calcmode="lin" valueType="num">
                                      <p:cBhvr>
                                        <p:cTn id="54" dur="500" decel="50000" fill="hold">
                                          <p:stCondLst>
                                            <p:cond delay="0"/>
                                          </p:stCondLst>
                                        </p:cTn>
                                        <p:tgtEl>
                                          <p:spTgt spid="55"/>
                                        </p:tgtEl>
                                        <p:attrNameLst>
                                          <p:attrName>ppt_y</p:attrName>
                                        </p:attrNameLst>
                                      </p:cBhvr>
                                      <p:tavLst>
                                        <p:tav tm="0">
                                          <p:val>
                                            <p:strVal val="#ppt_y-.2"/>
                                          </p:val>
                                        </p:tav>
                                        <p:tav tm="100000">
                                          <p:val>
                                            <p:strVal val="#ppt_y+.1"/>
                                          </p:val>
                                        </p:tav>
                                      </p:tavLst>
                                    </p:anim>
                                    <p:anim calcmode="lin" valueType="num">
                                      <p:cBhvr>
                                        <p:cTn id="55" dur="500" accel="50000" fill="hold">
                                          <p:stCondLst>
                                            <p:cond delay="500"/>
                                          </p:stCondLst>
                                        </p:cTn>
                                        <p:tgtEl>
                                          <p:spTgt spid="55"/>
                                        </p:tgtEl>
                                        <p:attrNameLst>
                                          <p:attrName>ppt_y</p:attrName>
                                        </p:attrNameLst>
                                      </p:cBhvr>
                                      <p:tavLst>
                                        <p:tav tm="0">
                                          <p:val>
                                            <p:strVal val="#ppt_y+.1"/>
                                          </p:val>
                                        </p:tav>
                                        <p:tav tm="100000">
                                          <p:val>
                                            <p:strVal val="#ppt_y"/>
                                          </p:val>
                                        </p:tav>
                                      </p:tavLst>
                                    </p:anim>
                                    <p:animEffect transition="in" filter="fade">
                                      <p:cBhvr>
                                        <p:cTn id="56" dur="1000" decel="50000">
                                          <p:stCondLst>
                                            <p:cond delay="0"/>
                                          </p:stCondLst>
                                        </p:cTn>
                                        <p:tgtEl>
                                          <p:spTgt spid="55"/>
                                        </p:tgtEl>
                                      </p:cBhvr>
                                    </p:animEffect>
                                  </p:childTnLst>
                                </p:cTn>
                              </p:par>
                            </p:childTnLst>
                          </p:cTn>
                        </p:par>
                        <p:par>
                          <p:cTn id="57" fill="hold">
                            <p:stCondLst>
                              <p:cond delay="8900"/>
                            </p:stCondLst>
                            <p:childTnLst>
                              <p:par>
                                <p:cTn id="58" presetID="25" presetClass="entr" presetSubtype="0" fill="hold" grpId="0" nodeType="afterEffect">
                                  <p:stCondLst>
                                    <p:cond delay="0"/>
                                  </p:stCondLst>
                                  <p:iterate type="wd">
                                    <p:tmPct val="10000"/>
                                  </p:iterate>
                                  <p:childTnLst>
                                    <p:set>
                                      <p:cBhvr>
                                        <p:cTn id="59" dur="1" fill="hold">
                                          <p:stCondLst>
                                            <p:cond delay="0"/>
                                          </p:stCondLst>
                                        </p:cTn>
                                        <p:tgtEl>
                                          <p:spTgt spid="65"/>
                                        </p:tgtEl>
                                        <p:attrNameLst>
                                          <p:attrName>style.visibility</p:attrName>
                                        </p:attrNameLst>
                                      </p:cBhvr>
                                      <p:to>
                                        <p:strVal val="visible"/>
                                      </p:to>
                                    </p:set>
                                    <p:anim calcmode="lin" valueType="num">
                                      <p:cBhvr>
                                        <p:cTn id="60" dur="500" decel="50000" fill="hold">
                                          <p:stCondLst>
                                            <p:cond delay="0"/>
                                          </p:stCondLst>
                                        </p:cTn>
                                        <p:tgtEl>
                                          <p:spTgt spid="65"/>
                                        </p:tgtEl>
                                        <p:attrNameLst>
                                          <p:attrName>style.rotation</p:attrName>
                                        </p:attrNameLst>
                                      </p:cBhvr>
                                      <p:tavLst>
                                        <p:tav tm="0">
                                          <p:val>
                                            <p:fltVal val="-90"/>
                                          </p:val>
                                        </p:tav>
                                        <p:tav tm="100000">
                                          <p:val>
                                            <p:fltVal val="0"/>
                                          </p:val>
                                        </p:tav>
                                      </p:tavLst>
                                    </p:anim>
                                    <p:anim calcmode="lin" valueType="num">
                                      <p:cBhvr>
                                        <p:cTn id="61" dur="500" decel="50000" fill="hold">
                                          <p:stCondLst>
                                            <p:cond delay="0"/>
                                          </p:stCondLst>
                                        </p:cTn>
                                        <p:tgtEl>
                                          <p:spTgt spid="65"/>
                                        </p:tgtEl>
                                        <p:attrNameLst>
                                          <p:attrName>ppt_w</p:attrName>
                                        </p:attrNameLst>
                                      </p:cBhvr>
                                      <p:tavLst>
                                        <p:tav tm="0">
                                          <p:val>
                                            <p:strVal val="#ppt_w"/>
                                          </p:val>
                                        </p:tav>
                                        <p:tav tm="100000">
                                          <p:val>
                                            <p:strVal val="#ppt_w*.05"/>
                                          </p:val>
                                        </p:tav>
                                      </p:tavLst>
                                    </p:anim>
                                    <p:anim calcmode="lin" valueType="num">
                                      <p:cBhvr>
                                        <p:cTn id="62" dur="500" accel="50000" fill="hold">
                                          <p:stCondLst>
                                            <p:cond delay="500"/>
                                          </p:stCondLst>
                                        </p:cTn>
                                        <p:tgtEl>
                                          <p:spTgt spid="65"/>
                                        </p:tgtEl>
                                        <p:attrNameLst>
                                          <p:attrName>ppt_w</p:attrName>
                                        </p:attrNameLst>
                                      </p:cBhvr>
                                      <p:tavLst>
                                        <p:tav tm="0">
                                          <p:val>
                                            <p:strVal val="#ppt_w*.05"/>
                                          </p:val>
                                        </p:tav>
                                        <p:tav tm="100000">
                                          <p:val>
                                            <p:strVal val="#ppt_w"/>
                                          </p:val>
                                        </p:tav>
                                      </p:tavLst>
                                    </p:anim>
                                    <p:anim calcmode="lin" valueType="num">
                                      <p:cBhvr>
                                        <p:cTn id="63" dur="1000" fill="hold"/>
                                        <p:tgtEl>
                                          <p:spTgt spid="65"/>
                                        </p:tgtEl>
                                        <p:attrNameLst>
                                          <p:attrName>ppt_h</p:attrName>
                                        </p:attrNameLst>
                                      </p:cBhvr>
                                      <p:tavLst>
                                        <p:tav tm="0">
                                          <p:val>
                                            <p:strVal val="#ppt_h"/>
                                          </p:val>
                                        </p:tav>
                                        <p:tav tm="100000">
                                          <p:val>
                                            <p:strVal val="#ppt_h"/>
                                          </p:val>
                                        </p:tav>
                                      </p:tavLst>
                                    </p:anim>
                                    <p:anim calcmode="lin" valueType="num">
                                      <p:cBhvr>
                                        <p:cTn id="64" dur="500" decel="50000" fill="hold">
                                          <p:stCondLst>
                                            <p:cond delay="0"/>
                                          </p:stCondLst>
                                        </p:cTn>
                                        <p:tgtEl>
                                          <p:spTgt spid="65"/>
                                        </p:tgtEl>
                                        <p:attrNameLst>
                                          <p:attrName>ppt_x</p:attrName>
                                        </p:attrNameLst>
                                      </p:cBhvr>
                                      <p:tavLst>
                                        <p:tav tm="0">
                                          <p:val>
                                            <p:strVal val="#ppt_x+.4"/>
                                          </p:val>
                                        </p:tav>
                                        <p:tav tm="100000">
                                          <p:val>
                                            <p:strVal val="#ppt_x"/>
                                          </p:val>
                                        </p:tav>
                                      </p:tavLst>
                                    </p:anim>
                                    <p:anim calcmode="lin" valueType="num">
                                      <p:cBhvr>
                                        <p:cTn id="65" dur="500" decel="50000" fill="hold">
                                          <p:stCondLst>
                                            <p:cond delay="0"/>
                                          </p:stCondLst>
                                        </p:cTn>
                                        <p:tgtEl>
                                          <p:spTgt spid="65"/>
                                        </p:tgtEl>
                                        <p:attrNameLst>
                                          <p:attrName>ppt_y</p:attrName>
                                        </p:attrNameLst>
                                      </p:cBhvr>
                                      <p:tavLst>
                                        <p:tav tm="0">
                                          <p:val>
                                            <p:strVal val="#ppt_y-.2"/>
                                          </p:val>
                                        </p:tav>
                                        <p:tav tm="100000">
                                          <p:val>
                                            <p:strVal val="#ppt_y+.1"/>
                                          </p:val>
                                        </p:tav>
                                      </p:tavLst>
                                    </p:anim>
                                    <p:anim calcmode="lin" valueType="num">
                                      <p:cBhvr>
                                        <p:cTn id="66" dur="500" accel="50000" fill="hold">
                                          <p:stCondLst>
                                            <p:cond delay="500"/>
                                          </p:stCondLst>
                                        </p:cTn>
                                        <p:tgtEl>
                                          <p:spTgt spid="65"/>
                                        </p:tgtEl>
                                        <p:attrNameLst>
                                          <p:attrName>ppt_y</p:attrName>
                                        </p:attrNameLst>
                                      </p:cBhvr>
                                      <p:tavLst>
                                        <p:tav tm="0">
                                          <p:val>
                                            <p:strVal val="#ppt_y+.1"/>
                                          </p:val>
                                        </p:tav>
                                        <p:tav tm="100000">
                                          <p:val>
                                            <p:strVal val="#ppt_y"/>
                                          </p:val>
                                        </p:tav>
                                      </p:tavLst>
                                    </p:anim>
                                    <p:animEffect transition="in" filter="fade">
                                      <p:cBhvr>
                                        <p:cTn id="67" dur="1000" decel="50000">
                                          <p:stCondLst>
                                            <p:cond delay="0"/>
                                          </p:stCondLst>
                                        </p:cTn>
                                        <p:tgtEl>
                                          <p:spTgt spid="65"/>
                                        </p:tgtEl>
                                      </p:cBhvr>
                                    </p:animEffect>
                                  </p:childTnLst>
                                </p:cTn>
                              </p:par>
                            </p:childTnLst>
                          </p:cTn>
                        </p:par>
                        <p:par>
                          <p:cTn id="68" fill="hold">
                            <p:stCondLst>
                              <p:cond delay="13800"/>
                            </p:stCondLst>
                            <p:childTnLst>
                              <p:par>
                                <p:cTn id="69" presetID="25" presetClass="entr" presetSubtype="0" fill="hold" grpId="0" nodeType="afterEffect">
                                  <p:stCondLst>
                                    <p:cond delay="0"/>
                                  </p:stCondLst>
                                  <p:childTnLst>
                                    <p:set>
                                      <p:cBhvr>
                                        <p:cTn id="70" dur="1" fill="hold">
                                          <p:stCondLst>
                                            <p:cond delay="0"/>
                                          </p:stCondLst>
                                        </p:cTn>
                                        <p:tgtEl>
                                          <p:spTgt spid="54"/>
                                        </p:tgtEl>
                                        <p:attrNameLst>
                                          <p:attrName>style.visibility</p:attrName>
                                        </p:attrNameLst>
                                      </p:cBhvr>
                                      <p:to>
                                        <p:strVal val="visible"/>
                                      </p:to>
                                    </p:set>
                                    <p:anim calcmode="lin" valueType="num">
                                      <p:cBhvr>
                                        <p:cTn id="71" dur="500" decel="50000" fill="hold">
                                          <p:stCondLst>
                                            <p:cond delay="0"/>
                                          </p:stCondLst>
                                        </p:cTn>
                                        <p:tgtEl>
                                          <p:spTgt spid="54"/>
                                        </p:tgtEl>
                                        <p:attrNameLst>
                                          <p:attrName>style.rotation</p:attrName>
                                        </p:attrNameLst>
                                      </p:cBhvr>
                                      <p:tavLst>
                                        <p:tav tm="0">
                                          <p:val>
                                            <p:fltVal val="-90"/>
                                          </p:val>
                                        </p:tav>
                                        <p:tav tm="100000">
                                          <p:val>
                                            <p:fltVal val="0"/>
                                          </p:val>
                                        </p:tav>
                                      </p:tavLst>
                                    </p:anim>
                                    <p:anim calcmode="lin" valueType="num">
                                      <p:cBhvr>
                                        <p:cTn id="72" dur="500" decel="50000" fill="hold">
                                          <p:stCondLst>
                                            <p:cond delay="0"/>
                                          </p:stCondLst>
                                        </p:cTn>
                                        <p:tgtEl>
                                          <p:spTgt spid="54"/>
                                        </p:tgtEl>
                                        <p:attrNameLst>
                                          <p:attrName>ppt_w</p:attrName>
                                        </p:attrNameLst>
                                      </p:cBhvr>
                                      <p:tavLst>
                                        <p:tav tm="0">
                                          <p:val>
                                            <p:strVal val="#ppt_w"/>
                                          </p:val>
                                        </p:tav>
                                        <p:tav tm="100000">
                                          <p:val>
                                            <p:strVal val="#ppt_w*.05"/>
                                          </p:val>
                                        </p:tav>
                                      </p:tavLst>
                                    </p:anim>
                                    <p:anim calcmode="lin" valueType="num">
                                      <p:cBhvr>
                                        <p:cTn id="73" dur="500" accel="50000" fill="hold">
                                          <p:stCondLst>
                                            <p:cond delay="500"/>
                                          </p:stCondLst>
                                        </p:cTn>
                                        <p:tgtEl>
                                          <p:spTgt spid="54"/>
                                        </p:tgtEl>
                                        <p:attrNameLst>
                                          <p:attrName>ppt_w</p:attrName>
                                        </p:attrNameLst>
                                      </p:cBhvr>
                                      <p:tavLst>
                                        <p:tav tm="0">
                                          <p:val>
                                            <p:strVal val="#ppt_w*.05"/>
                                          </p:val>
                                        </p:tav>
                                        <p:tav tm="100000">
                                          <p:val>
                                            <p:strVal val="#ppt_w"/>
                                          </p:val>
                                        </p:tav>
                                      </p:tavLst>
                                    </p:anim>
                                    <p:anim calcmode="lin" valueType="num">
                                      <p:cBhvr>
                                        <p:cTn id="74" dur="1000" fill="hold"/>
                                        <p:tgtEl>
                                          <p:spTgt spid="54"/>
                                        </p:tgtEl>
                                        <p:attrNameLst>
                                          <p:attrName>ppt_h</p:attrName>
                                        </p:attrNameLst>
                                      </p:cBhvr>
                                      <p:tavLst>
                                        <p:tav tm="0">
                                          <p:val>
                                            <p:strVal val="#ppt_h"/>
                                          </p:val>
                                        </p:tav>
                                        <p:tav tm="100000">
                                          <p:val>
                                            <p:strVal val="#ppt_h"/>
                                          </p:val>
                                        </p:tav>
                                      </p:tavLst>
                                    </p:anim>
                                    <p:anim calcmode="lin" valueType="num">
                                      <p:cBhvr>
                                        <p:cTn id="75" dur="500" decel="50000" fill="hold">
                                          <p:stCondLst>
                                            <p:cond delay="0"/>
                                          </p:stCondLst>
                                        </p:cTn>
                                        <p:tgtEl>
                                          <p:spTgt spid="54"/>
                                        </p:tgtEl>
                                        <p:attrNameLst>
                                          <p:attrName>ppt_x</p:attrName>
                                        </p:attrNameLst>
                                      </p:cBhvr>
                                      <p:tavLst>
                                        <p:tav tm="0">
                                          <p:val>
                                            <p:strVal val="#ppt_x+.4"/>
                                          </p:val>
                                        </p:tav>
                                        <p:tav tm="100000">
                                          <p:val>
                                            <p:strVal val="#ppt_x"/>
                                          </p:val>
                                        </p:tav>
                                      </p:tavLst>
                                    </p:anim>
                                    <p:anim calcmode="lin" valueType="num">
                                      <p:cBhvr>
                                        <p:cTn id="76" dur="500" decel="50000" fill="hold">
                                          <p:stCondLst>
                                            <p:cond delay="0"/>
                                          </p:stCondLst>
                                        </p:cTn>
                                        <p:tgtEl>
                                          <p:spTgt spid="54"/>
                                        </p:tgtEl>
                                        <p:attrNameLst>
                                          <p:attrName>ppt_y</p:attrName>
                                        </p:attrNameLst>
                                      </p:cBhvr>
                                      <p:tavLst>
                                        <p:tav tm="0">
                                          <p:val>
                                            <p:strVal val="#ppt_y-.2"/>
                                          </p:val>
                                        </p:tav>
                                        <p:tav tm="100000">
                                          <p:val>
                                            <p:strVal val="#ppt_y+.1"/>
                                          </p:val>
                                        </p:tav>
                                      </p:tavLst>
                                    </p:anim>
                                    <p:anim calcmode="lin" valueType="num">
                                      <p:cBhvr>
                                        <p:cTn id="77" dur="500" accel="50000" fill="hold">
                                          <p:stCondLst>
                                            <p:cond delay="500"/>
                                          </p:stCondLst>
                                        </p:cTn>
                                        <p:tgtEl>
                                          <p:spTgt spid="54"/>
                                        </p:tgtEl>
                                        <p:attrNameLst>
                                          <p:attrName>ppt_y</p:attrName>
                                        </p:attrNameLst>
                                      </p:cBhvr>
                                      <p:tavLst>
                                        <p:tav tm="0">
                                          <p:val>
                                            <p:strVal val="#ppt_y+.1"/>
                                          </p:val>
                                        </p:tav>
                                        <p:tav tm="100000">
                                          <p:val>
                                            <p:strVal val="#ppt_y"/>
                                          </p:val>
                                        </p:tav>
                                      </p:tavLst>
                                    </p:anim>
                                    <p:animEffect transition="in" filter="fade">
                                      <p:cBhvr>
                                        <p:cTn id="78" dur="1000" decel="50000">
                                          <p:stCondLst>
                                            <p:cond delay="0"/>
                                          </p:stCondLst>
                                        </p:cTn>
                                        <p:tgtEl>
                                          <p:spTgt spid="54"/>
                                        </p:tgtEl>
                                      </p:cBhvr>
                                    </p:animEffect>
                                  </p:childTnLst>
                                </p:cTn>
                              </p:par>
                            </p:childTnLst>
                          </p:cTn>
                        </p:par>
                        <p:par>
                          <p:cTn id="79" fill="hold">
                            <p:stCondLst>
                              <p:cond delay="14800"/>
                            </p:stCondLst>
                            <p:childTnLst>
                              <p:par>
                                <p:cTn id="80" presetID="25" presetClass="entr" presetSubtype="0" fill="hold" grpId="0" nodeType="afterEffect">
                                  <p:stCondLst>
                                    <p:cond delay="0"/>
                                  </p:stCondLst>
                                  <p:iterate type="wd">
                                    <p:tmPct val="10000"/>
                                  </p:iterate>
                                  <p:childTnLst>
                                    <p:set>
                                      <p:cBhvr>
                                        <p:cTn id="81" dur="1" fill="hold">
                                          <p:stCondLst>
                                            <p:cond delay="0"/>
                                          </p:stCondLst>
                                        </p:cTn>
                                        <p:tgtEl>
                                          <p:spTgt spid="64"/>
                                        </p:tgtEl>
                                        <p:attrNameLst>
                                          <p:attrName>style.visibility</p:attrName>
                                        </p:attrNameLst>
                                      </p:cBhvr>
                                      <p:to>
                                        <p:strVal val="visible"/>
                                      </p:to>
                                    </p:set>
                                    <p:anim calcmode="lin" valueType="num">
                                      <p:cBhvr>
                                        <p:cTn id="82" dur="500" decel="50000" fill="hold">
                                          <p:stCondLst>
                                            <p:cond delay="0"/>
                                          </p:stCondLst>
                                        </p:cTn>
                                        <p:tgtEl>
                                          <p:spTgt spid="64"/>
                                        </p:tgtEl>
                                        <p:attrNameLst>
                                          <p:attrName>style.rotation</p:attrName>
                                        </p:attrNameLst>
                                      </p:cBhvr>
                                      <p:tavLst>
                                        <p:tav tm="0">
                                          <p:val>
                                            <p:fltVal val="-90"/>
                                          </p:val>
                                        </p:tav>
                                        <p:tav tm="100000">
                                          <p:val>
                                            <p:fltVal val="0"/>
                                          </p:val>
                                        </p:tav>
                                      </p:tavLst>
                                    </p:anim>
                                    <p:anim calcmode="lin" valueType="num">
                                      <p:cBhvr>
                                        <p:cTn id="83" dur="500" decel="50000" fill="hold">
                                          <p:stCondLst>
                                            <p:cond delay="0"/>
                                          </p:stCondLst>
                                        </p:cTn>
                                        <p:tgtEl>
                                          <p:spTgt spid="64"/>
                                        </p:tgtEl>
                                        <p:attrNameLst>
                                          <p:attrName>ppt_w</p:attrName>
                                        </p:attrNameLst>
                                      </p:cBhvr>
                                      <p:tavLst>
                                        <p:tav tm="0">
                                          <p:val>
                                            <p:strVal val="#ppt_w"/>
                                          </p:val>
                                        </p:tav>
                                        <p:tav tm="100000">
                                          <p:val>
                                            <p:strVal val="#ppt_w*.05"/>
                                          </p:val>
                                        </p:tav>
                                      </p:tavLst>
                                    </p:anim>
                                    <p:anim calcmode="lin" valueType="num">
                                      <p:cBhvr>
                                        <p:cTn id="84" dur="500" accel="50000" fill="hold">
                                          <p:stCondLst>
                                            <p:cond delay="500"/>
                                          </p:stCondLst>
                                        </p:cTn>
                                        <p:tgtEl>
                                          <p:spTgt spid="64"/>
                                        </p:tgtEl>
                                        <p:attrNameLst>
                                          <p:attrName>ppt_w</p:attrName>
                                        </p:attrNameLst>
                                      </p:cBhvr>
                                      <p:tavLst>
                                        <p:tav tm="0">
                                          <p:val>
                                            <p:strVal val="#ppt_w*.05"/>
                                          </p:val>
                                        </p:tav>
                                        <p:tav tm="100000">
                                          <p:val>
                                            <p:strVal val="#ppt_w"/>
                                          </p:val>
                                        </p:tav>
                                      </p:tavLst>
                                    </p:anim>
                                    <p:anim calcmode="lin" valueType="num">
                                      <p:cBhvr>
                                        <p:cTn id="85" dur="1000" fill="hold"/>
                                        <p:tgtEl>
                                          <p:spTgt spid="64"/>
                                        </p:tgtEl>
                                        <p:attrNameLst>
                                          <p:attrName>ppt_h</p:attrName>
                                        </p:attrNameLst>
                                      </p:cBhvr>
                                      <p:tavLst>
                                        <p:tav tm="0">
                                          <p:val>
                                            <p:strVal val="#ppt_h"/>
                                          </p:val>
                                        </p:tav>
                                        <p:tav tm="100000">
                                          <p:val>
                                            <p:strVal val="#ppt_h"/>
                                          </p:val>
                                        </p:tav>
                                      </p:tavLst>
                                    </p:anim>
                                    <p:anim calcmode="lin" valueType="num">
                                      <p:cBhvr>
                                        <p:cTn id="86" dur="500" decel="50000" fill="hold">
                                          <p:stCondLst>
                                            <p:cond delay="0"/>
                                          </p:stCondLst>
                                        </p:cTn>
                                        <p:tgtEl>
                                          <p:spTgt spid="64"/>
                                        </p:tgtEl>
                                        <p:attrNameLst>
                                          <p:attrName>ppt_x</p:attrName>
                                        </p:attrNameLst>
                                      </p:cBhvr>
                                      <p:tavLst>
                                        <p:tav tm="0">
                                          <p:val>
                                            <p:strVal val="#ppt_x+.4"/>
                                          </p:val>
                                        </p:tav>
                                        <p:tav tm="100000">
                                          <p:val>
                                            <p:strVal val="#ppt_x"/>
                                          </p:val>
                                        </p:tav>
                                      </p:tavLst>
                                    </p:anim>
                                    <p:anim calcmode="lin" valueType="num">
                                      <p:cBhvr>
                                        <p:cTn id="87" dur="500" decel="50000" fill="hold">
                                          <p:stCondLst>
                                            <p:cond delay="0"/>
                                          </p:stCondLst>
                                        </p:cTn>
                                        <p:tgtEl>
                                          <p:spTgt spid="64"/>
                                        </p:tgtEl>
                                        <p:attrNameLst>
                                          <p:attrName>ppt_y</p:attrName>
                                        </p:attrNameLst>
                                      </p:cBhvr>
                                      <p:tavLst>
                                        <p:tav tm="0">
                                          <p:val>
                                            <p:strVal val="#ppt_y-.2"/>
                                          </p:val>
                                        </p:tav>
                                        <p:tav tm="100000">
                                          <p:val>
                                            <p:strVal val="#ppt_y+.1"/>
                                          </p:val>
                                        </p:tav>
                                      </p:tavLst>
                                    </p:anim>
                                    <p:anim calcmode="lin" valueType="num">
                                      <p:cBhvr>
                                        <p:cTn id="88" dur="500" accel="50000" fill="hold">
                                          <p:stCondLst>
                                            <p:cond delay="500"/>
                                          </p:stCondLst>
                                        </p:cTn>
                                        <p:tgtEl>
                                          <p:spTgt spid="64"/>
                                        </p:tgtEl>
                                        <p:attrNameLst>
                                          <p:attrName>ppt_y</p:attrName>
                                        </p:attrNameLst>
                                      </p:cBhvr>
                                      <p:tavLst>
                                        <p:tav tm="0">
                                          <p:val>
                                            <p:strVal val="#ppt_y+.1"/>
                                          </p:val>
                                        </p:tav>
                                        <p:tav tm="100000">
                                          <p:val>
                                            <p:strVal val="#ppt_y"/>
                                          </p:val>
                                        </p:tav>
                                      </p:tavLst>
                                    </p:anim>
                                    <p:animEffect transition="in" filter="fade">
                                      <p:cBhvr>
                                        <p:cTn id="89" dur="1000" decel="50000">
                                          <p:stCondLst>
                                            <p:cond delay="0"/>
                                          </p:stCondLst>
                                        </p:cTn>
                                        <p:tgtEl>
                                          <p:spTgt spid="64"/>
                                        </p:tgtEl>
                                      </p:cBhvr>
                                    </p:animEffect>
                                  </p:childTnLst>
                                </p:cTn>
                              </p:par>
                            </p:childTnLst>
                          </p:cTn>
                        </p:par>
                        <p:par>
                          <p:cTn id="90" fill="hold">
                            <p:stCondLst>
                              <p:cond delay="19700"/>
                            </p:stCondLst>
                            <p:childTnLst>
                              <p:par>
                                <p:cTn id="91" presetID="25" presetClass="entr" presetSubtype="0" fill="hold" grpId="0" nodeType="afterEffect">
                                  <p:stCondLst>
                                    <p:cond delay="0"/>
                                  </p:stCondLst>
                                  <p:childTnLst>
                                    <p:set>
                                      <p:cBhvr>
                                        <p:cTn id="92" dur="1" fill="hold">
                                          <p:stCondLst>
                                            <p:cond delay="0"/>
                                          </p:stCondLst>
                                        </p:cTn>
                                        <p:tgtEl>
                                          <p:spTgt spid="52"/>
                                        </p:tgtEl>
                                        <p:attrNameLst>
                                          <p:attrName>style.visibility</p:attrName>
                                        </p:attrNameLst>
                                      </p:cBhvr>
                                      <p:to>
                                        <p:strVal val="visible"/>
                                      </p:to>
                                    </p:set>
                                    <p:anim calcmode="lin" valueType="num">
                                      <p:cBhvr>
                                        <p:cTn id="93" dur="500" decel="50000" fill="hold">
                                          <p:stCondLst>
                                            <p:cond delay="0"/>
                                          </p:stCondLst>
                                        </p:cTn>
                                        <p:tgtEl>
                                          <p:spTgt spid="52"/>
                                        </p:tgtEl>
                                        <p:attrNameLst>
                                          <p:attrName>style.rotation</p:attrName>
                                        </p:attrNameLst>
                                      </p:cBhvr>
                                      <p:tavLst>
                                        <p:tav tm="0">
                                          <p:val>
                                            <p:fltVal val="-90"/>
                                          </p:val>
                                        </p:tav>
                                        <p:tav tm="100000">
                                          <p:val>
                                            <p:fltVal val="0"/>
                                          </p:val>
                                        </p:tav>
                                      </p:tavLst>
                                    </p:anim>
                                    <p:anim calcmode="lin" valueType="num">
                                      <p:cBhvr>
                                        <p:cTn id="94" dur="500" decel="50000" fill="hold">
                                          <p:stCondLst>
                                            <p:cond delay="0"/>
                                          </p:stCondLst>
                                        </p:cTn>
                                        <p:tgtEl>
                                          <p:spTgt spid="52"/>
                                        </p:tgtEl>
                                        <p:attrNameLst>
                                          <p:attrName>ppt_w</p:attrName>
                                        </p:attrNameLst>
                                      </p:cBhvr>
                                      <p:tavLst>
                                        <p:tav tm="0">
                                          <p:val>
                                            <p:strVal val="#ppt_w"/>
                                          </p:val>
                                        </p:tav>
                                        <p:tav tm="100000">
                                          <p:val>
                                            <p:strVal val="#ppt_w*.05"/>
                                          </p:val>
                                        </p:tav>
                                      </p:tavLst>
                                    </p:anim>
                                    <p:anim calcmode="lin" valueType="num">
                                      <p:cBhvr>
                                        <p:cTn id="95" dur="500" accel="50000" fill="hold">
                                          <p:stCondLst>
                                            <p:cond delay="500"/>
                                          </p:stCondLst>
                                        </p:cTn>
                                        <p:tgtEl>
                                          <p:spTgt spid="52"/>
                                        </p:tgtEl>
                                        <p:attrNameLst>
                                          <p:attrName>ppt_w</p:attrName>
                                        </p:attrNameLst>
                                      </p:cBhvr>
                                      <p:tavLst>
                                        <p:tav tm="0">
                                          <p:val>
                                            <p:strVal val="#ppt_w*.05"/>
                                          </p:val>
                                        </p:tav>
                                        <p:tav tm="100000">
                                          <p:val>
                                            <p:strVal val="#ppt_w"/>
                                          </p:val>
                                        </p:tav>
                                      </p:tavLst>
                                    </p:anim>
                                    <p:anim calcmode="lin" valueType="num">
                                      <p:cBhvr>
                                        <p:cTn id="96" dur="1000" fill="hold"/>
                                        <p:tgtEl>
                                          <p:spTgt spid="52"/>
                                        </p:tgtEl>
                                        <p:attrNameLst>
                                          <p:attrName>ppt_h</p:attrName>
                                        </p:attrNameLst>
                                      </p:cBhvr>
                                      <p:tavLst>
                                        <p:tav tm="0">
                                          <p:val>
                                            <p:strVal val="#ppt_h"/>
                                          </p:val>
                                        </p:tav>
                                        <p:tav tm="100000">
                                          <p:val>
                                            <p:strVal val="#ppt_h"/>
                                          </p:val>
                                        </p:tav>
                                      </p:tavLst>
                                    </p:anim>
                                    <p:anim calcmode="lin" valueType="num">
                                      <p:cBhvr>
                                        <p:cTn id="97" dur="500" decel="50000" fill="hold">
                                          <p:stCondLst>
                                            <p:cond delay="0"/>
                                          </p:stCondLst>
                                        </p:cTn>
                                        <p:tgtEl>
                                          <p:spTgt spid="52"/>
                                        </p:tgtEl>
                                        <p:attrNameLst>
                                          <p:attrName>ppt_x</p:attrName>
                                        </p:attrNameLst>
                                      </p:cBhvr>
                                      <p:tavLst>
                                        <p:tav tm="0">
                                          <p:val>
                                            <p:strVal val="#ppt_x+.4"/>
                                          </p:val>
                                        </p:tav>
                                        <p:tav tm="100000">
                                          <p:val>
                                            <p:strVal val="#ppt_x"/>
                                          </p:val>
                                        </p:tav>
                                      </p:tavLst>
                                    </p:anim>
                                    <p:anim calcmode="lin" valueType="num">
                                      <p:cBhvr>
                                        <p:cTn id="98" dur="500" decel="50000" fill="hold">
                                          <p:stCondLst>
                                            <p:cond delay="0"/>
                                          </p:stCondLst>
                                        </p:cTn>
                                        <p:tgtEl>
                                          <p:spTgt spid="52"/>
                                        </p:tgtEl>
                                        <p:attrNameLst>
                                          <p:attrName>ppt_y</p:attrName>
                                        </p:attrNameLst>
                                      </p:cBhvr>
                                      <p:tavLst>
                                        <p:tav tm="0">
                                          <p:val>
                                            <p:strVal val="#ppt_y-.2"/>
                                          </p:val>
                                        </p:tav>
                                        <p:tav tm="100000">
                                          <p:val>
                                            <p:strVal val="#ppt_y+.1"/>
                                          </p:val>
                                        </p:tav>
                                      </p:tavLst>
                                    </p:anim>
                                    <p:anim calcmode="lin" valueType="num">
                                      <p:cBhvr>
                                        <p:cTn id="99" dur="500" accel="50000" fill="hold">
                                          <p:stCondLst>
                                            <p:cond delay="500"/>
                                          </p:stCondLst>
                                        </p:cTn>
                                        <p:tgtEl>
                                          <p:spTgt spid="52"/>
                                        </p:tgtEl>
                                        <p:attrNameLst>
                                          <p:attrName>ppt_y</p:attrName>
                                        </p:attrNameLst>
                                      </p:cBhvr>
                                      <p:tavLst>
                                        <p:tav tm="0">
                                          <p:val>
                                            <p:strVal val="#ppt_y+.1"/>
                                          </p:val>
                                        </p:tav>
                                        <p:tav tm="100000">
                                          <p:val>
                                            <p:strVal val="#ppt_y"/>
                                          </p:val>
                                        </p:tav>
                                      </p:tavLst>
                                    </p:anim>
                                    <p:animEffect transition="in" filter="fade">
                                      <p:cBhvr>
                                        <p:cTn id="100" dur="1000" decel="50000">
                                          <p:stCondLst>
                                            <p:cond delay="0"/>
                                          </p:stCondLst>
                                        </p:cTn>
                                        <p:tgtEl>
                                          <p:spTgt spid="52"/>
                                        </p:tgtEl>
                                      </p:cBhvr>
                                    </p:animEffect>
                                  </p:childTnLst>
                                </p:cTn>
                              </p:par>
                            </p:childTnLst>
                          </p:cTn>
                        </p:par>
                        <p:par>
                          <p:cTn id="101" fill="hold">
                            <p:stCondLst>
                              <p:cond delay="20700"/>
                            </p:stCondLst>
                            <p:childTnLst>
                              <p:par>
                                <p:cTn id="102" presetID="25" presetClass="entr" presetSubtype="0" fill="hold" grpId="0" nodeType="afterEffect">
                                  <p:stCondLst>
                                    <p:cond delay="0"/>
                                  </p:stCondLst>
                                  <p:iterate type="wd">
                                    <p:tmPct val="10000"/>
                                  </p:iterate>
                                  <p:childTnLst>
                                    <p:set>
                                      <p:cBhvr>
                                        <p:cTn id="103" dur="1" fill="hold">
                                          <p:stCondLst>
                                            <p:cond delay="0"/>
                                          </p:stCondLst>
                                        </p:cTn>
                                        <p:tgtEl>
                                          <p:spTgt spid="66"/>
                                        </p:tgtEl>
                                        <p:attrNameLst>
                                          <p:attrName>style.visibility</p:attrName>
                                        </p:attrNameLst>
                                      </p:cBhvr>
                                      <p:to>
                                        <p:strVal val="visible"/>
                                      </p:to>
                                    </p:set>
                                    <p:anim calcmode="lin" valueType="num">
                                      <p:cBhvr>
                                        <p:cTn id="104" dur="500" decel="50000" fill="hold">
                                          <p:stCondLst>
                                            <p:cond delay="0"/>
                                          </p:stCondLst>
                                        </p:cTn>
                                        <p:tgtEl>
                                          <p:spTgt spid="66"/>
                                        </p:tgtEl>
                                        <p:attrNameLst>
                                          <p:attrName>style.rotation</p:attrName>
                                        </p:attrNameLst>
                                      </p:cBhvr>
                                      <p:tavLst>
                                        <p:tav tm="0">
                                          <p:val>
                                            <p:fltVal val="-90"/>
                                          </p:val>
                                        </p:tav>
                                        <p:tav tm="100000">
                                          <p:val>
                                            <p:fltVal val="0"/>
                                          </p:val>
                                        </p:tav>
                                      </p:tavLst>
                                    </p:anim>
                                    <p:anim calcmode="lin" valueType="num">
                                      <p:cBhvr>
                                        <p:cTn id="105" dur="500" decel="50000" fill="hold">
                                          <p:stCondLst>
                                            <p:cond delay="0"/>
                                          </p:stCondLst>
                                        </p:cTn>
                                        <p:tgtEl>
                                          <p:spTgt spid="66"/>
                                        </p:tgtEl>
                                        <p:attrNameLst>
                                          <p:attrName>ppt_w</p:attrName>
                                        </p:attrNameLst>
                                      </p:cBhvr>
                                      <p:tavLst>
                                        <p:tav tm="0">
                                          <p:val>
                                            <p:strVal val="#ppt_w"/>
                                          </p:val>
                                        </p:tav>
                                        <p:tav tm="100000">
                                          <p:val>
                                            <p:strVal val="#ppt_w*.05"/>
                                          </p:val>
                                        </p:tav>
                                      </p:tavLst>
                                    </p:anim>
                                    <p:anim calcmode="lin" valueType="num">
                                      <p:cBhvr>
                                        <p:cTn id="106" dur="500" accel="50000" fill="hold">
                                          <p:stCondLst>
                                            <p:cond delay="500"/>
                                          </p:stCondLst>
                                        </p:cTn>
                                        <p:tgtEl>
                                          <p:spTgt spid="66"/>
                                        </p:tgtEl>
                                        <p:attrNameLst>
                                          <p:attrName>ppt_w</p:attrName>
                                        </p:attrNameLst>
                                      </p:cBhvr>
                                      <p:tavLst>
                                        <p:tav tm="0">
                                          <p:val>
                                            <p:strVal val="#ppt_w*.05"/>
                                          </p:val>
                                        </p:tav>
                                        <p:tav tm="100000">
                                          <p:val>
                                            <p:strVal val="#ppt_w"/>
                                          </p:val>
                                        </p:tav>
                                      </p:tavLst>
                                    </p:anim>
                                    <p:anim calcmode="lin" valueType="num">
                                      <p:cBhvr>
                                        <p:cTn id="107" dur="1000" fill="hold"/>
                                        <p:tgtEl>
                                          <p:spTgt spid="66"/>
                                        </p:tgtEl>
                                        <p:attrNameLst>
                                          <p:attrName>ppt_h</p:attrName>
                                        </p:attrNameLst>
                                      </p:cBhvr>
                                      <p:tavLst>
                                        <p:tav tm="0">
                                          <p:val>
                                            <p:strVal val="#ppt_h"/>
                                          </p:val>
                                        </p:tav>
                                        <p:tav tm="100000">
                                          <p:val>
                                            <p:strVal val="#ppt_h"/>
                                          </p:val>
                                        </p:tav>
                                      </p:tavLst>
                                    </p:anim>
                                    <p:anim calcmode="lin" valueType="num">
                                      <p:cBhvr>
                                        <p:cTn id="108" dur="500" decel="50000" fill="hold">
                                          <p:stCondLst>
                                            <p:cond delay="0"/>
                                          </p:stCondLst>
                                        </p:cTn>
                                        <p:tgtEl>
                                          <p:spTgt spid="66"/>
                                        </p:tgtEl>
                                        <p:attrNameLst>
                                          <p:attrName>ppt_x</p:attrName>
                                        </p:attrNameLst>
                                      </p:cBhvr>
                                      <p:tavLst>
                                        <p:tav tm="0">
                                          <p:val>
                                            <p:strVal val="#ppt_x+.4"/>
                                          </p:val>
                                        </p:tav>
                                        <p:tav tm="100000">
                                          <p:val>
                                            <p:strVal val="#ppt_x"/>
                                          </p:val>
                                        </p:tav>
                                      </p:tavLst>
                                    </p:anim>
                                    <p:anim calcmode="lin" valueType="num">
                                      <p:cBhvr>
                                        <p:cTn id="109" dur="500" decel="50000" fill="hold">
                                          <p:stCondLst>
                                            <p:cond delay="0"/>
                                          </p:stCondLst>
                                        </p:cTn>
                                        <p:tgtEl>
                                          <p:spTgt spid="66"/>
                                        </p:tgtEl>
                                        <p:attrNameLst>
                                          <p:attrName>ppt_y</p:attrName>
                                        </p:attrNameLst>
                                      </p:cBhvr>
                                      <p:tavLst>
                                        <p:tav tm="0">
                                          <p:val>
                                            <p:strVal val="#ppt_y-.2"/>
                                          </p:val>
                                        </p:tav>
                                        <p:tav tm="100000">
                                          <p:val>
                                            <p:strVal val="#ppt_y+.1"/>
                                          </p:val>
                                        </p:tav>
                                      </p:tavLst>
                                    </p:anim>
                                    <p:anim calcmode="lin" valueType="num">
                                      <p:cBhvr>
                                        <p:cTn id="110" dur="500" accel="50000" fill="hold">
                                          <p:stCondLst>
                                            <p:cond delay="500"/>
                                          </p:stCondLst>
                                        </p:cTn>
                                        <p:tgtEl>
                                          <p:spTgt spid="66"/>
                                        </p:tgtEl>
                                        <p:attrNameLst>
                                          <p:attrName>ppt_y</p:attrName>
                                        </p:attrNameLst>
                                      </p:cBhvr>
                                      <p:tavLst>
                                        <p:tav tm="0">
                                          <p:val>
                                            <p:strVal val="#ppt_y+.1"/>
                                          </p:val>
                                        </p:tav>
                                        <p:tav tm="100000">
                                          <p:val>
                                            <p:strVal val="#ppt_y"/>
                                          </p:val>
                                        </p:tav>
                                      </p:tavLst>
                                    </p:anim>
                                    <p:animEffect transition="in" filter="fade">
                                      <p:cBhvr>
                                        <p:cTn id="111" dur="1000" decel="50000">
                                          <p:stCondLst>
                                            <p:cond delay="0"/>
                                          </p:stCondLst>
                                        </p:cTn>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p:bldP spid="53" grpId="0"/>
      <p:bldP spid="54" grpId="0"/>
      <p:bldP spid="55" grpId="0"/>
      <p:bldP spid="63" grpId="0"/>
      <p:bldP spid="64" grpId="0"/>
      <p:bldP spid="65" grpId="0"/>
      <p:bldP spid="6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7"/>
          <p:cNvSpPr/>
          <p:nvPr/>
        </p:nvSpPr>
        <p:spPr>
          <a:xfrm>
            <a:off x="1464665" y="5022672"/>
            <a:ext cx="2243581" cy="7743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881" tIns="60939" rIns="121881" bIns="60939" rtlCol="0" anchor="ctr"/>
          <a:lstStyle/>
          <a:p>
            <a:pPr algn="ctr"/>
            <a:endParaRPr lang="en-US">
              <a:latin typeface="+mn-ea"/>
              <a:cs typeface="+mn-ea"/>
            </a:endParaRPr>
          </a:p>
        </p:txBody>
      </p:sp>
      <p:sp>
        <p:nvSpPr>
          <p:cNvPr id="35" name="Rectangle 8"/>
          <p:cNvSpPr/>
          <p:nvPr/>
        </p:nvSpPr>
        <p:spPr>
          <a:xfrm>
            <a:off x="3858599" y="5022672"/>
            <a:ext cx="2194273" cy="7743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881" tIns="60939" rIns="121881" bIns="60939" rtlCol="0" anchor="ctr"/>
          <a:lstStyle/>
          <a:p>
            <a:pPr algn="ctr"/>
            <a:endParaRPr lang="en-US">
              <a:latin typeface="+mn-ea"/>
              <a:cs typeface="+mn-ea"/>
            </a:endParaRPr>
          </a:p>
        </p:txBody>
      </p:sp>
      <p:sp>
        <p:nvSpPr>
          <p:cNvPr id="36" name="Rectangle 9"/>
          <p:cNvSpPr/>
          <p:nvPr/>
        </p:nvSpPr>
        <p:spPr>
          <a:xfrm>
            <a:off x="6178677" y="5018880"/>
            <a:ext cx="2191147" cy="8122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881" tIns="60939" rIns="121881" bIns="60939" rtlCol="0" anchor="ctr"/>
          <a:lstStyle/>
          <a:p>
            <a:pPr algn="ctr"/>
            <a:endParaRPr lang="en-US">
              <a:latin typeface="+mn-ea"/>
              <a:cs typeface="+mn-ea"/>
            </a:endParaRPr>
          </a:p>
        </p:txBody>
      </p:sp>
      <p:sp>
        <p:nvSpPr>
          <p:cNvPr id="37" name="Rectangle 10"/>
          <p:cNvSpPr/>
          <p:nvPr/>
        </p:nvSpPr>
        <p:spPr>
          <a:xfrm>
            <a:off x="8496906" y="5014076"/>
            <a:ext cx="2194276" cy="85343"/>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lIns="121881" tIns="60939" rIns="121881" bIns="60939" rtlCol="0" anchor="ctr"/>
          <a:lstStyle/>
          <a:p>
            <a:pPr algn="ctr"/>
            <a:endParaRPr lang="en-US">
              <a:latin typeface="+mn-ea"/>
              <a:cs typeface="+mn-ea"/>
            </a:endParaRPr>
          </a:p>
        </p:txBody>
      </p:sp>
      <p:sp>
        <p:nvSpPr>
          <p:cNvPr id="38" name="TextBox 37"/>
          <p:cNvSpPr txBox="1"/>
          <p:nvPr/>
        </p:nvSpPr>
        <p:spPr>
          <a:xfrm>
            <a:off x="1499231" y="4287715"/>
            <a:ext cx="2209015" cy="461665"/>
          </a:xfrm>
          <a:prstGeom prst="rect">
            <a:avLst/>
          </a:prstGeom>
          <a:noFill/>
        </p:spPr>
        <p:txBody>
          <a:bodyPr wrap="square" lIns="0" tIns="0" rIns="0" bIns="0" rtlCol="0">
            <a:spAutoFit/>
          </a:bodyPr>
          <a:lstStyle/>
          <a:p>
            <a:pPr algn="ctr"/>
            <a:r>
              <a:rPr lang="zh-CN" altLang="en-US" dirty="0">
                <a:solidFill>
                  <a:schemeClr val="accent2"/>
                </a:solidFill>
                <a:latin typeface="+mn-ea"/>
                <a:cs typeface="+mn-ea"/>
              </a:rPr>
              <a:t>代用名</a:t>
            </a:r>
            <a:endParaRPr lang="en-US" dirty="0">
              <a:solidFill>
                <a:schemeClr val="accent2"/>
              </a:solidFill>
              <a:latin typeface="+mn-ea"/>
              <a:cs typeface="+mn-ea"/>
            </a:endParaRPr>
          </a:p>
          <a:p>
            <a:pPr algn="ctr"/>
            <a:r>
              <a:rPr lang="zh-CN" altLang="en-US" sz="1200" dirty="0">
                <a:solidFill>
                  <a:schemeClr val="bg1">
                    <a:lumMod val="50000"/>
                  </a:schemeClr>
                </a:solidFill>
                <a:latin typeface="+mn-ea"/>
                <a:cs typeface="+mn-ea"/>
              </a:rPr>
              <a:t>所属部门</a:t>
            </a:r>
            <a:r>
              <a:rPr lang="en-US" sz="1200" dirty="0">
                <a:solidFill>
                  <a:schemeClr val="bg1">
                    <a:lumMod val="50000"/>
                  </a:schemeClr>
                </a:solidFill>
                <a:latin typeface="+mn-ea"/>
                <a:cs typeface="+mn-ea"/>
              </a:rPr>
              <a:t> &amp; </a:t>
            </a:r>
            <a:r>
              <a:rPr lang="zh-CN" altLang="en-US" sz="1200" dirty="0">
                <a:solidFill>
                  <a:schemeClr val="bg1">
                    <a:lumMod val="50000"/>
                  </a:schemeClr>
                </a:solidFill>
                <a:latin typeface="+mn-ea"/>
                <a:cs typeface="+mn-ea"/>
              </a:rPr>
              <a:t>公司职位</a:t>
            </a:r>
            <a:endParaRPr lang="en-US" sz="1600" dirty="0">
              <a:solidFill>
                <a:schemeClr val="bg1">
                  <a:lumMod val="50000"/>
                </a:schemeClr>
              </a:solidFill>
              <a:latin typeface="+mn-ea"/>
              <a:cs typeface="+mn-ea"/>
            </a:endParaRPr>
          </a:p>
        </p:txBody>
      </p:sp>
      <p:sp>
        <p:nvSpPr>
          <p:cNvPr id="39" name="TextBox 38"/>
          <p:cNvSpPr txBox="1"/>
          <p:nvPr/>
        </p:nvSpPr>
        <p:spPr>
          <a:xfrm>
            <a:off x="3858597" y="4304276"/>
            <a:ext cx="2194274" cy="461665"/>
          </a:xfrm>
          <a:prstGeom prst="rect">
            <a:avLst/>
          </a:prstGeom>
          <a:noFill/>
        </p:spPr>
        <p:txBody>
          <a:bodyPr wrap="square" lIns="0" tIns="0" rIns="0" bIns="0" rtlCol="0">
            <a:spAutoFit/>
          </a:bodyPr>
          <a:lstStyle/>
          <a:p>
            <a:pPr algn="ctr"/>
            <a:r>
              <a:rPr lang="zh-CN" altLang="en-US" dirty="0">
                <a:solidFill>
                  <a:schemeClr val="accent3"/>
                </a:solidFill>
                <a:latin typeface="+mn-ea"/>
                <a:cs typeface="+mn-ea"/>
              </a:rPr>
              <a:t>代用名</a:t>
            </a:r>
            <a:endParaRPr lang="en-US" dirty="0">
              <a:solidFill>
                <a:schemeClr val="accent3"/>
              </a:solidFill>
              <a:latin typeface="+mn-ea"/>
              <a:cs typeface="+mn-ea"/>
            </a:endParaRPr>
          </a:p>
          <a:p>
            <a:pPr algn="ctr"/>
            <a:r>
              <a:rPr lang="zh-CN" altLang="en-US" sz="1200" dirty="0">
                <a:solidFill>
                  <a:schemeClr val="bg1">
                    <a:lumMod val="50000"/>
                  </a:schemeClr>
                </a:solidFill>
                <a:latin typeface="+mn-ea"/>
                <a:cs typeface="+mn-ea"/>
              </a:rPr>
              <a:t>所属部门</a:t>
            </a:r>
            <a:r>
              <a:rPr lang="en-US" altLang="zh-CN" sz="1200" dirty="0">
                <a:solidFill>
                  <a:schemeClr val="bg1">
                    <a:lumMod val="50000"/>
                  </a:schemeClr>
                </a:solidFill>
                <a:latin typeface="+mn-ea"/>
                <a:cs typeface="+mn-ea"/>
              </a:rPr>
              <a:t> &amp; </a:t>
            </a:r>
            <a:r>
              <a:rPr lang="zh-CN" altLang="en-US" sz="1200" dirty="0">
                <a:solidFill>
                  <a:schemeClr val="bg1">
                    <a:lumMod val="50000"/>
                  </a:schemeClr>
                </a:solidFill>
                <a:latin typeface="+mn-ea"/>
                <a:cs typeface="+mn-ea"/>
              </a:rPr>
              <a:t>公司职位</a:t>
            </a:r>
            <a:endParaRPr lang="en-US" altLang="zh-CN" sz="1600" dirty="0">
              <a:solidFill>
                <a:schemeClr val="bg1">
                  <a:lumMod val="50000"/>
                </a:schemeClr>
              </a:solidFill>
              <a:latin typeface="+mn-ea"/>
              <a:cs typeface="+mn-ea"/>
            </a:endParaRPr>
          </a:p>
        </p:txBody>
      </p:sp>
      <p:sp>
        <p:nvSpPr>
          <p:cNvPr id="40" name="TextBox 39"/>
          <p:cNvSpPr txBox="1"/>
          <p:nvPr/>
        </p:nvSpPr>
        <p:spPr>
          <a:xfrm>
            <a:off x="6175548" y="4313388"/>
            <a:ext cx="2194274" cy="461665"/>
          </a:xfrm>
          <a:prstGeom prst="rect">
            <a:avLst/>
          </a:prstGeom>
          <a:noFill/>
        </p:spPr>
        <p:txBody>
          <a:bodyPr wrap="square" lIns="0" tIns="0" rIns="0" bIns="0" rtlCol="0">
            <a:spAutoFit/>
          </a:bodyPr>
          <a:lstStyle/>
          <a:p>
            <a:pPr algn="ctr"/>
            <a:r>
              <a:rPr lang="zh-CN" altLang="en-US" dirty="0">
                <a:solidFill>
                  <a:schemeClr val="accent4"/>
                </a:solidFill>
                <a:latin typeface="+mn-ea"/>
                <a:cs typeface="+mn-ea"/>
              </a:rPr>
              <a:t>代用名</a:t>
            </a:r>
            <a:endParaRPr lang="en-US" dirty="0">
              <a:solidFill>
                <a:schemeClr val="accent4"/>
              </a:solidFill>
              <a:latin typeface="+mn-ea"/>
              <a:cs typeface="+mn-ea"/>
            </a:endParaRPr>
          </a:p>
          <a:p>
            <a:pPr algn="ctr"/>
            <a:r>
              <a:rPr lang="zh-CN" altLang="en-US" sz="1200" dirty="0">
                <a:solidFill>
                  <a:schemeClr val="bg1">
                    <a:lumMod val="50000"/>
                  </a:schemeClr>
                </a:solidFill>
                <a:latin typeface="+mn-ea"/>
                <a:cs typeface="+mn-ea"/>
              </a:rPr>
              <a:t>所属部门</a:t>
            </a:r>
            <a:r>
              <a:rPr lang="en-US" altLang="zh-CN" sz="1200" dirty="0">
                <a:solidFill>
                  <a:schemeClr val="bg1">
                    <a:lumMod val="50000"/>
                  </a:schemeClr>
                </a:solidFill>
                <a:latin typeface="+mn-ea"/>
                <a:cs typeface="+mn-ea"/>
              </a:rPr>
              <a:t> &amp; </a:t>
            </a:r>
            <a:r>
              <a:rPr lang="zh-CN" altLang="en-US" sz="1200" dirty="0">
                <a:solidFill>
                  <a:schemeClr val="bg1">
                    <a:lumMod val="50000"/>
                  </a:schemeClr>
                </a:solidFill>
                <a:latin typeface="+mn-ea"/>
                <a:cs typeface="+mn-ea"/>
              </a:rPr>
              <a:t>公司职位</a:t>
            </a:r>
            <a:endParaRPr lang="en-US" altLang="zh-CN" sz="1600" dirty="0">
              <a:solidFill>
                <a:schemeClr val="bg1">
                  <a:lumMod val="50000"/>
                </a:schemeClr>
              </a:solidFill>
              <a:latin typeface="+mn-ea"/>
              <a:cs typeface="+mn-ea"/>
            </a:endParaRPr>
          </a:p>
        </p:txBody>
      </p:sp>
      <p:sp>
        <p:nvSpPr>
          <p:cNvPr id="41" name="TextBox 40"/>
          <p:cNvSpPr txBox="1"/>
          <p:nvPr/>
        </p:nvSpPr>
        <p:spPr>
          <a:xfrm>
            <a:off x="8496907" y="4313865"/>
            <a:ext cx="2194274" cy="461665"/>
          </a:xfrm>
          <a:prstGeom prst="rect">
            <a:avLst/>
          </a:prstGeom>
          <a:noFill/>
        </p:spPr>
        <p:txBody>
          <a:bodyPr wrap="square" lIns="0" tIns="0" rIns="0" bIns="0" rtlCol="0">
            <a:spAutoFit/>
          </a:bodyPr>
          <a:lstStyle/>
          <a:p>
            <a:pPr algn="ctr"/>
            <a:r>
              <a:rPr lang="zh-CN" altLang="en-US" dirty="0">
                <a:solidFill>
                  <a:schemeClr val="accent5"/>
                </a:solidFill>
                <a:latin typeface="+mn-ea"/>
                <a:cs typeface="+mn-ea"/>
              </a:rPr>
              <a:t>代用名</a:t>
            </a:r>
            <a:endParaRPr lang="en-US" dirty="0">
              <a:solidFill>
                <a:schemeClr val="accent5"/>
              </a:solidFill>
              <a:latin typeface="+mn-ea"/>
              <a:cs typeface="+mn-ea"/>
            </a:endParaRPr>
          </a:p>
          <a:p>
            <a:pPr algn="ctr"/>
            <a:r>
              <a:rPr lang="zh-CN" altLang="en-US" sz="1200" dirty="0">
                <a:solidFill>
                  <a:schemeClr val="bg1">
                    <a:lumMod val="50000"/>
                  </a:schemeClr>
                </a:solidFill>
                <a:latin typeface="+mn-ea"/>
                <a:cs typeface="+mn-ea"/>
              </a:rPr>
              <a:t>所属部门</a:t>
            </a:r>
            <a:r>
              <a:rPr lang="en-US" altLang="zh-CN" sz="1200" dirty="0">
                <a:solidFill>
                  <a:schemeClr val="bg1">
                    <a:lumMod val="50000"/>
                  </a:schemeClr>
                </a:solidFill>
                <a:latin typeface="+mn-ea"/>
                <a:cs typeface="+mn-ea"/>
              </a:rPr>
              <a:t> &amp; </a:t>
            </a:r>
            <a:r>
              <a:rPr lang="zh-CN" altLang="en-US" sz="1200" dirty="0">
                <a:solidFill>
                  <a:schemeClr val="bg1">
                    <a:lumMod val="50000"/>
                  </a:schemeClr>
                </a:solidFill>
                <a:latin typeface="+mn-ea"/>
                <a:cs typeface="+mn-ea"/>
              </a:rPr>
              <a:t>公司职位</a:t>
            </a:r>
            <a:endParaRPr lang="en-US" altLang="zh-CN" sz="1600" dirty="0">
              <a:solidFill>
                <a:schemeClr val="bg1">
                  <a:lumMod val="50000"/>
                </a:schemeClr>
              </a:solidFill>
              <a:latin typeface="+mn-ea"/>
              <a:cs typeface="+mn-ea"/>
            </a:endParaRPr>
          </a:p>
        </p:txBody>
      </p:sp>
      <p:pic>
        <p:nvPicPr>
          <p:cNvPr id="42" name="图片占位符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513971" y="1912875"/>
            <a:ext cx="2194274" cy="2194560"/>
          </a:xfrm>
          <a:prstGeom prst="rect">
            <a:avLst/>
          </a:prstGeom>
        </p:spPr>
      </p:pic>
      <p:pic>
        <p:nvPicPr>
          <p:cNvPr id="43" name="图片占位符 6"/>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3858596" y="1912875"/>
            <a:ext cx="2194274" cy="2194560"/>
          </a:xfrm>
          <a:prstGeom prst="rect">
            <a:avLst/>
          </a:prstGeom>
        </p:spPr>
      </p:pic>
      <p:pic>
        <p:nvPicPr>
          <p:cNvPr id="44" name="图片占位符 15"/>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6175546" y="1912875"/>
            <a:ext cx="2194274" cy="2194560"/>
          </a:xfrm>
          <a:prstGeom prst="rect">
            <a:avLst/>
          </a:prstGeom>
        </p:spPr>
      </p:pic>
      <p:pic>
        <p:nvPicPr>
          <p:cNvPr id="45" name="图片占位符 28"/>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8496905" y="1912875"/>
            <a:ext cx="2194274" cy="2194560"/>
          </a:xfrm>
          <a:prstGeom prst="rect">
            <a:avLst/>
          </a:prstGeom>
        </p:spPr>
      </p:pic>
      <p:grpSp>
        <p:nvGrpSpPr>
          <p:cNvPr id="46" name="组合 45"/>
          <p:cNvGrpSpPr/>
          <p:nvPr/>
        </p:nvGrpSpPr>
        <p:grpSpPr>
          <a:xfrm>
            <a:off x="2021365" y="5264823"/>
            <a:ext cx="1158097" cy="276413"/>
            <a:chOff x="1488391" y="4145096"/>
            <a:chExt cx="947221" cy="226052"/>
          </a:xfrm>
        </p:grpSpPr>
        <p:sp>
          <p:nvSpPr>
            <p:cNvPr id="47" name="Freeform 5"/>
            <p:cNvSpPr>
              <a:spLocks noEditPoints="1"/>
            </p:cNvSpPr>
            <p:nvPr/>
          </p:nvSpPr>
          <p:spPr bwMode="auto">
            <a:xfrm>
              <a:off x="1969710" y="4148165"/>
              <a:ext cx="223301" cy="222983"/>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solidFill>
              <a:schemeClr val="accent4"/>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nvGrpSpPr>
            <p:cNvPr id="48" name="组合 47"/>
            <p:cNvGrpSpPr/>
            <p:nvPr/>
          </p:nvGrpSpPr>
          <p:grpSpPr>
            <a:xfrm>
              <a:off x="2212311" y="4145096"/>
              <a:ext cx="223301" cy="222983"/>
              <a:chOff x="8782050" y="1495425"/>
              <a:chExt cx="1116013" cy="1114425"/>
            </a:xfrm>
            <a:solidFill>
              <a:schemeClr val="accent3"/>
            </a:solidFill>
          </p:grpSpPr>
          <p:sp>
            <p:nvSpPr>
              <p:cNvPr id="67"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68"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69"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70"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71"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sp>
          <p:nvSpPr>
            <p:cNvPr id="49" name="Freeform 19"/>
            <p:cNvSpPr>
              <a:spLocks noEditPoints="1"/>
            </p:cNvSpPr>
            <p:nvPr/>
          </p:nvSpPr>
          <p:spPr bwMode="auto">
            <a:xfrm>
              <a:off x="1728892" y="4148165"/>
              <a:ext cx="222347" cy="222983"/>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solidFill>
              <a:schemeClr val="accent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nvGrpSpPr>
            <p:cNvPr id="62" name="组合 61"/>
            <p:cNvGrpSpPr/>
            <p:nvPr/>
          </p:nvGrpSpPr>
          <p:grpSpPr>
            <a:xfrm>
              <a:off x="1488391" y="4145096"/>
              <a:ext cx="222030" cy="222983"/>
              <a:chOff x="2473325" y="1495425"/>
              <a:chExt cx="1109663" cy="1114425"/>
            </a:xfrm>
            <a:solidFill>
              <a:schemeClr val="accent5"/>
            </a:solidFill>
          </p:grpSpPr>
          <p:sp>
            <p:nvSpPr>
              <p:cNvPr id="63"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64"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65"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66"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grpSp>
      <p:grpSp>
        <p:nvGrpSpPr>
          <p:cNvPr id="72" name="组合 71"/>
          <p:cNvGrpSpPr/>
          <p:nvPr/>
        </p:nvGrpSpPr>
        <p:grpSpPr>
          <a:xfrm>
            <a:off x="4376685" y="5264823"/>
            <a:ext cx="1158097" cy="276413"/>
            <a:chOff x="1488391" y="4145096"/>
            <a:chExt cx="947221" cy="226052"/>
          </a:xfrm>
        </p:grpSpPr>
        <p:sp>
          <p:nvSpPr>
            <p:cNvPr id="73" name="Freeform 5"/>
            <p:cNvSpPr>
              <a:spLocks noEditPoints="1"/>
            </p:cNvSpPr>
            <p:nvPr/>
          </p:nvSpPr>
          <p:spPr bwMode="auto">
            <a:xfrm>
              <a:off x="1969710" y="4148165"/>
              <a:ext cx="223301" cy="222983"/>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solidFill>
              <a:schemeClr val="accent4"/>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nvGrpSpPr>
            <p:cNvPr id="74" name="组合 73"/>
            <p:cNvGrpSpPr/>
            <p:nvPr/>
          </p:nvGrpSpPr>
          <p:grpSpPr>
            <a:xfrm>
              <a:off x="2212311" y="4145096"/>
              <a:ext cx="223301" cy="222983"/>
              <a:chOff x="8782050" y="1495425"/>
              <a:chExt cx="1116013" cy="1114425"/>
            </a:xfrm>
            <a:solidFill>
              <a:schemeClr val="accent3"/>
            </a:solidFill>
          </p:grpSpPr>
          <p:sp>
            <p:nvSpPr>
              <p:cNvPr id="81"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82"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83"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84"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85"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sp>
          <p:nvSpPr>
            <p:cNvPr id="75" name="Freeform 19"/>
            <p:cNvSpPr>
              <a:spLocks noEditPoints="1"/>
            </p:cNvSpPr>
            <p:nvPr/>
          </p:nvSpPr>
          <p:spPr bwMode="auto">
            <a:xfrm>
              <a:off x="1728892" y="4148165"/>
              <a:ext cx="222347" cy="222983"/>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solidFill>
              <a:schemeClr val="accent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nvGrpSpPr>
            <p:cNvPr id="76" name="组合 75"/>
            <p:cNvGrpSpPr/>
            <p:nvPr/>
          </p:nvGrpSpPr>
          <p:grpSpPr>
            <a:xfrm>
              <a:off x="1488391" y="4145096"/>
              <a:ext cx="222030" cy="222983"/>
              <a:chOff x="2473325" y="1495425"/>
              <a:chExt cx="1109663" cy="1114425"/>
            </a:xfrm>
            <a:solidFill>
              <a:schemeClr val="accent5"/>
            </a:solidFill>
          </p:grpSpPr>
          <p:sp>
            <p:nvSpPr>
              <p:cNvPr id="77"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78"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79"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80"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grpSp>
      <p:grpSp>
        <p:nvGrpSpPr>
          <p:cNvPr id="86" name="组合 85"/>
          <p:cNvGrpSpPr/>
          <p:nvPr/>
        </p:nvGrpSpPr>
        <p:grpSpPr>
          <a:xfrm>
            <a:off x="6693636" y="5264823"/>
            <a:ext cx="1158097" cy="276413"/>
            <a:chOff x="1488391" y="4145096"/>
            <a:chExt cx="947221" cy="226052"/>
          </a:xfrm>
        </p:grpSpPr>
        <p:sp>
          <p:nvSpPr>
            <p:cNvPr id="87" name="Freeform 5"/>
            <p:cNvSpPr>
              <a:spLocks noEditPoints="1"/>
            </p:cNvSpPr>
            <p:nvPr/>
          </p:nvSpPr>
          <p:spPr bwMode="auto">
            <a:xfrm>
              <a:off x="1969710" y="4148165"/>
              <a:ext cx="223301" cy="222983"/>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solidFill>
              <a:schemeClr val="accent4"/>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nvGrpSpPr>
            <p:cNvPr id="88" name="组合 87"/>
            <p:cNvGrpSpPr/>
            <p:nvPr/>
          </p:nvGrpSpPr>
          <p:grpSpPr>
            <a:xfrm>
              <a:off x="2212311" y="4145096"/>
              <a:ext cx="223301" cy="222983"/>
              <a:chOff x="8782050" y="1495425"/>
              <a:chExt cx="1116013" cy="1114425"/>
            </a:xfrm>
            <a:solidFill>
              <a:schemeClr val="accent3"/>
            </a:solidFill>
          </p:grpSpPr>
          <p:sp>
            <p:nvSpPr>
              <p:cNvPr id="95"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96"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97"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98"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99"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sp>
          <p:nvSpPr>
            <p:cNvPr id="89" name="Freeform 19"/>
            <p:cNvSpPr>
              <a:spLocks noEditPoints="1"/>
            </p:cNvSpPr>
            <p:nvPr/>
          </p:nvSpPr>
          <p:spPr bwMode="auto">
            <a:xfrm>
              <a:off x="1728892" y="4148165"/>
              <a:ext cx="222347" cy="222983"/>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solidFill>
              <a:schemeClr val="accent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nvGrpSpPr>
            <p:cNvPr id="90" name="组合 89"/>
            <p:cNvGrpSpPr/>
            <p:nvPr/>
          </p:nvGrpSpPr>
          <p:grpSpPr>
            <a:xfrm>
              <a:off x="1488391" y="4145096"/>
              <a:ext cx="222030" cy="222983"/>
              <a:chOff x="2473325" y="1495425"/>
              <a:chExt cx="1109663" cy="1114425"/>
            </a:xfrm>
            <a:solidFill>
              <a:schemeClr val="accent5"/>
            </a:solidFill>
          </p:grpSpPr>
          <p:sp>
            <p:nvSpPr>
              <p:cNvPr id="91"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92"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93"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94"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grpSp>
      <p:grpSp>
        <p:nvGrpSpPr>
          <p:cNvPr id="100" name="组合 99"/>
          <p:cNvGrpSpPr/>
          <p:nvPr/>
        </p:nvGrpSpPr>
        <p:grpSpPr>
          <a:xfrm>
            <a:off x="9014995" y="5264823"/>
            <a:ext cx="1158097" cy="276413"/>
            <a:chOff x="1488391" y="4145096"/>
            <a:chExt cx="947221" cy="226052"/>
          </a:xfrm>
        </p:grpSpPr>
        <p:sp>
          <p:nvSpPr>
            <p:cNvPr id="101" name="Freeform 5"/>
            <p:cNvSpPr>
              <a:spLocks noEditPoints="1"/>
            </p:cNvSpPr>
            <p:nvPr/>
          </p:nvSpPr>
          <p:spPr bwMode="auto">
            <a:xfrm>
              <a:off x="1969710" y="4148165"/>
              <a:ext cx="223301" cy="222983"/>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solidFill>
              <a:schemeClr val="accent4"/>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nvGrpSpPr>
            <p:cNvPr id="102" name="组合 101"/>
            <p:cNvGrpSpPr/>
            <p:nvPr/>
          </p:nvGrpSpPr>
          <p:grpSpPr>
            <a:xfrm>
              <a:off x="2212311" y="4145096"/>
              <a:ext cx="223301" cy="222983"/>
              <a:chOff x="8782050" y="1495425"/>
              <a:chExt cx="1116013" cy="1114425"/>
            </a:xfrm>
            <a:solidFill>
              <a:schemeClr val="accent3"/>
            </a:solidFill>
          </p:grpSpPr>
          <p:sp>
            <p:nvSpPr>
              <p:cNvPr id="109"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10"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11"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12"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13"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sp>
          <p:nvSpPr>
            <p:cNvPr id="103" name="Freeform 19"/>
            <p:cNvSpPr>
              <a:spLocks noEditPoints="1"/>
            </p:cNvSpPr>
            <p:nvPr/>
          </p:nvSpPr>
          <p:spPr bwMode="auto">
            <a:xfrm>
              <a:off x="1728892" y="4148165"/>
              <a:ext cx="222347" cy="222983"/>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solidFill>
              <a:schemeClr val="accent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nvGrpSpPr>
            <p:cNvPr id="104" name="组合 103"/>
            <p:cNvGrpSpPr/>
            <p:nvPr/>
          </p:nvGrpSpPr>
          <p:grpSpPr>
            <a:xfrm>
              <a:off x="1488391" y="4145096"/>
              <a:ext cx="222030" cy="222983"/>
              <a:chOff x="2473325" y="1495425"/>
              <a:chExt cx="1109663" cy="1114425"/>
            </a:xfrm>
            <a:solidFill>
              <a:schemeClr val="accent5"/>
            </a:solidFill>
          </p:grpSpPr>
          <p:sp>
            <p:nvSpPr>
              <p:cNvPr id="105"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06"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07"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08"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fade">
                                      <p:cBhvr>
                                        <p:cTn id="7" dur="750"/>
                                        <p:tgtEl>
                                          <p:spTgt spid="42"/>
                                        </p:tgtEl>
                                      </p:cBhvr>
                                    </p:animEffect>
                                    <p:anim calcmode="lin" valueType="num">
                                      <p:cBhvr>
                                        <p:cTn id="8" dur="750" fill="hold"/>
                                        <p:tgtEl>
                                          <p:spTgt spid="42"/>
                                        </p:tgtEl>
                                        <p:attrNameLst>
                                          <p:attrName>ppt_x</p:attrName>
                                        </p:attrNameLst>
                                      </p:cBhvr>
                                      <p:tavLst>
                                        <p:tav tm="0">
                                          <p:val>
                                            <p:strVal val="#ppt_x"/>
                                          </p:val>
                                        </p:tav>
                                        <p:tav tm="100000">
                                          <p:val>
                                            <p:strVal val="#ppt_x"/>
                                          </p:val>
                                        </p:tav>
                                      </p:tavLst>
                                    </p:anim>
                                    <p:anim calcmode="lin" valueType="num">
                                      <p:cBhvr>
                                        <p:cTn id="9" dur="750" fill="hold"/>
                                        <p:tgtEl>
                                          <p:spTgt spid="4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250"/>
                                  </p:stCondLst>
                                  <p:childTnLst>
                                    <p:set>
                                      <p:cBhvr>
                                        <p:cTn id="11" dur="1" fill="hold">
                                          <p:stCondLst>
                                            <p:cond delay="0"/>
                                          </p:stCondLst>
                                        </p:cTn>
                                        <p:tgtEl>
                                          <p:spTgt spid="43"/>
                                        </p:tgtEl>
                                        <p:attrNameLst>
                                          <p:attrName>style.visibility</p:attrName>
                                        </p:attrNameLst>
                                      </p:cBhvr>
                                      <p:to>
                                        <p:strVal val="visible"/>
                                      </p:to>
                                    </p:set>
                                    <p:animEffect transition="in" filter="fade">
                                      <p:cBhvr>
                                        <p:cTn id="12" dur="750"/>
                                        <p:tgtEl>
                                          <p:spTgt spid="43"/>
                                        </p:tgtEl>
                                      </p:cBhvr>
                                    </p:animEffect>
                                    <p:anim calcmode="lin" valueType="num">
                                      <p:cBhvr>
                                        <p:cTn id="13" dur="750" fill="hold"/>
                                        <p:tgtEl>
                                          <p:spTgt spid="43"/>
                                        </p:tgtEl>
                                        <p:attrNameLst>
                                          <p:attrName>ppt_x</p:attrName>
                                        </p:attrNameLst>
                                      </p:cBhvr>
                                      <p:tavLst>
                                        <p:tav tm="0">
                                          <p:val>
                                            <p:strVal val="#ppt_x"/>
                                          </p:val>
                                        </p:tav>
                                        <p:tav tm="100000">
                                          <p:val>
                                            <p:strVal val="#ppt_x"/>
                                          </p:val>
                                        </p:tav>
                                      </p:tavLst>
                                    </p:anim>
                                    <p:anim calcmode="lin" valueType="num">
                                      <p:cBhvr>
                                        <p:cTn id="14" dur="750" fill="hold"/>
                                        <p:tgtEl>
                                          <p:spTgt spid="4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500"/>
                                  </p:stCondLst>
                                  <p:childTnLst>
                                    <p:set>
                                      <p:cBhvr>
                                        <p:cTn id="16" dur="1" fill="hold">
                                          <p:stCondLst>
                                            <p:cond delay="0"/>
                                          </p:stCondLst>
                                        </p:cTn>
                                        <p:tgtEl>
                                          <p:spTgt spid="44"/>
                                        </p:tgtEl>
                                        <p:attrNameLst>
                                          <p:attrName>style.visibility</p:attrName>
                                        </p:attrNameLst>
                                      </p:cBhvr>
                                      <p:to>
                                        <p:strVal val="visible"/>
                                      </p:to>
                                    </p:set>
                                    <p:animEffect transition="in" filter="fade">
                                      <p:cBhvr>
                                        <p:cTn id="17" dur="750"/>
                                        <p:tgtEl>
                                          <p:spTgt spid="44"/>
                                        </p:tgtEl>
                                      </p:cBhvr>
                                    </p:animEffect>
                                    <p:anim calcmode="lin" valueType="num">
                                      <p:cBhvr>
                                        <p:cTn id="18" dur="750" fill="hold"/>
                                        <p:tgtEl>
                                          <p:spTgt spid="44"/>
                                        </p:tgtEl>
                                        <p:attrNameLst>
                                          <p:attrName>ppt_x</p:attrName>
                                        </p:attrNameLst>
                                      </p:cBhvr>
                                      <p:tavLst>
                                        <p:tav tm="0">
                                          <p:val>
                                            <p:strVal val="#ppt_x"/>
                                          </p:val>
                                        </p:tav>
                                        <p:tav tm="100000">
                                          <p:val>
                                            <p:strVal val="#ppt_x"/>
                                          </p:val>
                                        </p:tav>
                                      </p:tavLst>
                                    </p:anim>
                                    <p:anim calcmode="lin" valueType="num">
                                      <p:cBhvr>
                                        <p:cTn id="19" dur="750" fill="hold"/>
                                        <p:tgtEl>
                                          <p:spTgt spid="44"/>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750"/>
                                  </p:stCondLst>
                                  <p:childTnLst>
                                    <p:set>
                                      <p:cBhvr>
                                        <p:cTn id="21" dur="1" fill="hold">
                                          <p:stCondLst>
                                            <p:cond delay="0"/>
                                          </p:stCondLst>
                                        </p:cTn>
                                        <p:tgtEl>
                                          <p:spTgt spid="45"/>
                                        </p:tgtEl>
                                        <p:attrNameLst>
                                          <p:attrName>style.visibility</p:attrName>
                                        </p:attrNameLst>
                                      </p:cBhvr>
                                      <p:to>
                                        <p:strVal val="visible"/>
                                      </p:to>
                                    </p:set>
                                    <p:animEffect transition="in" filter="fade">
                                      <p:cBhvr>
                                        <p:cTn id="22" dur="750"/>
                                        <p:tgtEl>
                                          <p:spTgt spid="45"/>
                                        </p:tgtEl>
                                      </p:cBhvr>
                                    </p:animEffect>
                                    <p:anim calcmode="lin" valueType="num">
                                      <p:cBhvr>
                                        <p:cTn id="23" dur="750" fill="hold"/>
                                        <p:tgtEl>
                                          <p:spTgt spid="45"/>
                                        </p:tgtEl>
                                        <p:attrNameLst>
                                          <p:attrName>ppt_x</p:attrName>
                                        </p:attrNameLst>
                                      </p:cBhvr>
                                      <p:tavLst>
                                        <p:tav tm="0">
                                          <p:val>
                                            <p:strVal val="#ppt_x"/>
                                          </p:val>
                                        </p:tav>
                                        <p:tav tm="100000">
                                          <p:val>
                                            <p:strVal val="#ppt_x"/>
                                          </p:val>
                                        </p:tav>
                                      </p:tavLst>
                                    </p:anim>
                                    <p:anim calcmode="lin" valueType="num">
                                      <p:cBhvr>
                                        <p:cTn id="24" dur="750" fill="hold"/>
                                        <p:tgtEl>
                                          <p:spTgt spid="45"/>
                                        </p:tgtEl>
                                        <p:attrNameLst>
                                          <p:attrName>ppt_y</p:attrName>
                                        </p:attrNameLst>
                                      </p:cBhvr>
                                      <p:tavLst>
                                        <p:tav tm="0">
                                          <p:val>
                                            <p:strVal val="#ppt_y+.1"/>
                                          </p:val>
                                        </p:tav>
                                        <p:tav tm="100000">
                                          <p:val>
                                            <p:strVal val="#ppt_y"/>
                                          </p:val>
                                        </p:tav>
                                      </p:tavLst>
                                    </p:anim>
                                  </p:childTnLst>
                                </p:cTn>
                              </p:par>
                            </p:childTnLst>
                          </p:cTn>
                        </p:par>
                        <p:par>
                          <p:cTn id="25" fill="hold">
                            <p:stCondLst>
                              <p:cond delay="1000"/>
                            </p:stCondLst>
                            <p:childTnLst>
                              <p:par>
                                <p:cTn id="26" presetID="53" presetClass="entr" presetSubtype="16" fill="hold" grpId="0" nodeType="afterEffect">
                                  <p:stCondLst>
                                    <p:cond delay="0"/>
                                  </p:stCondLst>
                                  <p:childTnLst>
                                    <p:set>
                                      <p:cBhvr>
                                        <p:cTn id="27" dur="1" fill="hold">
                                          <p:stCondLst>
                                            <p:cond delay="0"/>
                                          </p:stCondLst>
                                        </p:cTn>
                                        <p:tgtEl>
                                          <p:spTgt spid="38"/>
                                        </p:tgtEl>
                                        <p:attrNameLst>
                                          <p:attrName>style.visibility</p:attrName>
                                        </p:attrNameLst>
                                      </p:cBhvr>
                                      <p:to>
                                        <p:strVal val="visible"/>
                                      </p:to>
                                    </p:set>
                                    <p:anim calcmode="lin" valueType="num">
                                      <p:cBhvr>
                                        <p:cTn id="28" dur="500" fill="hold"/>
                                        <p:tgtEl>
                                          <p:spTgt spid="38"/>
                                        </p:tgtEl>
                                        <p:attrNameLst>
                                          <p:attrName>ppt_w</p:attrName>
                                        </p:attrNameLst>
                                      </p:cBhvr>
                                      <p:tavLst>
                                        <p:tav tm="0">
                                          <p:val>
                                            <p:fltVal val="0"/>
                                          </p:val>
                                        </p:tav>
                                        <p:tav tm="100000">
                                          <p:val>
                                            <p:strVal val="#ppt_w"/>
                                          </p:val>
                                        </p:tav>
                                      </p:tavLst>
                                    </p:anim>
                                    <p:anim calcmode="lin" valueType="num">
                                      <p:cBhvr>
                                        <p:cTn id="29" dur="500" fill="hold"/>
                                        <p:tgtEl>
                                          <p:spTgt spid="38"/>
                                        </p:tgtEl>
                                        <p:attrNameLst>
                                          <p:attrName>ppt_h</p:attrName>
                                        </p:attrNameLst>
                                      </p:cBhvr>
                                      <p:tavLst>
                                        <p:tav tm="0">
                                          <p:val>
                                            <p:fltVal val="0"/>
                                          </p:val>
                                        </p:tav>
                                        <p:tav tm="100000">
                                          <p:val>
                                            <p:strVal val="#ppt_h"/>
                                          </p:val>
                                        </p:tav>
                                      </p:tavLst>
                                    </p:anim>
                                    <p:animEffect transition="in" filter="fade">
                                      <p:cBhvr>
                                        <p:cTn id="30" dur="500"/>
                                        <p:tgtEl>
                                          <p:spTgt spid="38"/>
                                        </p:tgtEl>
                                      </p:cBhvr>
                                    </p:animEffect>
                                  </p:childTnLst>
                                </p:cTn>
                              </p:par>
                            </p:childTnLst>
                          </p:cTn>
                        </p:par>
                        <p:par>
                          <p:cTn id="31" fill="hold">
                            <p:stCondLst>
                              <p:cond delay="1500"/>
                            </p:stCondLst>
                            <p:childTnLst>
                              <p:par>
                                <p:cTn id="32" presetID="53" presetClass="entr" presetSubtype="16" fill="hold" grpId="0" nodeType="afterEffect">
                                  <p:stCondLst>
                                    <p:cond delay="0"/>
                                  </p:stCondLst>
                                  <p:childTnLst>
                                    <p:set>
                                      <p:cBhvr>
                                        <p:cTn id="33" dur="1" fill="hold">
                                          <p:stCondLst>
                                            <p:cond delay="0"/>
                                          </p:stCondLst>
                                        </p:cTn>
                                        <p:tgtEl>
                                          <p:spTgt spid="34"/>
                                        </p:tgtEl>
                                        <p:attrNameLst>
                                          <p:attrName>style.visibility</p:attrName>
                                        </p:attrNameLst>
                                      </p:cBhvr>
                                      <p:to>
                                        <p:strVal val="visible"/>
                                      </p:to>
                                    </p:set>
                                    <p:anim calcmode="lin" valueType="num">
                                      <p:cBhvr>
                                        <p:cTn id="34" dur="500" fill="hold"/>
                                        <p:tgtEl>
                                          <p:spTgt spid="34"/>
                                        </p:tgtEl>
                                        <p:attrNameLst>
                                          <p:attrName>ppt_w</p:attrName>
                                        </p:attrNameLst>
                                      </p:cBhvr>
                                      <p:tavLst>
                                        <p:tav tm="0">
                                          <p:val>
                                            <p:fltVal val="0"/>
                                          </p:val>
                                        </p:tav>
                                        <p:tav tm="100000">
                                          <p:val>
                                            <p:strVal val="#ppt_w"/>
                                          </p:val>
                                        </p:tav>
                                      </p:tavLst>
                                    </p:anim>
                                    <p:anim calcmode="lin" valueType="num">
                                      <p:cBhvr>
                                        <p:cTn id="35" dur="500" fill="hold"/>
                                        <p:tgtEl>
                                          <p:spTgt spid="34"/>
                                        </p:tgtEl>
                                        <p:attrNameLst>
                                          <p:attrName>ppt_h</p:attrName>
                                        </p:attrNameLst>
                                      </p:cBhvr>
                                      <p:tavLst>
                                        <p:tav tm="0">
                                          <p:val>
                                            <p:fltVal val="0"/>
                                          </p:val>
                                        </p:tav>
                                        <p:tav tm="100000">
                                          <p:val>
                                            <p:strVal val="#ppt_h"/>
                                          </p:val>
                                        </p:tav>
                                      </p:tavLst>
                                    </p:anim>
                                    <p:animEffect transition="in" filter="fade">
                                      <p:cBhvr>
                                        <p:cTn id="36" dur="500"/>
                                        <p:tgtEl>
                                          <p:spTgt spid="34"/>
                                        </p:tgtEl>
                                      </p:cBhvr>
                                    </p:animEffect>
                                  </p:childTnLst>
                                </p:cTn>
                              </p:par>
                            </p:childTnLst>
                          </p:cTn>
                        </p:par>
                        <p:par>
                          <p:cTn id="37" fill="hold">
                            <p:stCondLst>
                              <p:cond delay="2000"/>
                            </p:stCondLst>
                            <p:childTnLst>
                              <p:par>
                                <p:cTn id="38" presetID="53" presetClass="entr" presetSubtype="16" fill="hold" grpId="0" nodeType="afterEffect">
                                  <p:stCondLst>
                                    <p:cond delay="0"/>
                                  </p:stCondLst>
                                  <p:childTnLst>
                                    <p:set>
                                      <p:cBhvr>
                                        <p:cTn id="39" dur="1" fill="hold">
                                          <p:stCondLst>
                                            <p:cond delay="0"/>
                                          </p:stCondLst>
                                        </p:cTn>
                                        <p:tgtEl>
                                          <p:spTgt spid="39"/>
                                        </p:tgtEl>
                                        <p:attrNameLst>
                                          <p:attrName>style.visibility</p:attrName>
                                        </p:attrNameLst>
                                      </p:cBhvr>
                                      <p:to>
                                        <p:strVal val="visible"/>
                                      </p:to>
                                    </p:set>
                                    <p:anim calcmode="lin" valueType="num">
                                      <p:cBhvr>
                                        <p:cTn id="40" dur="500" fill="hold"/>
                                        <p:tgtEl>
                                          <p:spTgt spid="39"/>
                                        </p:tgtEl>
                                        <p:attrNameLst>
                                          <p:attrName>ppt_w</p:attrName>
                                        </p:attrNameLst>
                                      </p:cBhvr>
                                      <p:tavLst>
                                        <p:tav tm="0">
                                          <p:val>
                                            <p:fltVal val="0"/>
                                          </p:val>
                                        </p:tav>
                                        <p:tav tm="100000">
                                          <p:val>
                                            <p:strVal val="#ppt_w"/>
                                          </p:val>
                                        </p:tav>
                                      </p:tavLst>
                                    </p:anim>
                                    <p:anim calcmode="lin" valueType="num">
                                      <p:cBhvr>
                                        <p:cTn id="41" dur="500" fill="hold"/>
                                        <p:tgtEl>
                                          <p:spTgt spid="39"/>
                                        </p:tgtEl>
                                        <p:attrNameLst>
                                          <p:attrName>ppt_h</p:attrName>
                                        </p:attrNameLst>
                                      </p:cBhvr>
                                      <p:tavLst>
                                        <p:tav tm="0">
                                          <p:val>
                                            <p:fltVal val="0"/>
                                          </p:val>
                                        </p:tav>
                                        <p:tav tm="100000">
                                          <p:val>
                                            <p:strVal val="#ppt_h"/>
                                          </p:val>
                                        </p:tav>
                                      </p:tavLst>
                                    </p:anim>
                                    <p:animEffect transition="in" filter="fade">
                                      <p:cBhvr>
                                        <p:cTn id="42" dur="500"/>
                                        <p:tgtEl>
                                          <p:spTgt spid="39"/>
                                        </p:tgtEl>
                                      </p:cBhvr>
                                    </p:animEffect>
                                  </p:childTnLst>
                                </p:cTn>
                              </p:par>
                            </p:childTnLst>
                          </p:cTn>
                        </p:par>
                        <p:par>
                          <p:cTn id="43" fill="hold">
                            <p:stCondLst>
                              <p:cond delay="2500"/>
                            </p:stCondLst>
                            <p:childTnLst>
                              <p:par>
                                <p:cTn id="44" presetID="53" presetClass="entr" presetSubtype="16" fill="hold" grpId="0" nodeType="afterEffect">
                                  <p:stCondLst>
                                    <p:cond delay="0"/>
                                  </p:stCondLst>
                                  <p:childTnLst>
                                    <p:set>
                                      <p:cBhvr>
                                        <p:cTn id="45" dur="1" fill="hold">
                                          <p:stCondLst>
                                            <p:cond delay="0"/>
                                          </p:stCondLst>
                                        </p:cTn>
                                        <p:tgtEl>
                                          <p:spTgt spid="35"/>
                                        </p:tgtEl>
                                        <p:attrNameLst>
                                          <p:attrName>style.visibility</p:attrName>
                                        </p:attrNameLst>
                                      </p:cBhvr>
                                      <p:to>
                                        <p:strVal val="visible"/>
                                      </p:to>
                                    </p:set>
                                    <p:anim calcmode="lin" valueType="num">
                                      <p:cBhvr>
                                        <p:cTn id="46" dur="500" fill="hold"/>
                                        <p:tgtEl>
                                          <p:spTgt spid="35"/>
                                        </p:tgtEl>
                                        <p:attrNameLst>
                                          <p:attrName>ppt_w</p:attrName>
                                        </p:attrNameLst>
                                      </p:cBhvr>
                                      <p:tavLst>
                                        <p:tav tm="0">
                                          <p:val>
                                            <p:fltVal val="0"/>
                                          </p:val>
                                        </p:tav>
                                        <p:tav tm="100000">
                                          <p:val>
                                            <p:strVal val="#ppt_w"/>
                                          </p:val>
                                        </p:tav>
                                      </p:tavLst>
                                    </p:anim>
                                    <p:anim calcmode="lin" valueType="num">
                                      <p:cBhvr>
                                        <p:cTn id="47" dur="500" fill="hold"/>
                                        <p:tgtEl>
                                          <p:spTgt spid="35"/>
                                        </p:tgtEl>
                                        <p:attrNameLst>
                                          <p:attrName>ppt_h</p:attrName>
                                        </p:attrNameLst>
                                      </p:cBhvr>
                                      <p:tavLst>
                                        <p:tav tm="0">
                                          <p:val>
                                            <p:fltVal val="0"/>
                                          </p:val>
                                        </p:tav>
                                        <p:tav tm="100000">
                                          <p:val>
                                            <p:strVal val="#ppt_h"/>
                                          </p:val>
                                        </p:tav>
                                      </p:tavLst>
                                    </p:anim>
                                    <p:animEffect transition="in" filter="fade">
                                      <p:cBhvr>
                                        <p:cTn id="48" dur="500"/>
                                        <p:tgtEl>
                                          <p:spTgt spid="35"/>
                                        </p:tgtEl>
                                      </p:cBhvr>
                                    </p:animEffect>
                                  </p:childTnLst>
                                </p:cTn>
                              </p:par>
                            </p:childTnLst>
                          </p:cTn>
                        </p:par>
                        <p:par>
                          <p:cTn id="49" fill="hold">
                            <p:stCondLst>
                              <p:cond delay="3000"/>
                            </p:stCondLst>
                            <p:childTnLst>
                              <p:par>
                                <p:cTn id="50" presetID="53" presetClass="entr" presetSubtype="16" fill="hold" grpId="0" nodeType="afterEffect">
                                  <p:stCondLst>
                                    <p:cond delay="0"/>
                                  </p:stCondLst>
                                  <p:childTnLst>
                                    <p:set>
                                      <p:cBhvr>
                                        <p:cTn id="51" dur="1" fill="hold">
                                          <p:stCondLst>
                                            <p:cond delay="0"/>
                                          </p:stCondLst>
                                        </p:cTn>
                                        <p:tgtEl>
                                          <p:spTgt spid="40"/>
                                        </p:tgtEl>
                                        <p:attrNameLst>
                                          <p:attrName>style.visibility</p:attrName>
                                        </p:attrNameLst>
                                      </p:cBhvr>
                                      <p:to>
                                        <p:strVal val="visible"/>
                                      </p:to>
                                    </p:set>
                                    <p:anim calcmode="lin" valueType="num">
                                      <p:cBhvr>
                                        <p:cTn id="52" dur="500" fill="hold"/>
                                        <p:tgtEl>
                                          <p:spTgt spid="40"/>
                                        </p:tgtEl>
                                        <p:attrNameLst>
                                          <p:attrName>ppt_w</p:attrName>
                                        </p:attrNameLst>
                                      </p:cBhvr>
                                      <p:tavLst>
                                        <p:tav tm="0">
                                          <p:val>
                                            <p:fltVal val="0"/>
                                          </p:val>
                                        </p:tav>
                                        <p:tav tm="100000">
                                          <p:val>
                                            <p:strVal val="#ppt_w"/>
                                          </p:val>
                                        </p:tav>
                                      </p:tavLst>
                                    </p:anim>
                                    <p:anim calcmode="lin" valueType="num">
                                      <p:cBhvr>
                                        <p:cTn id="53" dur="500" fill="hold"/>
                                        <p:tgtEl>
                                          <p:spTgt spid="40"/>
                                        </p:tgtEl>
                                        <p:attrNameLst>
                                          <p:attrName>ppt_h</p:attrName>
                                        </p:attrNameLst>
                                      </p:cBhvr>
                                      <p:tavLst>
                                        <p:tav tm="0">
                                          <p:val>
                                            <p:fltVal val="0"/>
                                          </p:val>
                                        </p:tav>
                                        <p:tav tm="100000">
                                          <p:val>
                                            <p:strVal val="#ppt_h"/>
                                          </p:val>
                                        </p:tav>
                                      </p:tavLst>
                                    </p:anim>
                                    <p:animEffect transition="in" filter="fade">
                                      <p:cBhvr>
                                        <p:cTn id="54" dur="500"/>
                                        <p:tgtEl>
                                          <p:spTgt spid="40"/>
                                        </p:tgtEl>
                                      </p:cBhvr>
                                    </p:animEffect>
                                  </p:childTnLst>
                                </p:cTn>
                              </p:par>
                            </p:childTnLst>
                          </p:cTn>
                        </p:par>
                        <p:par>
                          <p:cTn id="55" fill="hold">
                            <p:stCondLst>
                              <p:cond delay="3500"/>
                            </p:stCondLst>
                            <p:childTnLst>
                              <p:par>
                                <p:cTn id="56" presetID="53" presetClass="entr" presetSubtype="16" fill="hold" grpId="0" nodeType="afterEffect">
                                  <p:stCondLst>
                                    <p:cond delay="0"/>
                                  </p:stCondLst>
                                  <p:childTnLst>
                                    <p:set>
                                      <p:cBhvr>
                                        <p:cTn id="57" dur="1" fill="hold">
                                          <p:stCondLst>
                                            <p:cond delay="0"/>
                                          </p:stCondLst>
                                        </p:cTn>
                                        <p:tgtEl>
                                          <p:spTgt spid="36"/>
                                        </p:tgtEl>
                                        <p:attrNameLst>
                                          <p:attrName>style.visibility</p:attrName>
                                        </p:attrNameLst>
                                      </p:cBhvr>
                                      <p:to>
                                        <p:strVal val="visible"/>
                                      </p:to>
                                    </p:set>
                                    <p:anim calcmode="lin" valueType="num">
                                      <p:cBhvr>
                                        <p:cTn id="58" dur="500" fill="hold"/>
                                        <p:tgtEl>
                                          <p:spTgt spid="36"/>
                                        </p:tgtEl>
                                        <p:attrNameLst>
                                          <p:attrName>ppt_w</p:attrName>
                                        </p:attrNameLst>
                                      </p:cBhvr>
                                      <p:tavLst>
                                        <p:tav tm="0">
                                          <p:val>
                                            <p:fltVal val="0"/>
                                          </p:val>
                                        </p:tav>
                                        <p:tav tm="100000">
                                          <p:val>
                                            <p:strVal val="#ppt_w"/>
                                          </p:val>
                                        </p:tav>
                                      </p:tavLst>
                                    </p:anim>
                                    <p:anim calcmode="lin" valueType="num">
                                      <p:cBhvr>
                                        <p:cTn id="59" dur="500" fill="hold"/>
                                        <p:tgtEl>
                                          <p:spTgt spid="36"/>
                                        </p:tgtEl>
                                        <p:attrNameLst>
                                          <p:attrName>ppt_h</p:attrName>
                                        </p:attrNameLst>
                                      </p:cBhvr>
                                      <p:tavLst>
                                        <p:tav tm="0">
                                          <p:val>
                                            <p:fltVal val="0"/>
                                          </p:val>
                                        </p:tav>
                                        <p:tav tm="100000">
                                          <p:val>
                                            <p:strVal val="#ppt_h"/>
                                          </p:val>
                                        </p:tav>
                                      </p:tavLst>
                                    </p:anim>
                                    <p:animEffect transition="in" filter="fade">
                                      <p:cBhvr>
                                        <p:cTn id="60" dur="500"/>
                                        <p:tgtEl>
                                          <p:spTgt spid="36"/>
                                        </p:tgtEl>
                                      </p:cBhvr>
                                    </p:animEffect>
                                  </p:childTnLst>
                                </p:cTn>
                              </p:par>
                            </p:childTnLst>
                          </p:cTn>
                        </p:par>
                        <p:par>
                          <p:cTn id="61" fill="hold">
                            <p:stCondLst>
                              <p:cond delay="4000"/>
                            </p:stCondLst>
                            <p:childTnLst>
                              <p:par>
                                <p:cTn id="62" presetID="53" presetClass="entr" presetSubtype="16" fill="hold" grpId="0" nodeType="after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p:cTn id="64" dur="500" fill="hold"/>
                                        <p:tgtEl>
                                          <p:spTgt spid="41"/>
                                        </p:tgtEl>
                                        <p:attrNameLst>
                                          <p:attrName>ppt_w</p:attrName>
                                        </p:attrNameLst>
                                      </p:cBhvr>
                                      <p:tavLst>
                                        <p:tav tm="0">
                                          <p:val>
                                            <p:fltVal val="0"/>
                                          </p:val>
                                        </p:tav>
                                        <p:tav tm="100000">
                                          <p:val>
                                            <p:strVal val="#ppt_w"/>
                                          </p:val>
                                        </p:tav>
                                      </p:tavLst>
                                    </p:anim>
                                    <p:anim calcmode="lin" valueType="num">
                                      <p:cBhvr>
                                        <p:cTn id="65" dur="500" fill="hold"/>
                                        <p:tgtEl>
                                          <p:spTgt spid="41"/>
                                        </p:tgtEl>
                                        <p:attrNameLst>
                                          <p:attrName>ppt_h</p:attrName>
                                        </p:attrNameLst>
                                      </p:cBhvr>
                                      <p:tavLst>
                                        <p:tav tm="0">
                                          <p:val>
                                            <p:fltVal val="0"/>
                                          </p:val>
                                        </p:tav>
                                        <p:tav tm="100000">
                                          <p:val>
                                            <p:strVal val="#ppt_h"/>
                                          </p:val>
                                        </p:tav>
                                      </p:tavLst>
                                    </p:anim>
                                    <p:animEffect transition="in" filter="fade">
                                      <p:cBhvr>
                                        <p:cTn id="66" dur="500"/>
                                        <p:tgtEl>
                                          <p:spTgt spid="41"/>
                                        </p:tgtEl>
                                      </p:cBhvr>
                                    </p:animEffect>
                                  </p:childTnLst>
                                </p:cTn>
                              </p:par>
                            </p:childTnLst>
                          </p:cTn>
                        </p:par>
                        <p:par>
                          <p:cTn id="67" fill="hold">
                            <p:stCondLst>
                              <p:cond delay="4500"/>
                            </p:stCondLst>
                            <p:childTnLst>
                              <p:par>
                                <p:cTn id="68" presetID="53" presetClass="entr" presetSubtype="16" fill="hold" grpId="0" nodeType="afterEffect">
                                  <p:stCondLst>
                                    <p:cond delay="0"/>
                                  </p:stCondLst>
                                  <p:childTnLst>
                                    <p:set>
                                      <p:cBhvr>
                                        <p:cTn id="69" dur="1" fill="hold">
                                          <p:stCondLst>
                                            <p:cond delay="0"/>
                                          </p:stCondLst>
                                        </p:cTn>
                                        <p:tgtEl>
                                          <p:spTgt spid="37"/>
                                        </p:tgtEl>
                                        <p:attrNameLst>
                                          <p:attrName>style.visibility</p:attrName>
                                        </p:attrNameLst>
                                      </p:cBhvr>
                                      <p:to>
                                        <p:strVal val="visible"/>
                                      </p:to>
                                    </p:set>
                                    <p:anim calcmode="lin" valueType="num">
                                      <p:cBhvr>
                                        <p:cTn id="70" dur="500" fill="hold"/>
                                        <p:tgtEl>
                                          <p:spTgt spid="37"/>
                                        </p:tgtEl>
                                        <p:attrNameLst>
                                          <p:attrName>ppt_w</p:attrName>
                                        </p:attrNameLst>
                                      </p:cBhvr>
                                      <p:tavLst>
                                        <p:tav tm="0">
                                          <p:val>
                                            <p:fltVal val="0"/>
                                          </p:val>
                                        </p:tav>
                                        <p:tav tm="100000">
                                          <p:val>
                                            <p:strVal val="#ppt_w"/>
                                          </p:val>
                                        </p:tav>
                                      </p:tavLst>
                                    </p:anim>
                                    <p:anim calcmode="lin" valueType="num">
                                      <p:cBhvr>
                                        <p:cTn id="71" dur="500" fill="hold"/>
                                        <p:tgtEl>
                                          <p:spTgt spid="37"/>
                                        </p:tgtEl>
                                        <p:attrNameLst>
                                          <p:attrName>ppt_h</p:attrName>
                                        </p:attrNameLst>
                                      </p:cBhvr>
                                      <p:tavLst>
                                        <p:tav tm="0">
                                          <p:val>
                                            <p:fltVal val="0"/>
                                          </p:val>
                                        </p:tav>
                                        <p:tav tm="100000">
                                          <p:val>
                                            <p:strVal val="#ppt_h"/>
                                          </p:val>
                                        </p:tav>
                                      </p:tavLst>
                                    </p:anim>
                                    <p:animEffect transition="in" filter="fade">
                                      <p:cBhvr>
                                        <p:cTn id="72" dur="500"/>
                                        <p:tgtEl>
                                          <p:spTgt spid="37"/>
                                        </p:tgtEl>
                                      </p:cBhvr>
                                    </p:animEffect>
                                  </p:childTnLst>
                                </p:cTn>
                              </p:par>
                            </p:childTnLst>
                          </p:cTn>
                        </p:par>
                        <p:par>
                          <p:cTn id="73" fill="hold">
                            <p:stCondLst>
                              <p:cond delay="5000"/>
                            </p:stCondLst>
                            <p:childTnLst>
                              <p:par>
                                <p:cTn id="74" presetID="10" presetClass="entr" presetSubtype="0" fill="hold" nodeType="afterEffect">
                                  <p:stCondLst>
                                    <p:cond delay="0"/>
                                  </p:stCondLst>
                                  <p:childTnLst>
                                    <p:set>
                                      <p:cBhvr>
                                        <p:cTn id="75" dur="1" fill="hold">
                                          <p:stCondLst>
                                            <p:cond delay="0"/>
                                          </p:stCondLst>
                                        </p:cTn>
                                        <p:tgtEl>
                                          <p:spTgt spid="46"/>
                                        </p:tgtEl>
                                        <p:attrNameLst>
                                          <p:attrName>style.visibility</p:attrName>
                                        </p:attrNameLst>
                                      </p:cBhvr>
                                      <p:to>
                                        <p:strVal val="visible"/>
                                      </p:to>
                                    </p:set>
                                    <p:animEffect transition="in" filter="fade">
                                      <p:cBhvr>
                                        <p:cTn id="76" dur="500"/>
                                        <p:tgtEl>
                                          <p:spTgt spid="46"/>
                                        </p:tgtEl>
                                      </p:cBhvr>
                                    </p:animEffect>
                                  </p:childTnLst>
                                </p:cTn>
                              </p:par>
                            </p:childTnLst>
                          </p:cTn>
                        </p:par>
                        <p:par>
                          <p:cTn id="77" fill="hold">
                            <p:stCondLst>
                              <p:cond delay="5500"/>
                            </p:stCondLst>
                            <p:childTnLst>
                              <p:par>
                                <p:cTn id="78" presetID="10" presetClass="entr" presetSubtype="0" fill="hold" nodeType="afterEffect">
                                  <p:stCondLst>
                                    <p:cond delay="0"/>
                                  </p:stCondLst>
                                  <p:childTnLst>
                                    <p:set>
                                      <p:cBhvr>
                                        <p:cTn id="79" dur="1" fill="hold">
                                          <p:stCondLst>
                                            <p:cond delay="0"/>
                                          </p:stCondLst>
                                        </p:cTn>
                                        <p:tgtEl>
                                          <p:spTgt spid="72"/>
                                        </p:tgtEl>
                                        <p:attrNameLst>
                                          <p:attrName>style.visibility</p:attrName>
                                        </p:attrNameLst>
                                      </p:cBhvr>
                                      <p:to>
                                        <p:strVal val="visible"/>
                                      </p:to>
                                    </p:set>
                                    <p:animEffect transition="in" filter="fade">
                                      <p:cBhvr>
                                        <p:cTn id="80" dur="500"/>
                                        <p:tgtEl>
                                          <p:spTgt spid="72"/>
                                        </p:tgtEl>
                                      </p:cBhvr>
                                    </p:animEffect>
                                  </p:childTnLst>
                                </p:cTn>
                              </p:par>
                            </p:childTnLst>
                          </p:cTn>
                        </p:par>
                        <p:par>
                          <p:cTn id="81" fill="hold">
                            <p:stCondLst>
                              <p:cond delay="6000"/>
                            </p:stCondLst>
                            <p:childTnLst>
                              <p:par>
                                <p:cTn id="82" presetID="10" presetClass="entr" presetSubtype="0" fill="hold" nodeType="afterEffect">
                                  <p:stCondLst>
                                    <p:cond delay="0"/>
                                  </p:stCondLst>
                                  <p:childTnLst>
                                    <p:set>
                                      <p:cBhvr>
                                        <p:cTn id="83" dur="1" fill="hold">
                                          <p:stCondLst>
                                            <p:cond delay="0"/>
                                          </p:stCondLst>
                                        </p:cTn>
                                        <p:tgtEl>
                                          <p:spTgt spid="86"/>
                                        </p:tgtEl>
                                        <p:attrNameLst>
                                          <p:attrName>style.visibility</p:attrName>
                                        </p:attrNameLst>
                                      </p:cBhvr>
                                      <p:to>
                                        <p:strVal val="visible"/>
                                      </p:to>
                                    </p:set>
                                    <p:animEffect transition="in" filter="fade">
                                      <p:cBhvr>
                                        <p:cTn id="84" dur="500"/>
                                        <p:tgtEl>
                                          <p:spTgt spid="86"/>
                                        </p:tgtEl>
                                      </p:cBhvr>
                                    </p:animEffect>
                                  </p:childTnLst>
                                </p:cTn>
                              </p:par>
                            </p:childTnLst>
                          </p:cTn>
                        </p:par>
                        <p:par>
                          <p:cTn id="85" fill="hold">
                            <p:stCondLst>
                              <p:cond delay="6500"/>
                            </p:stCondLst>
                            <p:childTnLst>
                              <p:par>
                                <p:cTn id="86" presetID="10" presetClass="entr" presetSubtype="0" fill="hold" nodeType="afterEffect">
                                  <p:stCondLst>
                                    <p:cond delay="0"/>
                                  </p:stCondLst>
                                  <p:childTnLst>
                                    <p:set>
                                      <p:cBhvr>
                                        <p:cTn id="87" dur="1" fill="hold">
                                          <p:stCondLst>
                                            <p:cond delay="0"/>
                                          </p:stCondLst>
                                        </p:cTn>
                                        <p:tgtEl>
                                          <p:spTgt spid="100"/>
                                        </p:tgtEl>
                                        <p:attrNameLst>
                                          <p:attrName>style.visibility</p:attrName>
                                        </p:attrNameLst>
                                      </p:cBhvr>
                                      <p:to>
                                        <p:strVal val="visible"/>
                                      </p:to>
                                    </p:set>
                                    <p:animEffect transition="in" filter="fade">
                                      <p:cBhvr>
                                        <p:cTn id="88" dur="5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p:bldP spid="39" grpId="0"/>
      <p:bldP spid="40" grpId="0"/>
      <p:bldP spid="4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4" name="Straight Connector 2"/>
          <p:cNvCxnSpPr/>
          <p:nvPr/>
        </p:nvCxnSpPr>
        <p:spPr>
          <a:xfrm>
            <a:off x="7199470" y="2260788"/>
            <a:ext cx="0" cy="2722795"/>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115" name="TextBox 114"/>
          <p:cNvSpPr txBox="1"/>
          <p:nvPr/>
        </p:nvSpPr>
        <p:spPr>
          <a:xfrm>
            <a:off x="7608085" y="1988840"/>
            <a:ext cx="2466347" cy="636072"/>
          </a:xfrm>
          <a:prstGeom prst="rect">
            <a:avLst/>
          </a:prstGeom>
          <a:noFill/>
        </p:spPr>
        <p:txBody>
          <a:bodyPr wrap="square" lIns="0" tIns="60954" rIns="0" bIns="0" rtlCol="0">
            <a:spAutoFit/>
          </a:bodyPr>
          <a:lstStyle/>
          <a:p>
            <a:r>
              <a:rPr lang="zh-CN" altLang="en-US" sz="3700" dirty="0">
                <a:solidFill>
                  <a:schemeClr val="accent2"/>
                </a:solidFill>
                <a:latin typeface="+mn-ea"/>
                <a:cs typeface="+mn-ea"/>
              </a:rPr>
              <a:t>代用名</a:t>
            </a:r>
            <a:endParaRPr lang="en-US" sz="3700" dirty="0">
              <a:solidFill>
                <a:schemeClr val="accent2"/>
              </a:solidFill>
              <a:latin typeface="+mn-ea"/>
              <a:cs typeface="+mn-ea"/>
            </a:endParaRPr>
          </a:p>
        </p:txBody>
      </p:sp>
      <p:sp>
        <p:nvSpPr>
          <p:cNvPr id="116" name="TextBox 115"/>
          <p:cNvSpPr txBox="1"/>
          <p:nvPr/>
        </p:nvSpPr>
        <p:spPr>
          <a:xfrm>
            <a:off x="7608088" y="2890680"/>
            <a:ext cx="3703237" cy="1782020"/>
          </a:xfrm>
          <a:prstGeom prst="rect">
            <a:avLst/>
          </a:prstGeom>
          <a:noFill/>
        </p:spPr>
        <p:txBody>
          <a:bodyPr wrap="square" lIns="0" tIns="60954" rIns="0" bIns="0" rtlCol="0">
            <a:spAutoFit/>
          </a:bodyPr>
          <a:lstStyle/>
          <a:p>
            <a:pPr>
              <a:lnSpc>
                <a:spcPct val="130000"/>
              </a:lnSpc>
            </a:pPr>
            <a:r>
              <a:rPr lang="zh-CN" altLang="en-US" sz="1300" b="1" dirty="0">
                <a:solidFill>
                  <a:schemeClr val="accent2"/>
                </a:solidFill>
                <a:latin typeface="微软雅黑" panose="020B0503020204020204" pitchFamily="34" charset="-122"/>
                <a:cs typeface="+mn-ea"/>
              </a:rPr>
              <a:t>个人简介：</a:t>
            </a:r>
            <a:endParaRPr lang="en-US" altLang="zh-CN" sz="1300" b="1" dirty="0">
              <a:solidFill>
                <a:schemeClr val="accent2"/>
              </a:solidFill>
              <a:latin typeface="微软雅黑" panose="020B0503020204020204" pitchFamily="34" charset="-122"/>
              <a:cs typeface="+mn-ea"/>
            </a:endParaRPr>
          </a:p>
          <a:p>
            <a:pPr>
              <a:lnSpc>
                <a:spcPct val="130000"/>
              </a:lnSpc>
            </a:pPr>
            <a:r>
              <a:rPr lang="zh-CN" altLang="en-US" sz="1200" dirty="0">
                <a:solidFill>
                  <a:schemeClr val="tx1">
                    <a:lumMod val="50000"/>
                    <a:lumOff val="50000"/>
                  </a:schemeClr>
                </a:solidFill>
                <a:latin typeface="微软雅黑" panose="020B0503020204020204" pitchFamily="34" charset="-122"/>
                <a:cs typeface="+mn-ea"/>
              </a:rPr>
              <a:t>单</a:t>
            </a:r>
            <a:r>
              <a:rPr lang="zh-CN" altLang="en-US" sz="1200" dirty="0" smtClean="0">
                <a:solidFill>
                  <a:schemeClr val="tx1">
                    <a:lumMod val="50000"/>
                    <a:lumOff val="50000"/>
                  </a:schemeClr>
                </a:solidFill>
                <a:latin typeface="微软雅黑" panose="020B0503020204020204" pitchFamily="34" charset="-122"/>
                <a:cs typeface="+mn-ea"/>
              </a:rPr>
              <a:t>击亮亮图文旗舰店</a:t>
            </a:r>
          </a:p>
          <a:p>
            <a:pPr>
              <a:lnSpc>
                <a:spcPct val="130000"/>
              </a:lnSpc>
            </a:pPr>
            <a:r>
              <a:rPr lang="en-US" altLang="zh-CN" sz="1200" dirty="0" smtClean="0">
                <a:solidFill>
                  <a:schemeClr val="tx1">
                    <a:lumMod val="50000"/>
                    <a:lumOff val="50000"/>
                  </a:schemeClr>
                </a:solidFill>
                <a:latin typeface="微软雅黑" panose="020B0503020204020204" pitchFamily="34" charset="-122"/>
                <a:cs typeface="+mn-ea"/>
              </a:rPr>
              <a:t>https://liangliangtuwen.tmall.com</a:t>
            </a:r>
          </a:p>
          <a:p>
            <a:pPr>
              <a:lnSpc>
                <a:spcPct val="130000"/>
              </a:lnSpc>
            </a:pPr>
            <a:r>
              <a:rPr lang="zh-CN" altLang="en-US" sz="1300" b="1" dirty="0" smtClean="0">
                <a:solidFill>
                  <a:schemeClr val="accent2"/>
                </a:solidFill>
                <a:latin typeface="微软雅黑" panose="020B0503020204020204" pitchFamily="34" charset="-122"/>
                <a:cs typeface="+mn-ea"/>
              </a:rPr>
              <a:t>获</a:t>
            </a:r>
            <a:r>
              <a:rPr lang="zh-CN" altLang="en-US" sz="1300" b="1" dirty="0">
                <a:solidFill>
                  <a:schemeClr val="accent2"/>
                </a:solidFill>
                <a:latin typeface="微软雅黑" panose="020B0503020204020204" pitchFamily="34" charset="-122"/>
                <a:cs typeface="+mn-ea"/>
              </a:rPr>
              <a:t>得荣誉</a:t>
            </a:r>
            <a:r>
              <a:rPr lang="en-US" altLang="zh-CN" sz="1300" b="1" dirty="0">
                <a:solidFill>
                  <a:schemeClr val="accent2"/>
                </a:solidFill>
                <a:latin typeface="微软雅黑" panose="020B0503020204020204" pitchFamily="34" charset="-122"/>
                <a:cs typeface="+mn-ea"/>
              </a:rPr>
              <a:t>:</a:t>
            </a:r>
          </a:p>
          <a:p>
            <a:pPr>
              <a:lnSpc>
                <a:spcPct val="130000"/>
              </a:lnSpc>
            </a:pPr>
            <a:r>
              <a:rPr lang="zh-CN" altLang="en-US" sz="1200" dirty="0">
                <a:solidFill>
                  <a:schemeClr val="tx1">
                    <a:lumMod val="50000"/>
                    <a:lumOff val="50000"/>
                  </a:schemeClr>
                </a:solidFill>
                <a:latin typeface="微软雅黑" panose="020B0503020204020204" pitchFamily="34" charset="-122"/>
                <a:cs typeface="+mn-ea"/>
              </a:rPr>
              <a:t>单击此处添加文本单击此处添加文本单击此处添加文本单击此处添加文本单击此处添加文本单击此处添加文本</a:t>
            </a:r>
            <a:endParaRPr lang="en-US" altLang="zh-CN" sz="1200" dirty="0">
              <a:solidFill>
                <a:schemeClr val="tx1">
                  <a:lumMod val="50000"/>
                  <a:lumOff val="50000"/>
                </a:schemeClr>
              </a:solidFill>
              <a:latin typeface="微软雅黑" panose="020B0503020204020204" pitchFamily="34" charset="-122"/>
              <a:cs typeface="+mn-ea"/>
            </a:endParaRPr>
          </a:p>
          <a:p>
            <a:pPr>
              <a:lnSpc>
                <a:spcPct val="130000"/>
              </a:lnSpc>
            </a:pPr>
            <a:r>
              <a:rPr lang="zh-CN" altLang="en-US" sz="1200" dirty="0">
                <a:solidFill>
                  <a:schemeClr val="tx1">
                    <a:lumMod val="50000"/>
                    <a:lumOff val="50000"/>
                  </a:schemeClr>
                </a:solidFill>
                <a:latin typeface="微软雅黑" panose="020B0503020204020204" pitchFamily="34" charset="-122"/>
                <a:cs typeface="+mn-ea"/>
              </a:rPr>
              <a:t>单击此处添加文本单击此处添加文本单击此处添加文本</a:t>
            </a:r>
            <a:endParaRPr lang="en-US" altLang="zh-CN" sz="1200" dirty="0">
              <a:solidFill>
                <a:schemeClr val="tx1">
                  <a:lumMod val="50000"/>
                  <a:lumOff val="50000"/>
                </a:schemeClr>
              </a:solidFill>
              <a:latin typeface="微软雅黑" panose="020B0503020204020204" pitchFamily="34" charset="-122"/>
              <a:cs typeface="+mn-ea"/>
            </a:endParaRPr>
          </a:p>
        </p:txBody>
      </p:sp>
      <p:sp>
        <p:nvSpPr>
          <p:cNvPr id="117" name="TextBox 116"/>
          <p:cNvSpPr txBox="1"/>
          <p:nvPr/>
        </p:nvSpPr>
        <p:spPr>
          <a:xfrm>
            <a:off x="7608084" y="2521244"/>
            <a:ext cx="3291410" cy="292382"/>
          </a:xfrm>
          <a:prstGeom prst="rect">
            <a:avLst/>
          </a:prstGeom>
          <a:noFill/>
        </p:spPr>
        <p:txBody>
          <a:bodyPr wrap="square" lIns="0" tIns="60954" rIns="0" bIns="0" rtlCol="0">
            <a:spAutoFit/>
          </a:bodyPr>
          <a:lstStyle/>
          <a:p>
            <a:r>
              <a:rPr lang="zh-CN" altLang="en-US" sz="1500" dirty="0">
                <a:solidFill>
                  <a:schemeClr val="bg1">
                    <a:lumMod val="50000"/>
                  </a:schemeClr>
                </a:solidFill>
                <a:latin typeface="+mn-ea"/>
                <a:cs typeface="+mn-ea"/>
              </a:rPr>
              <a:t>所属部门</a:t>
            </a:r>
            <a:r>
              <a:rPr lang="en-US" altLang="zh-CN" sz="1500" dirty="0">
                <a:solidFill>
                  <a:schemeClr val="bg1">
                    <a:lumMod val="50000"/>
                  </a:schemeClr>
                </a:solidFill>
                <a:latin typeface="+mn-ea"/>
                <a:cs typeface="+mn-ea"/>
              </a:rPr>
              <a:t> &amp; </a:t>
            </a:r>
            <a:r>
              <a:rPr lang="zh-CN" altLang="en-US" sz="1500" dirty="0">
                <a:solidFill>
                  <a:schemeClr val="bg1">
                    <a:lumMod val="50000"/>
                  </a:schemeClr>
                </a:solidFill>
                <a:latin typeface="+mn-ea"/>
                <a:cs typeface="+mn-ea"/>
              </a:rPr>
              <a:t>公司职位</a:t>
            </a:r>
            <a:endParaRPr lang="en-US" altLang="zh-CN" sz="1500" dirty="0">
              <a:solidFill>
                <a:schemeClr val="bg1">
                  <a:lumMod val="50000"/>
                </a:schemeClr>
              </a:solidFill>
              <a:latin typeface="+mn-ea"/>
              <a:cs typeface="+mn-ea"/>
            </a:endParaRPr>
          </a:p>
        </p:txBody>
      </p:sp>
      <p:sp>
        <p:nvSpPr>
          <p:cNvPr id="118" name="Rectangle 6"/>
          <p:cNvSpPr/>
          <p:nvPr/>
        </p:nvSpPr>
        <p:spPr>
          <a:xfrm>
            <a:off x="4036138" y="2830424"/>
            <a:ext cx="2787368" cy="19521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en-US" dirty="0">
              <a:latin typeface="+mn-ea"/>
              <a:cs typeface="+mn-ea"/>
            </a:endParaRPr>
          </a:p>
        </p:txBody>
      </p:sp>
      <p:sp>
        <p:nvSpPr>
          <p:cNvPr id="119" name="Rectangle 7"/>
          <p:cNvSpPr/>
          <p:nvPr/>
        </p:nvSpPr>
        <p:spPr>
          <a:xfrm>
            <a:off x="4036138" y="3471935"/>
            <a:ext cx="2787368" cy="19521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en-US" dirty="0">
              <a:latin typeface="+mn-ea"/>
              <a:cs typeface="+mn-ea"/>
            </a:endParaRPr>
          </a:p>
        </p:txBody>
      </p:sp>
      <p:sp>
        <p:nvSpPr>
          <p:cNvPr id="120" name="Rectangle 8"/>
          <p:cNvSpPr/>
          <p:nvPr/>
        </p:nvSpPr>
        <p:spPr>
          <a:xfrm>
            <a:off x="4036138" y="4135242"/>
            <a:ext cx="2787368" cy="19521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en-US" dirty="0">
              <a:latin typeface="+mn-ea"/>
              <a:cs typeface="+mn-ea"/>
            </a:endParaRPr>
          </a:p>
        </p:txBody>
      </p:sp>
      <p:sp>
        <p:nvSpPr>
          <p:cNvPr id="121" name="Rectangle 9"/>
          <p:cNvSpPr/>
          <p:nvPr/>
        </p:nvSpPr>
        <p:spPr>
          <a:xfrm>
            <a:off x="4036138" y="4788372"/>
            <a:ext cx="2787368" cy="195211"/>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en-US" dirty="0">
              <a:latin typeface="+mn-ea"/>
              <a:cs typeface="+mn-ea"/>
            </a:endParaRPr>
          </a:p>
        </p:txBody>
      </p:sp>
      <p:sp>
        <p:nvSpPr>
          <p:cNvPr id="122" name="Rectangle 10"/>
          <p:cNvSpPr/>
          <p:nvPr/>
        </p:nvSpPr>
        <p:spPr>
          <a:xfrm>
            <a:off x="4036138" y="2827270"/>
            <a:ext cx="2189048" cy="195211"/>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en-US" dirty="0">
              <a:latin typeface="+mn-ea"/>
              <a:cs typeface="+mn-ea"/>
            </a:endParaRPr>
          </a:p>
        </p:txBody>
      </p:sp>
      <p:sp>
        <p:nvSpPr>
          <p:cNvPr id="123" name="Rectangle 11"/>
          <p:cNvSpPr/>
          <p:nvPr/>
        </p:nvSpPr>
        <p:spPr>
          <a:xfrm>
            <a:off x="4036144" y="3471935"/>
            <a:ext cx="1674394" cy="195211"/>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en-US" dirty="0">
              <a:latin typeface="+mn-ea"/>
              <a:cs typeface="+mn-ea"/>
            </a:endParaRPr>
          </a:p>
        </p:txBody>
      </p:sp>
      <p:sp>
        <p:nvSpPr>
          <p:cNvPr id="124" name="Rectangle 12"/>
          <p:cNvSpPr/>
          <p:nvPr/>
        </p:nvSpPr>
        <p:spPr>
          <a:xfrm>
            <a:off x="4036138" y="4135242"/>
            <a:ext cx="2599280" cy="19521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en-US" dirty="0">
              <a:latin typeface="+mn-ea"/>
              <a:cs typeface="+mn-ea"/>
            </a:endParaRPr>
          </a:p>
        </p:txBody>
      </p:sp>
      <p:sp>
        <p:nvSpPr>
          <p:cNvPr id="125" name="Rectangle 13"/>
          <p:cNvSpPr/>
          <p:nvPr/>
        </p:nvSpPr>
        <p:spPr>
          <a:xfrm>
            <a:off x="4036139" y="4788372"/>
            <a:ext cx="2787366" cy="195211"/>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1908" tIns="60954" rIns="121908" bIns="60954" numCol="1" spcCol="0" rtlCol="0" fromWordArt="0" anchor="ctr" anchorCtr="0" forceAA="0" compatLnSpc="1">
            <a:noAutofit/>
          </a:bodyPr>
          <a:lstStyle/>
          <a:p>
            <a:pPr algn="ctr"/>
            <a:endParaRPr lang="en-US" dirty="0">
              <a:latin typeface="+mn-ea"/>
              <a:cs typeface="+mn-ea"/>
            </a:endParaRPr>
          </a:p>
        </p:txBody>
      </p:sp>
      <p:sp>
        <p:nvSpPr>
          <p:cNvPr id="126" name="TextBox 125"/>
          <p:cNvSpPr txBox="1"/>
          <p:nvPr/>
        </p:nvSpPr>
        <p:spPr>
          <a:xfrm>
            <a:off x="4036145" y="2090684"/>
            <a:ext cx="1174859" cy="389851"/>
          </a:xfrm>
          <a:prstGeom prst="rect">
            <a:avLst/>
          </a:prstGeom>
          <a:noFill/>
        </p:spPr>
        <p:txBody>
          <a:bodyPr wrap="square" lIns="0" tIns="60954" rIns="0" bIns="0" rtlCol="0">
            <a:spAutoFit/>
          </a:bodyPr>
          <a:lstStyle/>
          <a:p>
            <a:r>
              <a:rPr lang="zh-CN" altLang="en-US" sz="2100" dirty="0">
                <a:solidFill>
                  <a:schemeClr val="accent2"/>
                </a:solidFill>
                <a:latin typeface="+mn-ea"/>
                <a:cs typeface="+mn-ea"/>
              </a:rPr>
              <a:t>个人能力</a:t>
            </a:r>
            <a:endParaRPr lang="en-US" sz="2100" dirty="0">
              <a:solidFill>
                <a:schemeClr val="accent2"/>
              </a:solidFill>
              <a:latin typeface="+mn-ea"/>
              <a:cs typeface="+mn-ea"/>
            </a:endParaRPr>
          </a:p>
        </p:txBody>
      </p:sp>
      <p:sp>
        <p:nvSpPr>
          <p:cNvPr id="127" name="TextBox 126"/>
          <p:cNvSpPr txBox="1"/>
          <p:nvPr/>
        </p:nvSpPr>
        <p:spPr>
          <a:xfrm>
            <a:off x="4036145" y="2526240"/>
            <a:ext cx="1174859" cy="276999"/>
          </a:xfrm>
          <a:prstGeom prst="rect">
            <a:avLst/>
          </a:prstGeom>
          <a:noFill/>
        </p:spPr>
        <p:txBody>
          <a:bodyPr wrap="square" lIns="0" tIns="60954" rIns="0" bIns="0" rtlCol="0">
            <a:spAutoFit/>
          </a:bodyPr>
          <a:lstStyle/>
          <a:p>
            <a:r>
              <a:rPr lang="zh-CN" altLang="en-US" sz="1400" b="1" dirty="0">
                <a:solidFill>
                  <a:schemeClr val="bg1">
                    <a:lumMod val="65000"/>
                  </a:schemeClr>
                </a:solidFill>
                <a:latin typeface="+mn-ea"/>
                <a:cs typeface="+mn-ea"/>
              </a:rPr>
              <a:t>执行力</a:t>
            </a:r>
            <a:endParaRPr lang="en-US" sz="1400" b="1" dirty="0">
              <a:solidFill>
                <a:schemeClr val="bg1">
                  <a:lumMod val="65000"/>
                </a:schemeClr>
              </a:solidFill>
              <a:latin typeface="+mn-ea"/>
              <a:cs typeface="+mn-ea"/>
            </a:endParaRPr>
          </a:p>
        </p:txBody>
      </p:sp>
      <p:sp>
        <p:nvSpPr>
          <p:cNvPr id="128" name="TextBox 127"/>
          <p:cNvSpPr txBox="1"/>
          <p:nvPr/>
        </p:nvSpPr>
        <p:spPr>
          <a:xfrm>
            <a:off x="4036144" y="3184676"/>
            <a:ext cx="1301064" cy="276999"/>
          </a:xfrm>
          <a:prstGeom prst="rect">
            <a:avLst/>
          </a:prstGeom>
          <a:noFill/>
        </p:spPr>
        <p:txBody>
          <a:bodyPr wrap="square" lIns="0" tIns="60954" rIns="0" bIns="0" rtlCol="0">
            <a:spAutoFit/>
          </a:bodyPr>
          <a:lstStyle/>
          <a:p>
            <a:r>
              <a:rPr lang="zh-CN" altLang="en-US" sz="1400" b="1" dirty="0">
                <a:solidFill>
                  <a:schemeClr val="bg1">
                    <a:lumMod val="65000"/>
                  </a:schemeClr>
                </a:solidFill>
                <a:latin typeface="+mn-ea"/>
                <a:cs typeface="+mn-ea"/>
              </a:rPr>
              <a:t>团队协作</a:t>
            </a:r>
            <a:endParaRPr lang="en-US" sz="1400" b="1" dirty="0">
              <a:solidFill>
                <a:schemeClr val="bg1">
                  <a:lumMod val="65000"/>
                </a:schemeClr>
              </a:solidFill>
              <a:latin typeface="+mn-ea"/>
              <a:cs typeface="+mn-ea"/>
            </a:endParaRPr>
          </a:p>
        </p:txBody>
      </p:sp>
      <p:sp>
        <p:nvSpPr>
          <p:cNvPr id="129" name="TextBox 128"/>
          <p:cNvSpPr txBox="1"/>
          <p:nvPr/>
        </p:nvSpPr>
        <p:spPr>
          <a:xfrm>
            <a:off x="4036145" y="3847366"/>
            <a:ext cx="1174859" cy="276999"/>
          </a:xfrm>
          <a:prstGeom prst="rect">
            <a:avLst/>
          </a:prstGeom>
          <a:noFill/>
        </p:spPr>
        <p:txBody>
          <a:bodyPr wrap="square" lIns="0" tIns="60954" rIns="0" bIns="0" rtlCol="0">
            <a:spAutoFit/>
          </a:bodyPr>
          <a:lstStyle/>
          <a:p>
            <a:r>
              <a:rPr lang="zh-CN" altLang="en-US" sz="1400" b="1" dirty="0">
                <a:solidFill>
                  <a:schemeClr val="bg1">
                    <a:lumMod val="65000"/>
                  </a:schemeClr>
                </a:solidFill>
                <a:latin typeface="+mn-ea"/>
                <a:cs typeface="+mn-ea"/>
              </a:rPr>
              <a:t>个人形象</a:t>
            </a:r>
            <a:endParaRPr lang="en-US" sz="1400" b="1" dirty="0">
              <a:solidFill>
                <a:schemeClr val="bg1">
                  <a:lumMod val="65000"/>
                </a:schemeClr>
              </a:solidFill>
              <a:latin typeface="+mn-ea"/>
              <a:cs typeface="+mn-ea"/>
            </a:endParaRPr>
          </a:p>
        </p:txBody>
      </p:sp>
      <p:sp>
        <p:nvSpPr>
          <p:cNvPr id="130" name="TextBox 129"/>
          <p:cNvSpPr txBox="1"/>
          <p:nvPr/>
        </p:nvSpPr>
        <p:spPr>
          <a:xfrm>
            <a:off x="4036145" y="4501114"/>
            <a:ext cx="1174859" cy="276999"/>
          </a:xfrm>
          <a:prstGeom prst="rect">
            <a:avLst/>
          </a:prstGeom>
          <a:noFill/>
        </p:spPr>
        <p:txBody>
          <a:bodyPr wrap="square" lIns="0" tIns="60954" rIns="0" bIns="0" rtlCol="0">
            <a:spAutoFit/>
          </a:bodyPr>
          <a:lstStyle/>
          <a:p>
            <a:r>
              <a:rPr lang="zh-CN" altLang="en-US" sz="1400" b="1" dirty="0">
                <a:solidFill>
                  <a:schemeClr val="bg1">
                    <a:lumMod val="65000"/>
                  </a:schemeClr>
                </a:solidFill>
                <a:latin typeface="+mn-ea"/>
                <a:cs typeface="+mn-ea"/>
              </a:rPr>
              <a:t>产品推广</a:t>
            </a:r>
            <a:endParaRPr lang="en-US" sz="1400" b="1" dirty="0">
              <a:solidFill>
                <a:schemeClr val="bg1">
                  <a:lumMod val="65000"/>
                </a:schemeClr>
              </a:solidFill>
              <a:latin typeface="+mn-ea"/>
              <a:cs typeface="+mn-ea"/>
            </a:endParaRPr>
          </a:p>
        </p:txBody>
      </p:sp>
      <p:grpSp>
        <p:nvGrpSpPr>
          <p:cNvPr id="131" name="Group 19"/>
          <p:cNvGrpSpPr/>
          <p:nvPr/>
        </p:nvGrpSpPr>
        <p:grpSpPr>
          <a:xfrm>
            <a:off x="6042750" y="2450419"/>
            <a:ext cx="364872" cy="282592"/>
            <a:chOff x="3541647" y="181442"/>
            <a:chExt cx="1055694" cy="817522"/>
          </a:xfrm>
          <a:solidFill>
            <a:schemeClr val="accent2"/>
          </a:solidFill>
        </p:grpSpPr>
        <p:sp>
          <p:nvSpPr>
            <p:cNvPr id="132" name="Rectangle 20"/>
            <p:cNvSpPr/>
            <p:nvPr/>
          </p:nvSpPr>
          <p:spPr>
            <a:xfrm>
              <a:off x="3549536" y="181442"/>
              <a:ext cx="1028814" cy="47332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cs typeface="+mn-ea"/>
              </a:endParaRPr>
            </a:p>
          </p:txBody>
        </p:sp>
        <p:sp>
          <p:nvSpPr>
            <p:cNvPr id="133" name="Isosceles Triangle 21"/>
            <p:cNvSpPr/>
            <p:nvPr/>
          </p:nvSpPr>
          <p:spPr>
            <a:xfrm rot="10800000">
              <a:off x="3541647" y="643968"/>
              <a:ext cx="1055694" cy="354996"/>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cs typeface="+mn-ea"/>
              </a:endParaRPr>
            </a:p>
          </p:txBody>
        </p:sp>
      </p:grpSp>
      <p:sp>
        <p:nvSpPr>
          <p:cNvPr id="134" name="TextBox 133"/>
          <p:cNvSpPr txBox="1"/>
          <p:nvPr/>
        </p:nvSpPr>
        <p:spPr>
          <a:xfrm>
            <a:off x="6023817" y="2438914"/>
            <a:ext cx="397916" cy="184665"/>
          </a:xfrm>
          <a:prstGeom prst="rect">
            <a:avLst/>
          </a:prstGeom>
          <a:noFill/>
        </p:spPr>
        <p:txBody>
          <a:bodyPr wrap="square" lIns="0" tIns="60954" rIns="0" bIns="0" rtlCol="0">
            <a:spAutoFit/>
          </a:bodyPr>
          <a:lstStyle/>
          <a:p>
            <a:pPr algn="ctr"/>
            <a:r>
              <a:rPr lang="en-US" sz="800" dirty="0">
                <a:solidFill>
                  <a:schemeClr val="bg1"/>
                </a:solidFill>
                <a:latin typeface="+mn-ea"/>
                <a:cs typeface="+mn-ea"/>
              </a:rPr>
              <a:t>80%</a:t>
            </a:r>
          </a:p>
        </p:txBody>
      </p:sp>
      <p:grpSp>
        <p:nvGrpSpPr>
          <p:cNvPr id="135" name="Group 23"/>
          <p:cNvGrpSpPr/>
          <p:nvPr/>
        </p:nvGrpSpPr>
        <p:grpSpPr>
          <a:xfrm>
            <a:off x="5530508" y="3127371"/>
            <a:ext cx="364872" cy="282592"/>
            <a:chOff x="3541647" y="181442"/>
            <a:chExt cx="1055694" cy="817522"/>
          </a:xfrm>
          <a:solidFill>
            <a:schemeClr val="accent3"/>
          </a:solidFill>
        </p:grpSpPr>
        <p:sp>
          <p:nvSpPr>
            <p:cNvPr id="136" name="Rectangle 24"/>
            <p:cNvSpPr/>
            <p:nvPr/>
          </p:nvSpPr>
          <p:spPr>
            <a:xfrm>
              <a:off x="3549536" y="181442"/>
              <a:ext cx="1028814" cy="47332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cs typeface="+mn-ea"/>
              </a:endParaRPr>
            </a:p>
          </p:txBody>
        </p:sp>
        <p:sp>
          <p:nvSpPr>
            <p:cNvPr id="137" name="Isosceles Triangle 25"/>
            <p:cNvSpPr/>
            <p:nvPr/>
          </p:nvSpPr>
          <p:spPr>
            <a:xfrm rot="10800000">
              <a:off x="3541647" y="643968"/>
              <a:ext cx="1055694" cy="354996"/>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cs typeface="+mn-ea"/>
              </a:endParaRPr>
            </a:p>
          </p:txBody>
        </p:sp>
      </p:grpSp>
      <p:sp>
        <p:nvSpPr>
          <p:cNvPr id="138" name="TextBox 137"/>
          <p:cNvSpPr txBox="1"/>
          <p:nvPr/>
        </p:nvSpPr>
        <p:spPr>
          <a:xfrm>
            <a:off x="5511574" y="3115866"/>
            <a:ext cx="397916" cy="184665"/>
          </a:xfrm>
          <a:prstGeom prst="rect">
            <a:avLst/>
          </a:prstGeom>
          <a:noFill/>
        </p:spPr>
        <p:txBody>
          <a:bodyPr wrap="square" lIns="0" tIns="60954" rIns="0" bIns="0" rtlCol="0">
            <a:spAutoFit/>
          </a:bodyPr>
          <a:lstStyle/>
          <a:p>
            <a:pPr algn="ctr"/>
            <a:r>
              <a:rPr lang="en-US" sz="800" dirty="0">
                <a:solidFill>
                  <a:schemeClr val="bg1"/>
                </a:solidFill>
                <a:latin typeface="+mn-ea"/>
                <a:cs typeface="+mn-ea"/>
              </a:rPr>
              <a:t>59%</a:t>
            </a:r>
          </a:p>
        </p:txBody>
      </p:sp>
      <p:grpSp>
        <p:nvGrpSpPr>
          <p:cNvPr id="139" name="Group 27"/>
          <p:cNvGrpSpPr/>
          <p:nvPr/>
        </p:nvGrpSpPr>
        <p:grpSpPr>
          <a:xfrm>
            <a:off x="6440667" y="3804704"/>
            <a:ext cx="364872" cy="282592"/>
            <a:chOff x="3541647" y="181442"/>
            <a:chExt cx="1055694" cy="817522"/>
          </a:xfrm>
          <a:solidFill>
            <a:schemeClr val="accent4"/>
          </a:solidFill>
        </p:grpSpPr>
        <p:sp>
          <p:nvSpPr>
            <p:cNvPr id="140" name="Rectangle 28"/>
            <p:cNvSpPr/>
            <p:nvPr/>
          </p:nvSpPr>
          <p:spPr>
            <a:xfrm>
              <a:off x="3549536" y="181442"/>
              <a:ext cx="1028814" cy="47332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cs typeface="+mn-ea"/>
              </a:endParaRPr>
            </a:p>
          </p:txBody>
        </p:sp>
        <p:sp>
          <p:nvSpPr>
            <p:cNvPr id="141" name="Isosceles Triangle 29"/>
            <p:cNvSpPr/>
            <p:nvPr/>
          </p:nvSpPr>
          <p:spPr>
            <a:xfrm rot="10800000">
              <a:off x="3541647" y="643968"/>
              <a:ext cx="1055694" cy="354996"/>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cs typeface="+mn-ea"/>
              </a:endParaRPr>
            </a:p>
          </p:txBody>
        </p:sp>
      </p:grpSp>
      <p:sp>
        <p:nvSpPr>
          <p:cNvPr id="142" name="TextBox 141"/>
          <p:cNvSpPr txBox="1"/>
          <p:nvPr/>
        </p:nvSpPr>
        <p:spPr>
          <a:xfrm>
            <a:off x="6421733" y="3793198"/>
            <a:ext cx="397916" cy="184665"/>
          </a:xfrm>
          <a:prstGeom prst="rect">
            <a:avLst/>
          </a:prstGeom>
          <a:noFill/>
        </p:spPr>
        <p:txBody>
          <a:bodyPr wrap="square" lIns="0" tIns="60954" rIns="0" bIns="0" rtlCol="0">
            <a:spAutoFit/>
          </a:bodyPr>
          <a:lstStyle/>
          <a:p>
            <a:pPr algn="ctr"/>
            <a:r>
              <a:rPr lang="en-US" sz="800" dirty="0">
                <a:solidFill>
                  <a:schemeClr val="bg1"/>
                </a:solidFill>
                <a:latin typeface="+mn-ea"/>
                <a:cs typeface="+mn-ea"/>
              </a:rPr>
              <a:t>95%</a:t>
            </a:r>
          </a:p>
        </p:txBody>
      </p:sp>
      <p:grpSp>
        <p:nvGrpSpPr>
          <p:cNvPr id="143" name="Group 31"/>
          <p:cNvGrpSpPr/>
          <p:nvPr/>
        </p:nvGrpSpPr>
        <p:grpSpPr>
          <a:xfrm>
            <a:off x="6623061" y="4454728"/>
            <a:ext cx="364872" cy="282592"/>
            <a:chOff x="3541647" y="181442"/>
            <a:chExt cx="1055694" cy="817522"/>
          </a:xfrm>
          <a:solidFill>
            <a:schemeClr val="accent5"/>
          </a:solidFill>
        </p:grpSpPr>
        <p:sp>
          <p:nvSpPr>
            <p:cNvPr id="144" name="Rectangle 32"/>
            <p:cNvSpPr/>
            <p:nvPr/>
          </p:nvSpPr>
          <p:spPr>
            <a:xfrm>
              <a:off x="3549536" y="181442"/>
              <a:ext cx="1028814" cy="473329"/>
            </a:xfrm>
            <a:prstGeom prst="rect">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cs typeface="+mn-ea"/>
              </a:endParaRPr>
            </a:p>
          </p:txBody>
        </p:sp>
        <p:sp>
          <p:nvSpPr>
            <p:cNvPr id="145" name="Isosceles Triangle 33"/>
            <p:cNvSpPr/>
            <p:nvPr/>
          </p:nvSpPr>
          <p:spPr>
            <a:xfrm rot="10800000">
              <a:off x="3541647" y="643968"/>
              <a:ext cx="1055694" cy="354996"/>
            </a:xfrm>
            <a:prstGeom prst="triangle">
              <a:avLst/>
            </a:prstGeom>
            <a:grp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dirty="0">
                <a:latin typeface="+mn-ea"/>
                <a:cs typeface="+mn-ea"/>
              </a:endParaRPr>
            </a:p>
          </p:txBody>
        </p:sp>
      </p:grpSp>
      <p:sp>
        <p:nvSpPr>
          <p:cNvPr id="146" name="TextBox 145"/>
          <p:cNvSpPr txBox="1"/>
          <p:nvPr/>
        </p:nvSpPr>
        <p:spPr>
          <a:xfrm>
            <a:off x="6604128" y="4443222"/>
            <a:ext cx="397916" cy="184665"/>
          </a:xfrm>
          <a:prstGeom prst="rect">
            <a:avLst/>
          </a:prstGeom>
          <a:noFill/>
        </p:spPr>
        <p:txBody>
          <a:bodyPr wrap="square" lIns="0" tIns="60954" rIns="0" bIns="0" rtlCol="0">
            <a:spAutoFit/>
          </a:bodyPr>
          <a:lstStyle/>
          <a:p>
            <a:pPr algn="ctr"/>
            <a:r>
              <a:rPr lang="en-US" sz="800" dirty="0">
                <a:solidFill>
                  <a:schemeClr val="bg1"/>
                </a:solidFill>
                <a:latin typeface="+mn-ea"/>
                <a:cs typeface="+mn-ea"/>
              </a:rPr>
              <a:t>100%</a:t>
            </a:r>
          </a:p>
        </p:txBody>
      </p:sp>
      <p:cxnSp>
        <p:nvCxnSpPr>
          <p:cNvPr id="147" name="Straight Connector 38"/>
          <p:cNvCxnSpPr/>
          <p:nvPr/>
        </p:nvCxnSpPr>
        <p:spPr>
          <a:xfrm>
            <a:off x="3677949" y="2161817"/>
            <a:ext cx="0" cy="2821745"/>
          </a:xfrm>
          <a:prstGeom prst="line">
            <a:avLst/>
          </a:prstGeom>
          <a:ln w="12700" cmpd="sng">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148" name="图片占位符 35"/>
          <p:cNvPicPr>
            <a:picLocks noChangeAspect="1"/>
          </p:cNvPicPr>
          <p:nvPr/>
        </p:nvPicPr>
        <p:blipFill rotWithShape="1">
          <a:blip r:embed="rId3" cstate="print">
            <a:extLst>
              <a:ext uri="{28A0092B-C50C-407E-A947-70E740481C1C}">
                <a14:useLocalDpi xmlns:a14="http://schemas.microsoft.com/office/drawing/2010/main" xmlns="" val="0"/>
              </a:ext>
            </a:extLst>
          </a:blip>
          <a:srcRect l="9276" r="9531"/>
          <a:stretch>
            <a:fillRect/>
          </a:stretch>
        </p:blipFill>
        <p:spPr>
          <a:xfrm>
            <a:off x="1008098" y="2191235"/>
            <a:ext cx="2222212" cy="2737267"/>
          </a:xfrm>
          <a:prstGeom prst="rect">
            <a:avLst/>
          </a:prstGeom>
        </p:spPr>
      </p:pic>
      <p:grpSp>
        <p:nvGrpSpPr>
          <p:cNvPr id="149" name="组合 148"/>
          <p:cNvGrpSpPr/>
          <p:nvPr/>
        </p:nvGrpSpPr>
        <p:grpSpPr>
          <a:xfrm>
            <a:off x="1395751" y="5084218"/>
            <a:ext cx="1401130" cy="334420"/>
            <a:chOff x="1488391" y="4145096"/>
            <a:chExt cx="947221" cy="226052"/>
          </a:xfrm>
        </p:grpSpPr>
        <p:sp>
          <p:nvSpPr>
            <p:cNvPr id="150" name="Freeform 5"/>
            <p:cNvSpPr>
              <a:spLocks noEditPoints="1"/>
            </p:cNvSpPr>
            <p:nvPr/>
          </p:nvSpPr>
          <p:spPr bwMode="auto">
            <a:xfrm>
              <a:off x="1969710" y="4148165"/>
              <a:ext cx="223301" cy="222983"/>
            </a:xfrm>
            <a:custGeom>
              <a:avLst/>
              <a:gdLst>
                <a:gd name="T0" fmla="*/ 176 w 207"/>
                <a:gd name="T1" fmla="*/ 206 h 206"/>
                <a:gd name="T2" fmla="*/ 170 w 207"/>
                <a:gd name="T3" fmla="*/ 134 h 206"/>
                <a:gd name="T4" fmla="*/ 168 w 207"/>
                <a:gd name="T5" fmla="*/ 141 h 206"/>
                <a:gd name="T6" fmla="*/ 165 w 207"/>
                <a:gd name="T7" fmla="*/ 141 h 206"/>
                <a:gd name="T8" fmla="*/ 163 w 207"/>
                <a:gd name="T9" fmla="*/ 141 h 206"/>
                <a:gd name="T10" fmla="*/ 158 w 207"/>
                <a:gd name="T11" fmla="*/ 134 h 206"/>
                <a:gd name="T12" fmla="*/ 155 w 207"/>
                <a:gd name="T13" fmla="*/ 139 h 206"/>
                <a:gd name="T14" fmla="*/ 148 w 207"/>
                <a:gd name="T15" fmla="*/ 149 h 206"/>
                <a:gd name="T16" fmla="*/ 154 w 207"/>
                <a:gd name="T17" fmla="*/ 155 h 206"/>
                <a:gd name="T18" fmla="*/ 159 w 207"/>
                <a:gd name="T19" fmla="*/ 160 h 206"/>
                <a:gd name="T20" fmla="*/ 159 w 207"/>
                <a:gd name="T21" fmla="*/ 164 h 206"/>
                <a:gd name="T22" fmla="*/ 156 w 207"/>
                <a:gd name="T23" fmla="*/ 168 h 206"/>
                <a:gd name="T24" fmla="*/ 148 w 207"/>
                <a:gd name="T25" fmla="*/ 171 h 206"/>
                <a:gd name="T26" fmla="*/ 135 w 207"/>
                <a:gd name="T27" fmla="*/ 174 h 206"/>
                <a:gd name="T28" fmla="*/ 120 w 207"/>
                <a:gd name="T29" fmla="*/ 171 h 206"/>
                <a:gd name="T30" fmla="*/ 109 w 207"/>
                <a:gd name="T31" fmla="*/ 168 h 206"/>
                <a:gd name="T32" fmla="*/ 101 w 207"/>
                <a:gd name="T33" fmla="*/ 168 h 206"/>
                <a:gd name="T34" fmla="*/ 90 w 207"/>
                <a:gd name="T35" fmla="*/ 173 h 206"/>
                <a:gd name="T36" fmla="*/ 80 w 207"/>
                <a:gd name="T37" fmla="*/ 174 h 206"/>
                <a:gd name="T38" fmla="*/ 63 w 207"/>
                <a:gd name="T39" fmla="*/ 173 h 206"/>
                <a:gd name="T40" fmla="*/ 53 w 207"/>
                <a:gd name="T41" fmla="*/ 169 h 206"/>
                <a:gd name="T42" fmla="*/ 50 w 207"/>
                <a:gd name="T43" fmla="*/ 166 h 206"/>
                <a:gd name="T44" fmla="*/ 49 w 207"/>
                <a:gd name="T45" fmla="*/ 161 h 206"/>
                <a:gd name="T46" fmla="*/ 51 w 207"/>
                <a:gd name="T47" fmla="*/ 157 h 206"/>
                <a:gd name="T48" fmla="*/ 54 w 207"/>
                <a:gd name="T49" fmla="*/ 154 h 206"/>
                <a:gd name="T50" fmla="*/ 61 w 207"/>
                <a:gd name="T51" fmla="*/ 152 h 206"/>
                <a:gd name="T52" fmla="*/ 59 w 207"/>
                <a:gd name="T53" fmla="*/ 150 h 206"/>
                <a:gd name="T54" fmla="*/ 52 w 207"/>
                <a:gd name="T55" fmla="*/ 142 h 206"/>
                <a:gd name="T56" fmla="*/ 48 w 207"/>
                <a:gd name="T57" fmla="*/ 133 h 206"/>
                <a:gd name="T58" fmla="*/ 46 w 207"/>
                <a:gd name="T59" fmla="*/ 131 h 206"/>
                <a:gd name="T60" fmla="*/ 44 w 207"/>
                <a:gd name="T61" fmla="*/ 135 h 206"/>
                <a:gd name="T62" fmla="*/ 38 w 207"/>
                <a:gd name="T63" fmla="*/ 141 h 206"/>
                <a:gd name="T64" fmla="*/ 35 w 207"/>
                <a:gd name="T65" fmla="*/ 141 h 206"/>
                <a:gd name="T66" fmla="*/ 33 w 207"/>
                <a:gd name="T67" fmla="*/ 135 h 206"/>
                <a:gd name="T68" fmla="*/ 33 w 207"/>
                <a:gd name="T69" fmla="*/ 123 h 206"/>
                <a:gd name="T70" fmla="*/ 38 w 207"/>
                <a:gd name="T71" fmla="*/ 112 h 206"/>
                <a:gd name="T72" fmla="*/ 45 w 207"/>
                <a:gd name="T73" fmla="*/ 102 h 206"/>
                <a:gd name="T74" fmla="*/ 52 w 207"/>
                <a:gd name="T75" fmla="*/ 96 h 206"/>
                <a:gd name="T76" fmla="*/ 51 w 207"/>
                <a:gd name="T77" fmla="*/ 90 h 206"/>
                <a:gd name="T78" fmla="*/ 55 w 207"/>
                <a:gd name="T79" fmla="*/ 83 h 206"/>
                <a:gd name="T80" fmla="*/ 55 w 207"/>
                <a:gd name="T81" fmla="*/ 77 h 206"/>
                <a:gd name="T82" fmla="*/ 58 w 207"/>
                <a:gd name="T83" fmla="*/ 66 h 206"/>
                <a:gd name="T84" fmla="*/ 63 w 207"/>
                <a:gd name="T85" fmla="*/ 56 h 206"/>
                <a:gd name="T86" fmla="*/ 69 w 207"/>
                <a:gd name="T87" fmla="*/ 47 h 206"/>
                <a:gd name="T88" fmla="*/ 80 w 207"/>
                <a:gd name="T89" fmla="*/ 38 h 206"/>
                <a:gd name="T90" fmla="*/ 92 w 207"/>
                <a:gd name="T91" fmla="*/ 34 h 206"/>
                <a:gd name="T92" fmla="*/ 107 w 207"/>
                <a:gd name="T93" fmla="*/ 32 h 206"/>
                <a:gd name="T94" fmla="*/ 122 w 207"/>
                <a:gd name="T95" fmla="*/ 34 h 206"/>
                <a:gd name="T96" fmla="*/ 136 w 207"/>
                <a:gd name="T97" fmla="*/ 41 h 206"/>
                <a:gd name="T98" fmla="*/ 144 w 207"/>
                <a:gd name="T99" fmla="*/ 48 h 206"/>
                <a:gd name="T100" fmla="*/ 150 w 207"/>
                <a:gd name="T101" fmla="*/ 59 h 206"/>
                <a:gd name="T102" fmla="*/ 153 w 207"/>
                <a:gd name="T103" fmla="*/ 69 h 206"/>
                <a:gd name="T104" fmla="*/ 156 w 207"/>
                <a:gd name="T105" fmla="*/ 80 h 206"/>
                <a:gd name="T106" fmla="*/ 159 w 207"/>
                <a:gd name="T107" fmla="*/ 88 h 206"/>
                <a:gd name="T108" fmla="*/ 158 w 207"/>
                <a:gd name="T109" fmla="*/ 94 h 206"/>
                <a:gd name="T110" fmla="*/ 162 w 207"/>
                <a:gd name="T111" fmla="*/ 102 h 206"/>
                <a:gd name="T112" fmla="*/ 168 w 207"/>
                <a:gd name="T113" fmla="*/ 114 h 206"/>
                <a:gd name="T114" fmla="*/ 170 w 207"/>
                <a:gd name="T115" fmla="*/ 126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07" h="206">
                  <a:moveTo>
                    <a:pt x="207" y="31"/>
                  </a:moveTo>
                  <a:cubicBezTo>
                    <a:pt x="207" y="14"/>
                    <a:pt x="193" y="0"/>
                    <a:pt x="176" y="0"/>
                  </a:cubicBezTo>
                  <a:cubicBezTo>
                    <a:pt x="32" y="0"/>
                    <a:pt x="32" y="0"/>
                    <a:pt x="32" y="0"/>
                  </a:cubicBezTo>
                  <a:cubicBezTo>
                    <a:pt x="15" y="0"/>
                    <a:pt x="0" y="14"/>
                    <a:pt x="0" y="31"/>
                  </a:cubicBezTo>
                  <a:cubicBezTo>
                    <a:pt x="0" y="175"/>
                    <a:pt x="0" y="175"/>
                    <a:pt x="0" y="175"/>
                  </a:cubicBezTo>
                  <a:cubicBezTo>
                    <a:pt x="0" y="192"/>
                    <a:pt x="15" y="206"/>
                    <a:pt x="32" y="206"/>
                  </a:cubicBezTo>
                  <a:cubicBezTo>
                    <a:pt x="176" y="206"/>
                    <a:pt x="176" y="206"/>
                    <a:pt x="176" y="206"/>
                  </a:cubicBezTo>
                  <a:cubicBezTo>
                    <a:pt x="193" y="206"/>
                    <a:pt x="207" y="192"/>
                    <a:pt x="207" y="175"/>
                  </a:cubicBezTo>
                  <a:lnTo>
                    <a:pt x="207" y="31"/>
                  </a:lnTo>
                  <a:close/>
                  <a:moveTo>
                    <a:pt x="169" y="129"/>
                  </a:moveTo>
                  <a:cubicBezTo>
                    <a:pt x="169" y="130"/>
                    <a:pt x="169" y="130"/>
                    <a:pt x="169" y="130"/>
                  </a:cubicBezTo>
                  <a:cubicBezTo>
                    <a:pt x="169" y="131"/>
                    <a:pt x="169" y="131"/>
                    <a:pt x="169" y="131"/>
                  </a:cubicBezTo>
                  <a:cubicBezTo>
                    <a:pt x="170" y="132"/>
                    <a:pt x="170" y="132"/>
                    <a:pt x="170" y="132"/>
                  </a:cubicBezTo>
                  <a:cubicBezTo>
                    <a:pt x="170" y="134"/>
                    <a:pt x="170" y="134"/>
                    <a:pt x="170" y="134"/>
                  </a:cubicBezTo>
                  <a:cubicBezTo>
                    <a:pt x="170" y="136"/>
                    <a:pt x="170" y="136"/>
                    <a:pt x="170" y="136"/>
                  </a:cubicBezTo>
                  <a:cubicBezTo>
                    <a:pt x="170" y="138"/>
                    <a:pt x="170" y="138"/>
                    <a:pt x="170" y="138"/>
                  </a:cubicBezTo>
                  <a:cubicBezTo>
                    <a:pt x="170" y="138"/>
                    <a:pt x="170" y="138"/>
                    <a:pt x="170" y="138"/>
                  </a:cubicBezTo>
                  <a:cubicBezTo>
                    <a:pt x="169" y="139"/>
                    <a:pt x="169" y="139"/>
                    <a:pt x="169" y="139"/>
                  </a:cubicBezTo>
                  <a:cubicBezTo>
                    <a:pt x="169" y="140"/>
                    <a:pt x="169" y="140"/>
                    <a:pt x="169" y="140"/>
                  </a:cubicBezTo>
                  <a:cubicBezTo>
                    <a:pt x="169" y="140"/>
                    <a:pt x="169" y="140"/>
                    <a:pt x="169" y="140"/>
                  </a:cubicBezTo>
                  <a:cubicBezTo>
                    <a:pt x="168" y="141"/>
                    <a:pt x="168" y="141"/>
                    <a:pt x="168" y="141"/>
                  </a:cubicBezTo>
                  <a:cubicBezTo>
                    <a:pt x="168" y="141"/>
                    <a:pt x="168" y="141"/>
                    <a:pt x="168" y="141"/>
                  </a:cubicBezTo>
                  <a:cubicBezTo>
                    <a:pt x="167" y="142"/>
                    <a:pt x="167" y="142"/>
                    <a:pt x="167" y="142"/>
                  </a:cubicBezTo>
                  <a:cubicBezTo>
                    <a:pt x="167" y="142"/>
                    <a:pt x="167" y="142"/>
                    <a:pt x="167" y="142"/>
                  </a:cubicBezTo>
                  <a:cubicBezTo>
                    <a:pt x="166" y="142"/>
                    <a:pt x="166" y="142"/>
                    <a:pt x="166" y="142"/>
                  </a:cubicBezTo>
                  <a:cubicBezTo>
                    <a:pt x="166" y="142"/>
                    <a:pt x="166" y="142"/>
                    <a:pt x="166" y="142"/>
                  </a:cubicBezTo>
                  <a:cubicBezTo>
                    <a:pt x="166" y="141"/>
                    <a:pt x="166" y="141"/>
                    <a:pt x="166" y="141"/>
                  </a:cubicBezTo>
                  <a:cubicBezTo>
                    <a:pt x="165" y="141"/>
                    <a:pt x="165" y="141"/>
                    <a:pt x="165" y="141"/>
                  </a:cubicBezTo>
                  <a:cubicBezTo>
                    <a:pt x="165" y="141"/>
                    <a:pt x="165" y="141"/>
                    <a:pt x="165" y="141"/>
                  </a:cubicBezTo>
                  <a:cubicBezTo>
                    <a:pt x="165" y="142"/>
                    <a:pt x="165" y="142"/>
                    <a:pt x="165" y="142"/>
                  </a:cubicBezTo>
                  <a:cubicBezTo>
                    <a:pt x="164" y="142"/>
                    <a:pt x="164" y="142"/>
                    <a:pt x="164" y="142"/>
                  </a:cubicBezTo>
                  <a:cubicBezTo>
                    <a:pt x="164" y="142"/>
                    <a:pt x="164" y="142"/>
                    <a:pt x="164" y="142"/>
                  </a:cubicBezTo>
                  <a:cubicBezTo>
                    <a:pt x="163" y="142"/>
                    <a:pt x="163" y="142"/>
                    <a:pt x="163" y="142"/>
                  </a:cubicBezTo>
                  <a:cubicBezTo>
                    <a:pt x="163" y="141"/>
                    <a:pt x="163" y="141"/>
                    <a:pt x="163" y="141"/>
                  </a:cubicBezTo>
                  <a:cubicBezTo>
                    <a:pt x="163" y="141"/>
                    <a:pt x="163" y="141"/>
                    <a:pt x="163" y="141"/>
                  </a:cubicBezTo>
                  <a:cubicBezTo>
                    <a:pt x="162" y="140"/>
                    <a:pt x="162" y="140"/>
                    <a:pt x="162" y="140"/>
                  </a:cubicBezTo>
                  <a:cubicBezTo>
                    <a:pt x="161" y="139"/>
                    <a:pt x="161" y="139"/>
                    <a:pt x="161" y="139"/>
                  </a:cubicBezTo>
                  <a:cubicBezTo>
                    <a:pt x="161" y="138"/>
                    <a:pt x="161" y="138"/>
                    <a:pt x="161" y="138"/>
                  </a:cubicBezTo>
                  <a:cubicBezTo>
                    <a:pt x="160" y="137"/>
                    <a:pt x="160" y="137"/>
                    <a:pt x="160" y="137"/>
                  </a:cubicBezTo>
                  <a:cubicBezTo>
                    <a:pt x="159" y="137"/>
                    <a:pt x="159" y="137"/>
                    <a:pt x="159" y="137"/>
                  </a:cubicBezTo>
                  <a:cubicBezTo>
                    <a:pt x="159" y="135"/>
                    <a:pt x="159" y="135"/>
                    <a:pt x="159" y="135"/>
                  </a:cubicBezTo>
                  <a:cubicBezTo>
                    <a:pt x="158" y="134"/>
                    <a:pt x="158" y="134"/>
                    <a:pt x="158" y="134"/>
                  </a:cubicBezTo>
                  <a:cubicBezTo>
                    <a:pt x="158" y="136"/>
                    <a:pt x="158" y="136"/>
                    <a:pt x="158" y="136"/>
                  </a:cubicBezTo>
                  <a:cubicBezTo>
                    <a:pt x="157" y="136"/>
                    <a:pt x="157" y="136"/>
                    <a:pt x="157" y="136"/>
                  </a:cubicBezTo>
                  <a:cubicBezTo>
                    <a:pt x="157" y="135"/>
                    <a:pt x="157" y="135"/>
                    <a:pt x="157" y="135"/>
                  </a:cubicBezTo>
                  <a:cubicBezTo>
                    <a:pt x="157" y="134"/>
                    <a:pt x="157" y="134"/>
                    <a:pt x="157" y="134"/>
                  </a:cubicBezTo>
                  <a:cubicBezTo>
                    <a:pt x="157" y="135"/>
                    <a:pt x="157" y="135"/>
                    <a:pt x="157" y="135"/>
                  </a:cubicBezTo>
                  <a:cubicBezTo>
                    <a:pt x="156" y="136"/>
                    <a:pt x="156" y="136"/>
                    <a:pt x="156" y="136"/>
                  </a:cubicBezTo>
                  <a:cubicBezTo>
                    <a:pt x="155" y="139"/>
                    <a:pt x="155" y="139"/>
                    <a:pt x="155" y="139"/>
                  </a:cubicBezTo>
                  <a:cubicBezTo>
                    <a:pt x="154" y="141"/>
                    <a:pt x="154" y="141"/>
                    <a:pt x="154" y="141"/>
                  </a:cubicBezTo>
                  <a:cubicBezTo>
                    <a:pt x="153" y="143"/>
                    <a:pt x="153" y="143"/>
                    <a:pt x="153" y="143"/>
                  </a:cubicBezTo>
                  <a:cubicBezTo>
                    <a:pt x="152" y="144"/>
                    <a:pt x="152" y="144"/>
                    <a:pt x="152" y="144"/>
                  </a:cubicBezTo>
                  <a:cubicBezTo>
                    <a:pt x="151" y="146"/>
                    <a:pt x="151" y="146"/>
                    <a:pt x="151" y="146"/>
                  </a:cubicBezTo>
                  <a:cubicBezTo>
                    <a:pt x="150" y="148"/>
                    <a:pt x="150" y="148"/>
                    <a:pt x="150" y="148"/>
                  </a:cubicBezTo>
                  <a:cubicBezTo>
                    <a:pt x="149" y="148"/>
                    <a:pt x="149" y="148"/>
                    <a:pt x="149" y="148"/>
                  </a:cubicBezTo>
                  <a:cubicBezTo>
                    <a:pt x="148" y="149"/>
                    <a:pt x="148" y="149"/>
                    <a:pt x="148" y="149"/>
                  </a:cubicBezTo>
                  <a:cubicBezTo>
                    <a:pt x="147" y="151"/>
                    <a:pt x="147" y="151"/>
                    <a:pt x="147" y="151"/>
                  </a:cubicBezTo>
                  <a:cubicBezTo>
                    <a:pt x="147" y="151"/>
                    <a:pt x="147" y="151"/>
                    <a:pt x="147" y="151"/>
                  </a:cubicBezTo>
                  <a:cubicBezTo>
                    <a:pt x="147" y="151"/>
                    <a:pt x="147" y="151"/>
                    <a:pt x="147" y="151"/>
                  </a:cubicBezTo>
                  <a:cubicBezTo>
                    <a:pt x="148" y="152"/>
                    <a:pt x="148" y="152"/>
                    <a:pt x="148" y="152"/>
                  </a:cubicBezTo>
                  <a:cubicBezTo>
                    <a:pt x="151" y="153"/>
                    <a:pt x="151" y="153"/>
                    <a:pt x="151" y="153"/>
                  </a:cubicBezTo>
                  <a:cubicBezTo>
                    <a:pt x="153" y="154"/>
                    <a:pt x="153" y="154"/>
                    <a:pt x="153" y="154"/>
                  </a:cubicBezTo>
                  <a:cubicBezTo>
                    <a:pt x="154" y="155"/>
                    <a:pt x="154" y="155"/>
                    <a:pt x="154" y="155"/>
                  </a:cubicBezTo>
                  <a:cubicBezTo>
                    <a:pt x="156" y="156"/>
                    <a:pt x="156" y="156"/>
                    <a:pt x="156" y="156"/>
                  </a:cubicBezTo>
                  <a:cubicBezTo>
                    <a:pt x="157" y="157"/>
                    <a:pt x="157" y="157"/>
                    <a:pt x="157" y="157"/>
                  </a:cubicBezTo>
                  <a:cubicBezTo>
                    <a:pt x="158" y="158"/>
                    <a:pt x="158" y="158"/>
                    <a:pt x="158" y="158"/>
                  </a:cubicBezTo>
                  <a:cubicBezTo>
                    <a:pt x="158" y="158"/>
                    <a:pt x="158" y="158"/>
                    <a:pt x="158" y="158"/>
                  </a:cubicBezTo>
                  <a:cubicBezTo>
                    <a:pt x="159" y="159"/>
                    <a:pt x="159" y="159"/>
                    <a:pt x="159" y="159"/>
                  </a:cubicBezTo>
                  <a:cubicBezTo>
                    <a:pt x="159" y="160"/>
                    <a:pt x="159" y="160"/>
                    <a:pt x="159" y="160"/>
                  </a:cubicBezTo>
                  <a:cubicBezTo>
                    <a:pt x="159" y="160"/>
                    <a:pt x="159" y="160"/>
                    <a:pt x="159" y="160"/>
                  </a:cubicBezTo>
                  <a:cubicBezTo>
                    <a:pt x="160" y="161"/>
                    <a:pt x="160" y="161"/>
                    <a:pt x="160" y="161"/>
                  </a:cubicBezTo>
                  <a:cubicBezTo>
                    <a:pt x="160" y="162"/>
                    <a:pt x="160" y="162"/>
                    <a:pt x="160" y="162"/>
                  </a:cubicBezTo>
                  <a:cubicBezTo>
                    <a:pt x="159" y="162"/>
                    <a:pt x="159" y="162"/>
                    <a:pt x="159" y="162"/>
                  </a:cubicBezTo>
                  <a:cubicBezTo>
                    <a:pt x="158" y="163"/>
                    <a:pt x="158" y="163"/>
                    <a:pt x="158" y="163"/>
                  </a:cubicBezTo>
                  <a:cubicBezTo>
                    <a:pt x="158" y="163"/>
                    <a:pt x="158" y="163"/>
                    <a:pt x="158" y="163"/>
                  </a:cubicBezTo>
                  <a:cubicBezTo>
                    <a:pt x="159" y="164"/>
                    <a:pt x="159" y="164"/>
                    <a:pt x="159" y="164"/>
                  </a:cubicBezTo>
                  <a:cubicBezTo>
                    <a:pt x="159" y="164"/>
                    <a:pt x="159" y="164"/>
                    <a:pt x="159" y="164"/>
                  </a:cubicBezTo>
                  <a:cubicBezTo>
                    <a:pt x="159" y="165"/>
                    <a:pt x="159" y="165"/>
                    <a:pt x="159" y="165"/>
                  </a:cubicBezTo>
                  <a:cubicBezTo>
                    <a:pt x="159" y="165"/>
                    <a:pt x="159" y="165"/>
                    <a:pt x="159" y="165"/>
                  </a:cubicBezTo>
                  <a:cubicBezTo>
                    <a:pt x="158" y="166"/>
                    <a:pt x="158" y="166"/>
                    <a:pt x="158" y="166"/>
                  </a:cubicBezTo>
                  <a:cubicBezTo>
                    <a:pt x="158" y="167"/>
                    <a:pt x="158" y="167"/>
                    <a:pt x="158" y="167"/>
                  </a:cubicBezTo>
                  <a:cubicBezTo>
                    <a:pt x="157" y="167"/>
                    <a:pt x="157" y="167"/>
                    <a:pt x="157" y="167"/>
                  </a:cubicBezTo>
                  <a:cubicBezTo>
                    <a:pt x="157" y="168"/>
                    <a:pt x="157" y="168"/>
                    <a:pt x="157" y="168"/>
                  </a:cubicBezTo>
                  <a:cubicBezTo>
                    <a:pt x="156" y="168"/>
                    <a:pt x="156" y="168"/>
                    <a:pt x="156" y="168"/>
                  </a:cubicBezTo>
                  <a:cubicBezTo>
                    <a:pt x="155" y="169"/>
                    <a:pt x="155" y="169"/>
                    <a:pt x="155" y="169"/>
                  </a:cubicBezTo>
                  <a:cubicBezTo>
                    <a:pt x="154" y="169"/>
                    <a:pt x="154" y="169"/>
                    <a:pt x="154" y="169"/>
                  </a:cubicBezTo>
                  <a:cubicBezTo>
                    <a:pt x="152" y="170"/>
                    <a:pt x="152" y="170"/>
                    <a:pt x="152" y="170"/>
                  </a:cubicBezTo>
                  <a:cubicBezTo>
                    <a:pt x="151" y="171"/>
                    <a:pt x="151" y="171"/>
                    <a:pt x="151" y="171"/>
                  </a:cubicBezTo>
                  <a:cubicBezTo>
                    <a:pt x="150" y="171"/>
                    <a:pt x="150" y="171"/>
                    <a:pt x="150" y="171"/>
                  </a:cubicBezTo>
                  <a:cubicBezTo>
                    <a:pt x="150" y="171"/>
                    <a:pt x="150" y="171"/>
                    <a:pt x="150" y="171"/>
                  </a:cubicBezTo>
                  <a:cubicBezTo>
                    <a:pt x="148" y="171"/>
                    <a:pt x="148" y="171"/>
                    <a:pt x="148" y="171"/>
                  </a:cubicBezTo>
                  <a:cubicBezTo>
                    <a:pt x="146" y="172"/>
                    <a:pt x="146" y="172"/>
                    <a:pt x="146" y="172"/>
                  </a:cubicBezTo>
                  <a:cubicBezTo>
                    <a:pt x="145" y="172"/>
                    <a:pt x="145" y="172"/>
                    <a:pt x="145" y="172"/>
                  </a:cubicBezTo>
                  <a:cubicBezTo>
                    <a:pt x="143" y="172"/>
                    <a:pt x="143" y="172"/>
                    <a:pt x="143" y="172"/>
                  </a:cubicBezTo>
                  <a:cubicBezTo>
                    <a:pt x="141" y="173"/>
                    <a:pt x="141" y="173"/>
                    <a:pt x="141" y="173"/>
                  </a:cubicBezTo>
                  <a:cubicBezTo>
                    <a:pt x="139" y="174"/>
                    <a:pt x="139" y="174"/>
                    <a:pt x="139" y="174"/>
                  </a:cubicBezTo>
                  <a:cubicBezTo>
                    <a:pt x="137" y="174"/>
                    <a:pt x="137" y="174"/>
                    <a:pt x="137" y="174"/>
                  </a:cubicBezTo>
                  <a:cubicBezTo>
                    <a:pt x="135" y="174"/>
                    <a:pt x="135" y="174"/>
                    <a:pt x="135" y="174"/>
                  </a:cubicBezTo>
                  <a:cubicBezTo>
                    <a:pt x="133" y="174"/>
                    <a:pt x="133" y="174"/>
                    <a:pt x="133" y="174"/>
                  </a:cubicBezTo>
                  <a:cubicBezTo>
                    <a:pt x="131" y="173"/>
                    <a:pt x="131" y="173"/>
                    <a:pt x="131" y="173"/>
                  </a:cubicBezTo>
                  <a:cubicBezTo>
                    <a:pt x="129" y="173"/>
                    <a:pt x="129" y="173"/>
                    <a:pt x="129" y="173"/>
                  </a:cubicBezTo>
                  <a:cubicBezTo>
                    <a:pt x="127" y="172"/>
                    <a:pt x="127" y="172"/>
                    <a:pt x="127" y="172"/>
                  </a:cubicBezTo>
                  <a:cubicBezTo>
                    <a:pt x="124" y="172"/>
                    <a:pt x="124" y="172"/>
                    <a:pt x="124" y="172"/>
                  </a:cubicBezTo>
                  <a:cubicBezTo>
                    <a:pt x="122" y="172"/>
                    <a:pt x="122" y="172"/>
                    <a:pt x="122" y="172"/>
                  </a:cubicBezTo>
                  <a:cubicBezTo>
                    <a:pt x="120" y="171"/>
                    <a:pt x="120" y="171"/>
                    <a:pt x="120" y="171"/>
                  </a:cubicBezTo>
                  <a:cubicBezTo>
                    <a:pt x="118" y="171"/>
                    <a:pt x="118" y="171"/>
                    <a:pt x="118" y="171"/>
                  </a:cubicBezTo>
                  <a:cubicBezTo>
                    <a:pt x="116" y="170"/>
                    <a:pt x="116" y="170"/>
                    <a:pt x="116" y="170"/>
                  </a:cubicBezTo>
                  <a:cubicBezTo>
                    <a:pt x="113" y="169"/>
                    <a:pt x="113" y="169"/>
                    <a:pt x="113" y="169"/>
                  </a:cubicBezTo>
                  <a:cubicBezTo>
                    <a:pt x="111" y="169"/>
                    <a:pt x="111" y="169"/>
                    <a:pt x="111" y="169"/>
                  </a:cubicBezTo>
                  <a:cubicBezTo>
                    <a:pt x="110" y="168"/>
                    <a:pt x="110" y="168"/>
                    <a:pt x="110" y="168"/>
                  </a:cubicBezTo>
                  <a:cubicBezTo>
                    <a:pt x="109" y="168"/>
                    <a:pt x="109" y="168"/>
                    <a:pt x="109" y="168"/>
                  </a:cubicBezTo>
                  <a:cubicBezTo>
                    <a:pt x="109" y="168"/>
                    <a:pt x="109" y="168"/>
                    <a:pt x="109" y="168"/>
                  </a:cubicBezTo>
                  <a:cubicBezTo>
                    <a:pt x="108" y="168"/>
                    <a:pt x="108" y="168"/>
                    <a:pt x="108" y="168"/>
                  </a:cubicBezTo>
                  <a:cubicBezTo>
                    <a:pt x="107" y="168"/>
                    <a:pt x="107" y="168"/>
                    <a:pt x="107" y="168"/>
                  </a:cubicBezTo>
                  <a:cubicBezTo>
                    <a:pt x="106" y="168"/>
                    <a:pt x="106" y="168"/>
                    <a:pt x="106" y="168"/>
                  </a:cubicBezTo>
                  <a:cubicBezTo>
                    <a:pt x="104" y="168"/>
                    <a:pt x="104" y="168"/>
                    <a:pt x="104" y="168"/>
                  </a:cubicBezTo>
                  <a:cubicBezTo>
                    <a:pt x="103" y="167"/>
                    <a:pt x="103" y="167"/>
                    <a:pt x="103" y="167"/>
                  </a:cubicBezTo>
                  <a:cubicBezTo>
                    <a:pt x="102" y="167"/>
                    <a:pt x="102" y="167"/>
                    <a:pt x="102" y="167"/>
                  </a:cubicBezTo>
                  <a:cubicBezTo>
                    <a:pt x="101" y="168"/>
                    <a:pt x="101" y="168"/>
                    <a:pt x="101" y="168"/>
                  </a:cubicBezTo>
                  <a:cubicBezTo>
                    <a:pt x="100" y="169"/>
                    <a:pt x="100" y="169"/>
                    <a:pt x="100" y="169"/>
                  </a:cubicBezTo>
                  <a:cubicBezTo>
                    <a:pt x="98" y="169"/>
                    <a:pt x="98" y="169"/>
                    <a:pt x="98" y="169"/>
                  </a:cubicBezTo>
                  <a:cubicBezTo>
                    <a:pt x="96" y="170"/>
                    <a:pt x="96" y="170"/>
                    <a:pt x="96" y="170"/>
                  </a:cubicBezTo>
                  <a:cubicBezTo>
                    <a:pt x="95" y="171"/>
                    <a:pt x="95" y="171"/>
                    <a:pt x="95" y="171"/>
                  </a:cubicBezTo>
                  <a:cubicBezTo>
                    <a:pt x="94" y="171"/>
                    <a:pt x="94" y="171"/>
                    <a:pt x="94" y="171"/>
                  </a:cubicBezTo>
                  <a:cubicBezTo>
                    <a:pt x="92" y="172"/>
                    <a:pt x="92" y="172"/>
                    <a:pt x="92" y="172"/>
                  </a:cubicBezTo>
                  <a:cubicBezTo>
                    <a:pt x="90" y="173"/>
                    <a:pt x="90" y="173"/>
                    <a:pt x="90" y="173"/>
                  </a:cubicBezTo>
                  <a:cubicBezTo>
                    <a:pt x="89" y="173"/>
                    <a:pt x="89" y="173"/>
                    <a:pt x="89" y="173"/>
                  </a:cubicBezTo>
                  <a:cubicBezTo>
                    <a:pt x="87" y="173"/>
                    <a:pt x="87" y="173"/>
                    <a:pt x="87" y="173"/>
                  </a:cubicBezTo>
                  <a:cubicBezTo>
                    <a:pt x="86" y="173"/>
                    <a:pt x="86" y="173"/>
                    <a:pt x="86" y="173"/>
                  </a:cubicBezTo>
                  <a:cubicBezTo>
                    <a:pt x="84" y="174"/>
                    <a:pt x="84" y="174"/>
                    <a:pt x="84" y="174"/>
                  </a:cubicBezTo>
                  <a:cubicBezTo>
                    <a:pt x="83" y="174"/>
                    <a:pt x="83" y="174"/>
                    <a:pt x="83" y="174"/>
                  </a:cubicBezTo>
                  <a:cubicBezTo>
                    <a:pt x="81" y="174"/>
                    <a:pt x="81" y="174"/>
                    <a:pt x="81" y="174"/>
                  </a:cubicBezTo>
                  <a:cubicBezTo>
                    <a:pt x="80" y="174"/>
                    <a:pt x="80" y="174"/>
                    <a:pt x="80" y="174"/>
                  </a:cubicBezTo>
                  <a:cubicBezTo>
                    <a:pt x="78" y="174"/>
                    <a:pt x="78" y="174"/>
                    <a:pt x="78" y="174"/>
                  </a:cubicBezTo>
                  <a:cubicBezTo>
                    <a:pt x="75" y="174"/>
                    <a:pt x="75" y="174"/>
                    <a:pt x="75" y="174"/>
                  </a:cubicBezTo>
                  <a:cubicBezTo>
                    <a:pt x="71" y="174"/>
                    <a:pt x="71" y="174"/>
                    <a:pt x="71" y="174"/>
                  </a:cubicBezTo>
                  <a:cubicBezTo>
                    <a:pt x="68" y="173"/>
                    <a:pt x="68" y="173"/>
                    <a:pt x="68" y="173"/>
                  </a:cubicBezTo>
                  <a:cubicBezTo>
                    <a:pt x="66" y="173"/>
                    <a:pt x="66" y="173"/>
                    <a:pt x="66" y="173"/>
                  </a:cubicBezTo>
                  <a:cubicBezTo>
                    <a:pt x="64" y="173"/>
                    <a:pt x="64" y="173"/>
                    <a:pt x="64" y="173"/>
                  </a:cubicBezTo>
                  <a:cubicBezTo>
                    <a:pt x="63" y="173"/>
                    <a:pt x="63" y="173"/>
                    <a:pt x="63" y="173"/>
                  </a:cubicBezTo>
                  <a:cubicBezTo>
                    <a:pt x="61" y="172"/>
                    <a:pt x="61" y="172"/>
                    <a:pt x="61" y="172"/>
                  </a:cubicBezTo>
                  <a:cubicBezTo>
                    <a:pt x="59" y="172"/>
                    <a:pt x="59" y="172"/>
                    <a:pt x="59" y="172"/>
                  </a:cubicBezTo>
                  <a:cubicBezTo>
                    <a:pt x="58" y="171"/>
                    <a:pt x="58" y="171"/>
                    <a:pt x="58" y="171"/>
                  </a:cubicBezTo>
                  <a:cubicBezTo>
                    <a:pt x="57" y="171"/>
                    <a:pt x="57" y="171"/>
                    <a:pt x="57" y="171"/>
                  </a:cubicBezTo>
                  <a:cubicBezTo>
                    <a:pt x="55" y="170"/>
                    <a:pt x="55" y="170"/>
                    <a:pt x="55" y="170"/>
                  </a:cubicBezTo>
                  <a:cubicBezTo>
                    <a:pt x="54" y="170"/>
                    <a:pt x="54" y="170"/>
                    <a:pt x="54" y="170"/>
                  </a:cubicBezTo>
                  <a:cubicBezTo>
                    <a:pt x="53" y="169"/>
                    <a:pt x="53" y="169"/>
                    <a:pt x="53" y="169"/>
                  </a:cubicBezTo>
                  <a:cubicBezTo>
                    <a:pt x="52" y="168"/>
                    <a:pt x="52" y="168"/>
                    <a:pt x="52" y="168"/>
                  </a:cubicBezTo>
                  <a:cubicBezTo>
                    <a:pt x="51" y="168"/>
                    <a:pt x="51" y="168"/>
                    <a:pt x="51" y="168"/>
                  </a:cubicBezTo>
                  <a:cubicBezTo>
                    <a:pt x="51" y="167"/>
                    <a:pt x="51" y="167"/>
                    <a:pt x="51" y="167"/>
                  </a:cubicBezTo>
                  <a:cubicBezTo>
                    <a:pt x="51" y="167"/>
                    <a:pt x="51" y="167"/>
                    <a:pt x="51" y="167"/>
                  </a:cubicBezTo>
                  <a:cubicBezTo>
                    <a:pt x="50" y="167"/>
                    <a:pt x="50" y="167"/>
                    <a:pt x="50" y="167"/>
                  </a:cubicBezTo>
                  <a:cubicBezTo>
                    <a:pt x="50" y="166"/>
                    <a:pt x="50" y="166"/>
                    <a:pt x="50" y="166"/>
                  </a:cubicBezTo>
                  <a:cubicBezTo>
                    <a:pt x="50" y="166"/>
                    <a:pt x="50" y="166"/>
                    <a:pt x="50" y="166"/>
                  </a:cubicBezTo>
                  <a:cubicBezTo>
                    <a:pt x="49" y="165"/>
                    <a:pt x="49" y="165"/>
                    <a:pt x="49" y="165"/>
                  </a:cubicBezTo>
                  <a:cubicBezTo>
                    <a:pt x="49" y="164"/>
                    <a:pt x="49" y="164"/>
                    <a:pt x="49" y="164"/>
                  </a:cubicBezTo>
                  <a:cubicBezTo>
                    <a:pt x="49" y="164"/>
                    <a:pt x="49" y="164"/>
                    <a:pt x="49" y="164"/>
                  </a:cubicBezTo>
                  <a:cubicBezTo>
                    <a:pt x="49" y="163"/>
                    <a:pt x="49" y="163"/>
                    <a:pt x="49" y="163"/>
                  </a:cubicBezTo>
                  <a:cubicBezTo>
                    <a:pt x="49" y="162"/>
                    <a:pt x="49" y="162"/>
                    <a:pt x="49" y="162"/>
                  </a:cubicBezTo>
                  <a:cubicBezTo>
                    <a:pt x="49" y="162"/>
                    <a:pt x="49" y="162"/>
                    <a:pt x="49" y="162"/>
                  </a:cubicBezTo>
                  <a:cubicBezTo>
                    <a:pt x="49" y="161"/>
                    <a:pt x="49" y="161"/>
                    <a:pt x="49" y="161"/>
                  </a:cubicBezTo>
                  <a:cubicBezTo>
                    <a:pt x="49" y="161"/>
                    <a:pt x="49" y="161"/>
                    <a:pt x="49" y="161"/>
                  </a:cubicBezTo>
                  <a:cubicBezTo>
                    <a:pt x="49" y="160"/>
                    <a:pt x="49" y="160"/>
                    <a:pt x="49" y="160"/>
                  </a:cubicBezTo>
                  <a:cubicBezTo>
                    <a:pt x="49" y="159"/>
                    <a:pt x="49" y="159"/>
                    <a:pt x="49" y="159"/>
                  </a:cubicBezTo>
                  <a:cubicBezTo>
                    <a:pt x="50" y="159"/>
                    <a:pt x="50" y="159"/>
                    <a:pt x="50" y="159"/>
                  </a:cubicBezTo>
                  <a:cubicBezTo>
                    <a:pt x="50" y="158"/>
                    <a:pt x="50" y="158"/>
                    <a:pt x="50" y="158"/>
                  </a:cubicBezTo>
                  <a:cubicBezTo>
                    <a:pt x="50" y="157"/>
                    <a:pt x="50" y="157"/>
                    <a:pt x="50" y="157"/>
                  </a:cubicBezTo>
                  <a:cubicBezTo>
                    <a:pt x="51" y="157"/>
                    <a:pt x="51" y="157"/>
                    <a:pt x="51" y="157"/>
                  </a:cubicBezTo>
                  <a:cubicBezTo>
                    <a:pt x="51" y="156"/>
                    <a:pt x="51" y="156"/>
                    <a:pt x="51" y="156"/>
                  </a:cubicBezTo>
                  <a:cubicBezTo>
                    <a:pt x="52" y="156"/>
                    <a:pt x="52" y="156"/>
                    <a:pt x="52" y="156"/>
                  </a:cubicBezTo>
                  <a:cubicBezTo>
                    <a:pt x="52" y="155"/>
                    <a:pt x="52" y="155"/>
                    <a:pt x="52" y="155"/>
                  </a:cubicBezTo>
                  <a:cubicBezTo>
                    <a:pt x="53" y="155"/>
                    <a:pt x="53" y="155"/>
                    <a:pt x="53" y="155"/>
                  </a:cubicBezTo>
                  <a:cubicBezTo>
                    <a:pt x="53" y="155"/>
                    <a:pt x="53" y="155"/>
                    <a:pt x="53" y="155"/>
                  </a:cubicBezTo>
                  <a:cubicBezTo>
                    <a:pt x="54" y="154"/>
                    <a:pt x="54" y="154"/>
                    <a:pt x="54" y="154"/>
                  </a:cubicBezTo>
                  <a:cubicBezTo>
                    <a:pt x="54" y="154"/>
                    <a:pt x="54" y="154"/>
                    <a:pt x="54" y="154"/>
                  </a:cubicBezTo>
                  <a:cubicBezTo>
                    <a:pt x="55" y="154"/>
                    <a:pt x="55" y="154"/>
                    <a:pt x="55" y="154"/>
                  </a:cubicBezTo>
                  <a:cubicBezTo>
                    <a:pt x="56" y="153"/>
                    <a:pt x="56" y="153"/>
                    <a:pt x="56" y="153"/>
                  </a:cubicBezTo>
                  <a:cubicBezTo>
                    <a:pt x="57" y="153"/>
                    <a:pt x="57" y="153"/>
                    <a:pt x="57" y="153"/>
                  </a:cubicBezTo>
                  <a:cubicBezTo>
                    <a:pt x="58" y="153"/>
                    <a:pt x="58" y="153"/>
                    <a:pt x="58" y="153"/>
                  </a:cubicBezTo>
                  <a:cubicBezTo>
                    <a:pt x="59" y="153"/>
                    <a:pt x="59" y="153"/>
                    <a:pt x="59" y="153"/>
                  </a:cubicBezTo>
                  <a:cubicBezTo>
                    <a:pt x="60" y="153"/>
                    <a:pt x="60" y="153"/>
                    <a:pt x="60" y="153"/>
                  </a:cubicBezTo>
                  <a:cubicBezTo>
                    <a:pt x="61" y="152"/>
                    <a:pt x="61" y="152"/>
                    <a:pt x="61" y="152"/>
                  </a:cubicBezTo>
                  <a:cubicBezTo>
                    <a:pt x="61" y="152"/>
                    <a:pt x="61" y="152"/>
                    <a:pt x="61" y="152"/>
                  </a:cubicBezTo>
                  <a:cubicBezTo>
                    <a:pt x="61" y="152"/>
                    <a:pt x="61" y="152"/>
                    <a:pt x="61" y="152"/>
                  </a:cubicBezTo>
                  <a:cubicBezTo>
                    <a:pt x="60" y="152"/>
                    <a:pt x="60" y="152"/>
                    <a:pt x="60" y="152"/>
                  </a:cubicBezTo>
                  <a:cubicBezTo>
                    <a:pt x="60" y="152"/>
                    <a:pt x="60" y="152"/>
                    <a:pt x="60" y="152"/>
                  </a:cubicBezTo>
                  <a:cubicBezTo>
                    <a:pt x="61" y="152"/>
                    <a:pt x="61" y="152"/>
                    <a:pt x="61" y="152"/>
                  </a:cubicBezTo>
                  <a:cubicBezTo>
                    <a:pt x="60" y="152"/>
                    <a:pt x="60" y="152"/>
                    <a:pt x="60" y="152"/>
                  </a:cubicBezTo>
                  <a:cubicBezTo>
                    <a:pt x="59" y="150"/>
                    <a:pt x="59" y="150"/>
                    <a:pt x="59" y="150"/>
                  </a:cubicBezTo>
                  <a:cubicBezTo>
                    <a:pt x="58" y="149"/>
                    <a:pt x="58" y="149"/>
                    <a:pt x="58" y="149"/>
                  </a:cubicBezTo>
                  <a:cubicBezTo>
                    <a:pt x="57" y="148"/>
                    <a:pt x="57" y="148"/>
                    <a:pt x="57" y="148"/>
                  </a:cubicBezTo>
                  <a:cubicBezTo>
                    <a:pt x="56" y="147"/>
                    <a:pt x="56" y="147"/>
                    <a:pt x="56" y="147"/>
                  </a:cubicBezTo>
                  <a:cubicBezTo>
                    <a:pt x="54" y="146"/>
                    <a:pt x="54" y="146"/>
                    <a:pt x="54" y="146"/>
                  </a:cubicBezTo>
                  <a:cubicBezTo>
                    <a:pt x="53" y="144"/>
                    <a:pt x="53" y="144"/>
                    <a:pt x="53" y="144"/>
                  </a:cubicBezTo>
                  <a:cubicBezTo>
                    <a:pt x="52" y="143"/>
                    <a:pt x="52" y="143"/>
                    <a:pt x="52" y="143"/>
                  </a:cubicBezTo>
                  <a:cubicBezTo>
                    <a:pt x="52" y="142"/>
                    <a:pt x="52" y="142"/>
                    <a:pt x="52" y="142"/>
                  </a:cubicBezTo>
                  <a:cubicBezTo>
                    <a:pt x="51" y="141"/>
                    <a:pt x="51" y="141"/>
                    <a:pt x="51" y="141"/>
                  </a:cubicBezTo>
                  <a:cubicBezTo>
                    <a:pt x="50" y="140"/>
                    <a:pt x="50" y="140"/>
                    <a:pt x="50" y="140"/>
                  </a:cubicBezTo>
                  <a:cubicBezTo>
                    <a:pt x="50" y="138"/>
                    <a:pt x="50" y="138"/>
                    <a:pt x="50" y="138"/>
                  </a:cubicBezTo>
                  <a:cubicBezTo>
                    <a:pt x="49" y="137"/>
                    <a:pt x="49" y="137"/>
                    <a:pt x="49" y="137"/>
                  </a:cubicBezTo>
                  <a:cubicBezTo>
                    <a:pt x="49" y="136"/>
                    <a:pt x="49" y="136"/>
                    <a:pt x="49" y="136"/>
                  </a:cubicBezTo>
                  <a:cubicBezTo>
                    <a:pt x="48" y="134"/>
                    <a:pt x="48" y="134"/>
                    <a:pt x="48" y="134"/>
                  </a:cubicBezTo>
                  <a:cubicBezTo>
                    <a:pt x="48" y="133"/>
                    <a:pt x="48" y="133"/>
                    <a:pt x="48" y="133"/>
                  </a:cubicBezTo>
                  <a:cubicBezTo>
                    <a:pt x="47" y="131"/>
                    <a:pt x="47" y="131"/>
                    <a:pt x="47" y="131"/>
                  </a:cubicBezTo>
                  <a:cubicBezTo>
                    <a:pt x="47" y="130"/>
                    <a:pt x="47" y="130"/>
                    <a:pt x="47" y="130"/>
                  </a:cubicBezTo>
                  <a:cubicBezTo>
                    <a:pt x="47" y="130"/>
                    <a:pt x="47" y="130"/>
                    <a:pt x="47" y="130"/>
                  </a:cubicBezTo>
                  <a:cubicBezTo>
                    <a:pt x="47" y="130"/>
                    <a:pt x="47" y="130"/>
                    <a:pt x="47" y="130"/>
                  </a:cubicBezTo>
                  <a:cubicBezTo>
                    <a:pt x="47" y="130"/>
                    <a:pt x="47" y="130"/>
                    <a:pt x="47" y="130"/>
                  </a:cubicBezTo>
                  <a:cubicBezTo>
                    <a:pt x="46" y="131"/>
                    <a:pt x="46" y="131"/>
                    <a:pt x="46" y="131"/>
                  </a:cubicBezTo>
                  <a:cubicBezTo>
                    <a:pt x="46" y="131"/>
                    <a:pt x="46" y="131"/>
                    <a:pt x="46" y="131"/>
                  </a:cubicBezTo>
                  <a:cubicBezTo>
                    <a:pt x="46" y="131"/>
                    <a:pt x="46" y="131"/>
                    <a:pt x="46" y="131"/>
                  </a:cubicBezTo>
                  <a:cubicBezTo>
                    <a:pt x="46" y="132"/>
                    <a:pt x="46" y="132"/>
                    <a:pt x="46" y="132"/>
                  </a:cubicBezTo>
                  <a:cubicBezTo>
                    <a:pt x="46" y="132"/>
                    <a:pt x="46" y="132"/>
                    <a:pt x="46" y="132"/>
                  </a:cubicBezTo>
                  <a:cubicBezTo>
                    <a:pt x="46" y="133"/>
                    <a:pt x="46" y="133"/>
                    <a:pt x="46" y="133"/>
                  </a:cubicBezTo>
                  <a:cubicBezTo>
                    <a:pt x="45" y="134"/>
                    <a:pt x="45" y="134"/>
                    <a:pt x="45" y="134"/>
                  </a:cubicBezTo>
                  <a:cubicBezTo>
                    <a:pt x="45" y="135"/>
                    <a:pt x="45" y="135"/>
                    <a:pt x="45" y="135"/>
                  </a:cubicBezTo>
                  <a:cubicBezTo>
                    <a:pt x="44" y="135"/>
                    <a:pt x="44" y="135"/>
                    <a:pt x="44" y="135"/>
                  </a:cubicBezTo>
                  <a:cubicBezTo>
                    <a:pt x="43" y="136"/>
                    <a:pt x="43" y="136"/>
                    <a:pt x="43" y="136"/>
                  </a:cubicBezTo>
                  <a:cubicBezTo>
                    <a:pt x="43" y="137"/>
                    <a:pt x="43" y="137"/>
                    <a:pt x="43" y="137"/>
                  </a:cubicBezTo>
                  <a:cubicBezTo>
                    <a:pt x="42" y="138"/>
                    <a:pt x="42" y="138"/>
                    <a:pt x="42" y="138"/>
                  </a:cubicBezTo>
                  <a:cubicBezTo>
                    <a:pt x="41" y="139"/>
                    <a:pt x="41" y="139"/>
                    <a:pt x="41" y="139"/>
                  </a:cubicBezTo>
                  <a:cubicBezTo>
                    <a:pt x="40" y="139"/>
                    <a:pt x="40" y="139"/>
                    <a:pt x="40" y="139"/>
                  </a:cubicBezTo>
                  <a:cubicBezTo>
                    <a:pt x="39" y="140"/>
                    <a:pt x="39" y="140"/>
                    <a:pt x="39" y="140"/>
                  </a:cubicBezTo>
                  <a:cubicBezTo>
                    <a:pt x="38" y="141"/>
                    <a:pt x="38" y="141"/>
                    <a:pt x="38" y="141"/>
                  </a:cubicBezTo>
                  <a:cubicBezTo>
                    <a:pt x="38" y="141"/>
                    <a:pt x="38" y="141"/>
                    <a:pt x="38" y="141"/>
                  </a:cubicBezTo>
                  <a:cubicBezTo>
                    <a:pt x="36" y="141"/>
                    <a:pt x="36" y="141"/>
                    <a:pt x="36"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5" y="141"/>
                    <a:pt x="35" y="141"/>
                    <a:pt x="35" y="141"/>
                  </a:cubicBezTo>
                  <a:cubicBezTo>
                    <a:pt x="34" y="141"/>
                    <a:pt x="34" y="141"/>
                    <a:pt x="34" y="141"/>
                  </a:cubicBezTo>
                  <a:cubicBezTo>
                    <a:pt x="34" y="140"/>
                    <a:pt x="34" y="140"/>
                    <a:pt x="34" y="140"/>
                  </a:cubicBezTo>
                  <a:cubicBezTo>
                    <a:pt x="34" y="139"/>
                    <a:pt x="34" y="139"/>
                    <a:pt x="34" y="139"/>
                  </a:cubicBezTo>
                  <a:cubicBezTo>
                    <a:pt x="33" y="138"/>
                    <a:pt x="33" y="138"/>
                    <a:pt x="33" y="138"/>
                  </a:cubicBezTo>
                  <a:cubicBezTo>
                    <a:pt x="33" y="137"/>
                    <a:pt x="33" y="137"/>
                    <a:pt x="33" y="137"/>
                  </a:cubicBezTo>
                  <a:cubicBezTo>
                    <a:pt x="33" y="137"/>
                    <a:pt x="33" y="137"/>
                    <a:pt x="33" y="137"/>
                  </a:cubicBezTo>
                  <a:cubicBezTo>
                    <a:pt x="33" y="135"/>
                    <a:pt x="33" y="135"/>
                    <a:pt x="33" y="135"/>
                  </a:cubicBezTo>
                  <a:cubicBezTo>
                    <a:pt x="33" y="134"/>
                    <a:pt x="33" y="134"/>
                    <a:pt x="33" y="134"/>
                  </a:cubicBezTo>
                  <a:cubicBezTo>
                    <a:pt x="33" y="133"/>
                    <a:pt x="33" y="133"/>
                    <a:pt x="33" y="133"/>
                  </a:cubicBezTo>
                  <a:cubicBezTo>
                    <a:pt x="33" y="130"/>
                    <a:pt x="33" y="130"/>
                    <a:pt x="33" y="130"/>
                  </a:cubicBezTo>
                  <a:cubicBezTo>
                    <a:pt x="33" y="128"/>
                    <a:pt x="33" y="128"/>
                    <a:pt x="33" y="128"/>
                  </a:cubicBezTo>
                  <a:cubicBezTo>
                    <a:pt x="33" y="126"/>
                    <a:pt x="33" y="126"/>
                    <a:pt x="33" y="126"/>
                  </a:cubicBezTo>
                  <a:cubicBezTo>
                    <a:pt x="33" y="125"/>
                    <a:pt x="33" y="125"/>
                    <a:pt x="33" y="125"/>
                  </a:cubicBezTo>
                  <a:cubicBezTo>
                    <a:pt x="33" y="123"/>
                    <a:pt x="33" y="123"/>
                    <a:pt x="33" y="123"/>
                  </a:cubicBezTo>
                  <a:cubicBezTo>
                    <a:pt x="34" y="122"/>
                    <a:pt x="34" y="122"/>
                    <a:pt x="34" y="122"/>
                  </a:cubicBezTo>
                  <a:cubicBezTo>
                    <a:pt x="34" y="120"/>
                    <a:pt x="34" y="120"/>
                    <a:pt x="34" y="120"/>
                  </a:cubicBezTo>
                  <a:cubicBezTo>
                    <a:pt x="35" y="119"/>
                    <a:pt x="35" y="119"/>
                    <a:pt x="35" y="119"/>
                  </a:cubicBezTo>
                  <a:cubicBezTo>
                    <a:pt x="35" y="117"/>
                    <a:pt x="35" y="117"/>
                    <a:pt x="35" y="117"/>
                  </a:cubicBezTo>
                  <a:cubicBezTo>
                    <a:pt x="36" y="116"/>
                    <a:pt x="36" y="116"/>
                    <a:pt x="36" y="116"/>
                  </a:cubicBezTo>
                  <a:cubicBezTo>
                    <a:pt x="37" y="114"/>
                    <a:pt x="37" y="114"/>
                    <a:pt x="37" y="114"/>
                  </a:cubicBezTo>
                  <a:cubicBezTo>
                    <a:pt x="38" y="112"/>
                    <a:pt x="38" y="112"/>
                    <a:pt x="38" y="112"/>
                  </a:cubicBezTo>
                  <a:cubicBezTo>
                    <a:pt x="38" y="111"/>
                    <a:pt x="38" y="111"/>
                    <a:pt x="38" y="111"/>
                  </a:cubicBezTo>
                  <a:cubicBezTo>
                    <a:pt x="40" y="109"/>
                    <a:pt x="40" y="109"/>
                    <a:pt x="40" y="109"/>
                  </a:cubicBezTo>
                  <a:cubicBezTo>
                    <a:pt x="41" y="108"/>
                    <a:pt x="41" y="108"/>
                    <a:pt x="41" y="108"/>
                  </a:cubicBezTo>
                  <a:cubicBezTo>
                    <a:pt x="42" y="106"/>
                    <a:pt x="42" y="106"/>
                    <a:pt x="42" y="106"/>
                  </a:cubicBezTo>
                  <a:cubicBezTo>
                    <a:pt x="43" y="105"/>
                    <a:pt x="43" y="105"/>
                    <a:pt x="43" y="105"/>
                  </a:cubicBezTo>
                  <a:cubicBezTo>
                    <a:pt x="44" y="103"/>
                    <a:pt x="44" y="103"/>
                    <a:pt x="44" y="103"/>
                  </a:cubicBezTo>
                  <a:cubicBezTo>
                    <a:pt x="45" y="102"/>
                    <a:pt x="45" y="102"/>
                    <a:pt x="45" y="102"/>
                  </a:cubicBezTo>
                  <a:cubicBezTo>
                    <a:pt x="46" y="101"/>
                    <a:pt x="46" y="101"/>
                    <a:pt x="46" y="101"/>
                  </a:cubicBezTo>
                  <a:cubicBezTo>
                    <a:pt x="47" y="101"/>
                    <a:pt x="47" y="101"/>
                    <a:pt x="47" y="101"/>
                  </a:cubicBezTo>
                  <a:cubicBezTo>
                    <a:pt x="48" y="100"/>
                    <a:pt x="48" y="100"/>
                    <a:pt x="48" y="100"/>
                  </a:cubicBezTo>
                  <a:cubicBezTo>
                    <a:pt x="49" y="99"/>
                    <a:pt x="49" y="99"/>
                    <a:pt x="49" y="99"/>
                  </a:cubicBezTo>
                  <a:cubicBezTo>
                    <a:pt x="51" y="97"/>
                    <a:pt x="51" y="97"/>
                    <a:pt x="51" y="97"/>
                  </a:cubicBezTo>
                  <a:cubicBezTo>
                    <a:pt x="52" y="96"/>
                    <a:pt x="52" y="96"/>
                    <a:pt x="52" y="96"/>
                  </a:cubicBezTo>
                  <a:cubicBezTo>
                    <a:pt x="52" y="96"/>
                    <a:pt x="52" y="96"/>
                    <a:pt x="52" y="96"/>
                  </a:cubicBezTo>
                  <a:cubicBezTo>
                    <a:pt x="52" y="95"/>
                    <a:pt x="52" y="95"/>
                    <a:pt x="52" y="95"/>
                  </a:cubicBezTo>
                  <a:cubicBezTo>
                    <a:pt x="51" y="94"/>
                    <a:pt x="51" y="94"/>
                    <a:pt x="51" y="94"/>
                  </a:cubicBezTo>
                  <a:cubicBezTo>
                    <a:pt x="49" y="93"/>
                    <a:pt x="49" y="93"/>
                    <a:pt x="49" y="93"/>
                  </a:cubicBezTo>
                  <a:cubicBezTo>
                    <a:pt x="49" y="93"/>
                    <a:pt x="49" y="93"/>
                    <a:pt x="49" y="93"/>
                  </a:cubicBezTo>
                  <a:cubicBezTo>
                    <a:pt x="49" y="92"/>
                    <a:pt x="49" y="92"/>
                    <a:pt x="49" y="92"/>
                  </a:cubicBezTo>
                  <a:cubicBezTo>
                    <a:pt x="49" y="91"/>
                    <a:pt x="49" y="91"/>
                    <a:pt x="49" y="91"/>
                  </a:cubicBezTo>
                  <a:cubicBezTo>
                    <a:pt x="51" y="90"/>
                    <a:pt x="51" y="90"/>
                    <a:pt x="51" y="90"/>
                  </a:cubicBezTo>
                  <a:cubicBezTo>
                    <a:pt x="52" y="89"/>
                    <a:pt x="52" y="89"/>
                    <a:pt x="52" y="89"/>
                  </a:cubicBezTo>
                  <a:cubicBezTo>
                    <a:pt x="52" y="88"/>
                    <a:pt x="52" y="88"/>
                    <a:pt x="52" y="88"/>
                  </a:cubicBezTo>
                  <a:cubicBezTo>
                    <a:pt x="53" y="87"/>
                    <a:pt x="53" y="87"/>
                    <a:pt x="53" y="87"/>
                  </a:cubicBezTo>
                  <a:cubicBezTo>
                    <a:pt x="54" y="86"/>
                    <a:pt x="54" y="86"/>
                    <a:pt x="54" y="86"/>
                  </a:cubicBezTo>
                  <a:cubicBezTo>
                    <a:pt x="55" y="84"/>
                    <a:pt x="55" y="84"/>
                    <a:pt x="55" y="84"/>
                  </a:cubicBezTo>
                  <a:cubicBezTo>
                    <a:pt x="55" y="83"/>
                    <a:pt x="55" y="83"/>
                    <a:pt x="55" y="83"/>
                  </a:cubicBezTo>
                  <a:cubicBezTo>
                    <a:pt x="55" y="83"/>
                    <a:pt x="55" y="83"/>
                    <a:pt x="55" y="83"/>
                  </a:cubicBezTo>
                  <a:cubicBezTo>
                    <a:pt x="55" y="82"/>
                    <a:pt x="55" y="82"/>
                    <a:pt x="55" y="82"/>
                  </a:cubicBezTo>
                  <a:cubicBezTo>
                    <a:pt x="55" y="80"/>
                    <a:pt x="55" y="80"/>
                    <a:pt x="55" y="80"/>
                  </a:cubicBezTo>
                  <a:cubicBezTo>
                    <a:pt x="56" y="79"/>
                    <a:pt x="56" y="79"/>
                    <a:pt x="56" y="79"/>
                  </a:cubicBezTo>
                  <a:cubicBezTo>
                    <a:pt x="56" y="78"/>
                    <a:pt x="56" y="78"/>
                    <a:pt x="56" y="78"/>
                  </a:cubicBezTo>
                  <a:cubicBezTo>
                    <a:pt x="56" y="78"/>
                    <a:pt x="56" y="78"/>
                    <a:pt x="56" y="78"/>
                  </a:cubicBezTo>
                  <a:cubicBezTo>
                    <a:pt x="55" y="77"/>
                    <a:pt x="55" y="77"/>
                    <a:pt x="55" y="77"/>
                  </a:cubicBezTo>
                  <a:cubicBezTo>
                    <a:pt x="55" y="77"/>
                    <a:pt x="55" y="77"/>
                    <a:pt x="55" y="77"/>
                  </a:cubicBezTo>
                  <a:cubicBezTo>
                    <a:pt x="55" y="76"/>
                    <a:pt x="55" y="76"/>
                    <a:pt x="55" y="76"/>
                  </a:cubicBezTo>
                  <a:cubicBezTo>
                    <a:pt x="55" y="75"/>
                    <a:pt x="55" y="75"/>
                    <a:pt x="55" y="75"/>
                  </a:cubicBezTo>
                  <a:cubicBezTo>
                    <a:pt x="55" y="74"/>
                    <a:pt x="55" y="74"/>
                    <a:pt x="55" y="74"/>
                  </a:cubicBezTo>
                  <a:cubicBezTo>
                    <a:pt x="56" y="72"/>
                    <a:pt x="56" y="72"/>
                    <a:pt x="56" y="72"/>
                  </a:cubicBezTo>
                  <a:cubicBezTo>
                    <a:pt x="57" y="70"/>
                    <a:pt x="57" y="70"/>
                    <a:pt x="57" y="70"/>
                  </a:cubicBezTo>
                  <a:cubicBezTo>
                    <a:pt x="58" y="68"/>
                    <a:pt x="58" y="68"/>
                    <a:pt x="58" y="68"/>
                  </a:cubicBezTo>
                  <a:cubicBezTo>
                    <a:pt x="58" y="66"/>
                    <a:pt x="58" y="66"/>
                    <a:pt x="58" y="66"/>
                  </a:cubicBezTo>
                  <a:cubicBezTo>
                    <a:pt x="59" y="65"/>
                    <a:pt x="59" y="65"/>
                    <a:pt x="59" y="65"/>
                  </a:cubicBezTo>
                  <a:cubicBezTo>
                    <a:pt x="59" y="63"/>
                    <a:pt x="59" y="63"/>
                    <a:pt x="59" y="63"/>
                  </a:cubicBezTo>
                  <a:cubicBezTo>
                    <a:pt x="60" y="62"/>
                    <a:pt x="60" y="62"/>
                    <a:pt x="60" y="62"/>
                  </a:cubicBezTo>
                  <a:cubicBezTo>
                    <a:pt x="61" y="61"/>
                    <a:pt x="61" y="61"/>
                    <a:pt x="61" y="61"/>
                  </a:cubicBezTo>
                  <a:cubicBezTo>
                    <a:pt x="61" y="59"/>
                    <a:pt x="61" y="59"/>
                    <a:pt x="61" y="59"/>
                  </a:cubicBezTo>
                  <a:cubicBezTo>
                    <a:pt x="62" y="58"/>
                    <a:pt x="62" y="58"/>
                    <a:pt x="62" y="58"/>
                  </a:cubicBezTo>
                  <a:cubicBezTo>
                    <a:pt x="63" y="56"/>
                    <a:pt x="63" y="56"/>
                    <a:pt x="63" y="56"/>
                  </a:cubicBezTo>
                  <a:cubicBezTo>
                    <a:pt x="64" y="55"/>
                    <a:pt x="64" y="55"/>
                    <a:pt x="64" y="55"/>
                  </a:cubicBezTo>
                  <a:cubicBezTo>
                    <a:pt x="64" y="54"/>
                    <a:pt x="64" y="54"/>
                    <a:pt x="64" y="54"/>
                  </a:cubicBezTo>
                  <a:cubicBezTo>
                    <a:pt x="65" y="53"/>
                    <a:pt x="65" y="53"/>
                    <a:pt x="65" y="53"/>
                  </a:cubicBezTo>
                  <a:cubicBezTo>
                    <a:pt x="66" y="52"/>
                    <a:pt x="66" y="52"/>
                    <a:pt x="66" y="52"/>
                  </a:cubicBezTo>
                  <a:cubicBezTo>
                    <a:pt x="67" y="50"/>
                    <a:pt x="67" y="50"/>
                    <a:pt x="67" y="50"/>
                  </a:cubicBezTo>
                  <a:cubicBezTo>
                    <a:pt x="68" y="49"/>
                    <a:pt x="68" y="49"/>
                    <a:pt x="68" y="49"/>
                  </a:cubicBezTo>
                  <a:cubicBezTo>
                    <a:pt x="69" y="47"/>
                    <a:pt x="69" y="47"/>
                    <a:pt x="69" y="47"/>
                  </a:cubicBezTo>
                  <a:cubicBezTo>
                    <a:pt x="71" y="46"/>
                    <a:pt x="71" y="46"/>
                    <a:pt x="71" y="46"/>
                  </a:cubicBezTo>
                  <a:cubicBezTo>
                    <a:pt x="72" y="44"/>
                    <a:pt x="72" y="44"/>
                    <a:pt x="72" y="44"/>
                  </a:cubicBezTo>
                  <a:cubicBezTo>
                    <a:pt x="74" y="42"/>
                    <a:pt x="74" y="42"/>
                    <a:pt x="74" y="42"/>
                  </a:cubicBezTo>
                  <a:cubicBezTo>
                    <a:pt x="75" y="41"/>
                    <a:pt x="75" y="41"/>
                    <a:pt x="75" y="41"/>
                  </a:cubicBezTo>
                  <a:cubicBezTo>
                    <a:pt x="77" y="40"/>
                    <a:pt x="77" y="40"/>
                    <a:pt x="77" y="40"/>
                  </a:cubicBezTo>
                  <a:cubicBezTo>
                    <a:pt x="78" y="39"/>
                    <a:pt x="78" y="39"/>
                    <a:pt x="78" y="39"/>
                  </a:cubicBezTo>
                  <a:cubicBezTo>
                    <a:pt x="80" y="38"/>
                    <a:pt x="80" y="38"/>
                    <a:pt x="80" y="38"/>
                  </a:cubicBezTo>
                  <a:cubicBezTo>
                    <a:pt x="81" y="37"/>
                    <a:pt x="81" y="37"/>
                    <a:pt x="81" y="37"/>
                  </a:cubicBezTo>
                  <a:cubicBezTo>
                    <a:pt x="83" y="37"/>
                    <a:pt x="83" y="37"/>
                    <a:pt x="83" y="37"/>
                  </a:cubicBezTo>
                  <a:cubicBezTo>
                    <a:pt x="85" y="36"/>
                    <a:pt x="85" y="36"/>
                    <a:pt x="85" y="36"/>
                  </a:cubicBezTo>
                  <a:cubicBezTo>
                    <a:pt x="87" y="35"/>
                    <a:pt x="87" y="35"/>
                    <a:pt x="87" y="35"/>
                  </a:cubicBezTo>
                  <a:cubicBezTo>
                    <a:pt x="89" y="35"/>
                    <a:pt x="89" y="35"/>
                    <a:pt x="89" y="35"/>
                  </a:cubicBezTo>
                  <a:cubicBezTo>
                    <a:pt x="90" y="34"/>
                    <a:pt x="90" y="34"/>
                    <a:pt x="90" y="34"/>
                  </a:cubicBezTo>
                  <a:cubicBezTo>
                    <a:pt x="92" y="34"/>
                    <a:pt x="92" y="34"/>
                    <a:pt x="92" y="34"/>
                  </a:cubicBezTo>
                  <a:cubicBezTo>
                    <a:pt x="94" y="33"/>
                    <a:pt x="94" y="33"/>
                    <a:pt x="94" y="33"/>
                  </a:cubicBezTo>
                  <a:cubicBezTo>
                    <a:pt x="97" y="33"/>
                    <a:pt x="97" y="33"/>
                    <a:pt x="97" y="33"/>
                  </a:cubicBezTo>
                  <a:cubicBezTo>
                    <a:pt x="99" y="33"/>
                    <a:pt x="99" y="33"/>
                    <a:pt x="99" y="33"/>
                  </a:cubicBezTo>
                  <a:cubicBezTo>
                    <a:pt x="101" y="32"/>
                    <a:pt x="101" y="32"/>
                    <a:pt x="101" y="32"/>
                  </a:cubicBezTo>
                  <a:cubicBezTo>
                    <a:pt x="103" y="32"/>
                    <a:pt x="103" y="32"/>
                    <a:pt x="103" y="32"/>
                  </a:cubicBezTo>
                  <a:cubicBezTo>
                    <a:pt x="105" y="32"/>
                    <a:pt x="105" y="32"/>
                    <a:pt x="105" y="32"/>
                  </a:cubicBezTo>
                  <a:cubicBezTo>
                    <a:pt x="107" y="32"/>
                    <a:pt x="107" y="32"/>
                    <a:pt x="107" y="32"/>
                  </a:cubicBezTo>
                  <a:cubicBezTo>
                    <a:pt x="109" y="32"/>
                    <a:pt x="109" y="32"/>
                    <a:pt x="109" y="32"/>
                  </a:cubicBezTo>
                  <a:cubicBezTo>
                    <a:pt x="111" y="33"/>
                    <a:pt x="111" y="33"/>
                    <a:pt x="111" y="33"/>
                  </a:cubicBezTo>
                  <a:cubicBezTo>
                    <a:pt x="113" y="33"/>
                    <a:pt x="113" y="33"/>
                    <a:pt x="113" y="33"/>
                  </a:cubicBezTo>
                  <a:cubicBezTo>
                    <a:pt x="116" y="33"/>
                    <a:pt x="116" y="33"/>
                    <a:pt x="116" y="33"/>
                  </a:cubicBezTo>
                  <a:cubicBezTo>
                    <a:pt x="118" y="33"/>
                    <a:pt x="118" y="33"/>
                    <a:pt x="118" y="33"/>
                  </a:cubicBezTo>
                  <a:cubicBezTo>
                    <a:pt x="120" y="34"/>
                    <a:pt x="120" y="34"/>
                    <a:pt x="120" y="34"/>
                  </a:cubicBezTo>
                  <a:cubicBezTo>
                    <a:pt x="122" y="34"/>
                    <a:pt x="122" y="34"/>
                    <a:pt x="122" y="34"/>
                  </a:cubicBezTo>
                  <a:cubicBezTo>
                    <a:pt x="124" y="35"/>
                    <a:pt x="124" y="35"/>
                    <a:pt x="124" y="35"/>
                  </a:cubicBezTo>
                  <a:cubicBezTo>
                    <a:pt x="126" y="36"/>
                    <a:pt x="126" y="36"/>
                    <a:pt x="126" y="36"/>
                  </a:cubicBezTo>
                  <a:cubicBezTo>
                    <a:pt x="128" y="37"/>
                    <a:pt x="128" y="37"/>
                    <a:pt x="128" y="37"/>
                  </a:cubicBezTo>
                  <a:cubicBezTo>
                    <a:pt x="130" y="37"/>
                    <a:pt x="130" y="37"/>
                    <a:pt x="130" y="37"/>
                  </a:cubicBezTo>
                  <a:cubicBezTo>
                    <a:pt x="132" y="38"/>
                    <a:pt x="132" y="38"/>
                    <a:pt x="132" y="38"/>
                  </a:cubicBezTo>
                  <a:cubicBezTo>
                    <a:pt x="134" y="39"/>
                    <a:pt x="134" y="39"/>
                    <a:pt x="134" y="39"/>
                  </a:cubicBezTo>
                  <a:cubicBezTo>
                    <a:pt x="136" y="41"/>
                    <a:pt x="136" y="41"/>
                    <a:pt x="136" y="41"/>
                  </a:cubicBezTo>
                  <a:cubicBezTo>
                    <a:pt x="137" y="42"/>
                    <a:pt x="137" y="42"/>
                    <a:pt x="137" y="42"/>
                  </a:cubicBezTo>
                  <a:cubicBezTo>
                    <a:pt x="138" y="42"/>
                    <a:pt x="138" y="42"/>
                    <a:pt x="138" y="42"/>
                  </a:cubicBezTo>
                  <a:cubicBezTo>
                    <a:pt x="139" y="43"/>
                    <a:pt x="139" y="43"/>
                    <a:pt x="139" y="43"/>
                  </a:cubicBezTo>
                  <a:cubicBezTo>
                    <a:pt x="140" y="44"/>
                    <a:pt x="140" y="44"/>
                    <a:pt x="140" y="44"/>
                  </a:cubicBezTo>
                  <a:cubicBezTo>
                    <a:pt x="141" y="45"/>
                    <a:pt x="141" y="45"/>
                    <a:pt x="141" y="45"/>
                  </a:cubicBezTo>
                  <a:cubicBezTo>
                    <a:pt x="142" y="46"/>
                    <a:pt x="142" y="46"/>
                    <a:pt x="142" y="46"/>
                  </a:cubicBezTo>
                  <a:cubicBezTo>
                    <a:pt x="144" y="48"/>
                    <a:pt x="144" y="48"/>
                    <a:pt x="144" y="48"/>
                  </a:cubicBezTo>
                  <a:cubicBezTo>
                    <a:pt x="145" y="49"/>
                    <a:pt x="145" y="49"/>
                    <a:pt x="145" y="49"/>
                  </a:cubicBezTo>
                  <a:cubicBezTo>
                    <a:pt x="146" y="50"/>
                    <a:pt x="146" y="50"/>
                    <a:pt x="146" y="50"/>
                  </a:cubicBezTo>
                  <a:cubicBezTo>
                    <a:pt x="147" y="52"/>
                    <a:pt x="147" y="52"/>
                    <a:pt x="147" y="52"/>
                  </a:cubicBezTo>
                  <a:cubicBezTo>
                    <a:pt x="147" y="53"/>
                    <a:pt x="147" y="53"/>
                    <a:pt x="147" y="53"/>
                  </a:cubicBezTo>
                  <a:cubicBezTo>
                    <a:pt x="148" y="55"/>
                    <a:pt x="148" y="55"/>
                    <a:pt x="148" y="55"/>
                  </a:cubicBezTo>
                  <a:cubicBezTo>
                    <a:pt x="149" y="56"/>
                    <a:pt x="149" y="56"/>
                    <a:pt x="149" y="56"/>
                  </a:cubicBezTo>
                  <a:cubicBezTo>
                    <a:pt x="150" y="59"/>
                    <a:pt x="150" y="59"/>
                    <a:pt x="150" y="59"/>
                  </a:cubicBezTo>
                  <a:cubicBezTo>
                    <a:pt x="151" y="60"/>
                    <a:pt x="151" y="60"/>
                    <a:pt x="151" y="60"/>
                  </a:cubicBezTo>
                  <a:cubicBezTo>
                    <a:pt x="151" y="61"/>
                    <a:pt x="151" y="61"/>
                    <a:pt x="151" y="61"/>
                  </a:cubicBezTo>
                  <a:cubicBezTo>
                    <a:pt x="152" y="63"/>
                    <a:pt x="152" y="63"/>
                    <a:pt x="152" y="63"/>
                  </a:cubicBezTo>
                  <a:cubicBezTo>
                    <a:pt x="152" y="64"/>
                    <a:pt x="152" y="64"/>
                    <a:pt x="152" y="64"/>
                  </a:cubicBezTo>
                  <a:cubicBezTo>
                    <a:pt x="152" y="65"/>
                    <a:pt x="152" y="65"/>
                    <a:pt x="152" y="65"/>
                  </a:cubicBezTo>
                  <a:cubicBezTo>
                    <a:pt x="153" y="67"/>
                    <a:pt x="153" y="67"/>
                    <a:pt x="153" y="67"/>
                  </a:cubicBezTo>
                  <a:cubicBezTo>
                    <a:pt x="153" y="69"/>
                    <a:pt x="153" y="69"/>
                    <a:pt x="153" y="69"/>
                  </a:cubicBezTo>
                  <a:cubicBezTo>
                    <a:pt x="154" y="71"/>
                    <a:pt x="154" y="71"/>
                    <a:pt x="154" y="71"/>
                  </a:cubicBezTo>
                  <a:cubicBezTo>
                    <a:pt x="154" y="73"/>
                    <a:pt x="154" y="73"/>
                    <a:pt x="154" y="73"/>
                  </a:cubicBezTo>
                  <a:cubicBezTo>
                    <a:pt x="154" y="75"/>
                    <a:pt x="154" y="75"/>
                    <a:pt x="154" y="75"/>
                  </a:cubicBezTo>
                  <a:cubicBezTo>
                    <a:pt x="155" y="77"/>
                    <a:pt x="155" y="77"/>
                    <a:pt x="155" y="77"/>
                  </a:cubicBezTo>
                  <a:cubicBezTo>
                    <a:pt x="155" y="78"/>
                    <a:pt x="155" y="78"/>
                    <a:pt x="155" y="78"/>
                  </a:cubicBezTo>
                  <a:cubicBezTo>
                    <a:pt x="155" y="78"/>
                    <a:pt x="155" y="78"/>
                    <a:pt x="155" y="78"/>
                  </a:cubicBezTo>
                  <a:cubicBezTo>
                    <a:pt x="156" y="80"/>
                    <a:pt x="156" y="80"/>
                    <a:pt x="156" y="80"/>
                  </a:cubicBezTo>
                  <a:cubicBezTo>
                    <a:pt x="156" y="81"/>
                    <a:pt x="156" y="81"/>
                    <a:pt x="156" y="81"/>
                  </a:cubicBezTo>
                  <a:cubicBezTo>
                    <a:pt x="157" y="81"/>
                    <a:pt x="157" y="81"/>
                    <a:pt x="157" y="81"/>
                  </a:cubicBezTo>
                  <a:cubicBezTo>
                    <a:pt x="157" y="82"/>
                    <a:pt x="157" y="82"/>
                    <a:pt x="157" y="82"/>
                  </a:cubicBezTo>
                  <a:cubicBezTo>
                    <a:pt x="158" y="84"/>
                    <a:pt x="158" y="84"/>
                    <a:pt x="158" y="84"/>
                  </a:cubicBezTo>
                  <a:cubicBezTo>
                    <a:pt x="158" y="85"/>
                    <a:pt x="158" y="85"/>
                    <a:pt x="158" y="85"/>
                  </a:cubicBezTo>
                  <a:cubicBezTo>
                    <a:pt x="159" y="86"/>
                    <a:pt x="159" y="86"/>
                    <a:pt x="159" y="86"/>
                  </a:cubicBezTo>
                  <a:cubicBezTo>
                    <a:pt x="159" y="88"/>
                    <a:pt x="159" y="88"/>
                    <a:pt x="159" y="88"/>
                  </a:cubicBezTo>
                  <a:cubicBezTo>
                    <a:pt x="159" y="88"/>
                    <a:pt x="159" y="88"/>
                    <a:pt x="159" y="88"/>
                  </a:cubicBezTo>
                  <a:cubicBezTo>
                    <a:pt x="158" y="89"/>
                    <a:pt x="158" y="89"/>
                    <a:pt x="158" y="89"/>
                  </a:cubicBezTo>
                  <a:cubicBezTo>
                    <a:pt x="158" y="90"/>
                    <a:pt x="158" y="90"/>
                    <a:pt x="158" y="90"/>
                  </a:cubicBezTo>
                  <a:cubicBezTo>
                    <a:pt x="158" y="90"/>
                    <a:pt x="158" y="90"/>
                    <a:pt x="158" y="90"/>
                  </a:cubicBezTo>
                  <a:cubicBezTo>
                    <a:pt x="158" y="91"/>
                    <a:pt x="158" y="91"/>
                    <a:pt x="158" y="91"/>
                  </a:cubicBezTo>
                  <a:cubicBezTo>
                    <a:pt x="158" y="92"/>
                    <a:pt x="158" y="92"/>
                    <a:pt x="158" y="92"/>
                  </a:cubicBezTo>
                  <a:cubicBezTo>
                    <a:pt x="158" y="94"/>
                    <a:pt x="158" y="94"/>
                    <a:pt x="158" y="94"/>
                  </a:cubicBezTo>
                  <a:cubicBezTo>
                    <a:pt x="158" y="95"/>
                    <a:pt x="158" y="95"/>
                    <a:pt x="158" y="95"/>
                  </a:cubicBezTo>
                  <a:cubicBezTo>
                    <a:pt x="158" y="96"/>
                    <a:pt x="158" y="96"/>
                    <a:pt x="158" y="96"/>
                  </a:cubicBezTo>
                  <a:cubicBezTo>
                    <a:pt x="158" y="96"/>
                    <a:pt x="158" y="96"/>
                    <a:pt x="158" y="96"/>
                  </a:cubicBezTo>
                  <a:cubicBezTo>
                    <a:pt x="158" y="96"/>
                    <a:pt x="158" y="96"/>
                    <a:pt x="158" y="96"/>
                  </a:cubicBezTo>
                  <a:cubicBezTo>
                    <a:pt x="158" y="97"/>
                    <a:pt x="158" y="97"/>
                    <a:pt x="158" y="97"/>
                  </a:cubicBezTo>
                  <a:cubicBezTo>
                    <a:pt x="160" y="100"/>
                    <a:pt x="160" y="100"/>
                    <a:pt x="160" y="100"/>
                  </a:cubicBezTo>
                  <a:cubicBezTo>
                    <a:pt x="162" y="102"/>
                    <a:pt x="162" y="102"/>
                    <a:pt x="162" y="102"/>
                  </a:cubicBezTo>
                  <a:cubicBezTo>
                    <a:pt x="162" y="103"/>
                    <a:pt x="162" y="103"/>
                    <a:pt x="162" y="103"/>
                  </a:cubicBezTo>
                  <a:cubicBezTo>
                    <a:pt x="163" y="105"/>
                    <a:pt x="163" y="105"/>
                    <a:pt x="163" y="105"/>
                  </a:cubicBezTo>
                  <a:cubicBezTo>
                    <a:pt x="164" y="106"/>
                    <a:pt x="164" y="106"/>
                    <a:pt x="164" y="106"/>
                  </a:cubicBezTo>
                  <a:cubicBezTo>
                    <a:pt x="165" y="108"/>
                    <a:pt x="165" y="108"/>
                    <a:pt x="165" y="108"/>
                  </a:cubicBezTo>
                  <a:cubicBezTo>
                    <a:pt x="166" y="110"/>
                    <a:pt x="166" y="110"/>
                    <a:pt x="166" y="110"/>
                  </a:cubicBezTo>
                  <a:cubicBezTo>
                    <a:pt x="167" y="112"/>
                    <a:pt x="167" y="112"/>
                    <a:pt x="167" y="112"/>
                  </a:cubicBezTo>
                  <a:cubicBezTo>
                    <a:pt x="168" y="114"/>
                    <a:pt x="168" y="114"/>
                    <a:pt x="168" y="114"/>
                  </a:cubicBezTo>
                  <a:cubicBezTo>
                    <a:pt x="168" y="115"/>
                    <a:pt x="168" y="115"/>
                    <a:pt x="168" y="115"/>
                  </a:cubicBezTo>
                  <a:cubicBezTo>
                    <a:pt x="169" y="117"/>
                    <a:pt x="169" y="117"/>
                    <a:pt x="169" y="117"/>
                  </a:cubicBezTo>
                  <a:cubicBezTo>
                    <a:pt x="169" y="118"/>
                    <a:pt x="169" y="118"/>
                    <a:pt x="169" y="118"/>
                  </a:cubicBezTo>
                  <a:cubicBezTo>
                    <a:pt x="170" y="119"/>
                    <a:pt x="170" y="119"/>
                    <a:pt x="170" y="119"/>
                  </a:cubicBezTo>
                  <a:cubicBezTo>
                    <a:pt x="170" y="121"/>
                    <a:pt x="170" y="121"/>
                    <a:pt x="170" y="121"/>
                  </a:cubicBezTo>
                  <a:cubicBezTo>
                    <a:pt x="171" y="123"/>
                    <a:pt x="171" y="123"/>
                    <a:pt x="171" y="123"/>
                  </a:cubicBezTo>
                  <a:cubicBezTo>
                    <a:pt x="170" y="126"/>
                    <a:pt x="170" y="126"/>
                    <a:pt x="170" y="126"/>
                  </a:cubicBezTo>
                  <a:cubicBezTo>
                    <a:pt x="169" y="128"/>
                    <a:pt x="169" y="128"/>
                    <a:pt x="169" y="128"/>
                  </a:cubicBezTo>
                  <a:lnTo>
                    <a:pt x="169" y="129"/>
                  </a:lnTo>
                  <a:close/>
                </a:path>
              </a:pathLst>
            </a:custGeom>
            <a:solidFill>
              <a:schemeClr val="accent4"/>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nvGrpSpPr>
            <p:cNvPr id="151" name="组合 150"/>
            <p:cNvGrpSpPr/>
            <p:nvPr/>
          </p:nvGrpSpPr>
          <p:grpSpPr>
            <a:xfrm>
              <a:off x="2212311" y="4145096"/>
              <a:ext cx="223301" cy="222983"/>
              <a:chOff x="8782050" y="1495425"/>
              <a:chExt cx="1116013" cy="1114425"/>
            </a:xfrm>
            <a:solidFill>
              <a:schemeClr val="accent3"/>
            </a:solidFill>
          </p:grpSpPr>
          <p:sp>
            <p:nvSpPr>
              <p:cNvPr id="158" name="Oval 11"/>
              <p:cNvSpPr>
                <a:spLocks noChangeArrowheads="1"/>
              </p:cNvSpPr>
              <p:nvPr/>
            </p:nvSpPr>
            <p:spPr bwMode="auto">
              <a:xfrm>
                <a:off x="9047163" y="1809750"/>
                <a:ext cx="90488" cy="857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59" name="Freeform 12"/>
              <p:cNvSpPr/>
              <p:nvPr/>
            </p:nvSpPr>
            <p:spPr bwMode="auto">
              <a:xfrm>
                <a:off x="9402763" y="2052638"/>
                <a:ext cx="74613"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60" name="Freeform 13"/>
              <p:cNvSpPr>
                <a:spLocks noEditPoints="1"/>
              </p:cNvSpPr>
              <p:nvPr/>
            </p:nvSpPr>
            <p:spPr bwMode="auto">
              <a:xfrm>
                <a:off x="8782050" y="1495425"/>
                <a:ext cx="1116013" cy="1114425"/>
              </a:xfrm>
              <a:custGeom>
                <a:avLst/>
                <a:gdLst>
                  <a:gd name="T0" fmla="*/ 207 w 207"/>
                  <a:gd name="T1" fmla="*/ 31 h 206"/>
                  <a:gd name="T2" fmla="*/ 175 w 207"/>
                  <a:gd name="T3" fmla="*/ 0 h 206"/>
                  <a:gd name="T4" fmla="*/ 31 w 207"/>
                  <a:gd name="T5" fmla="*/ 0 h 206"/>
                  <a:gd name="T6" fmla="*/ 0 w 207"/>
                  <a:gd name="T7" fmla="*/ 31 h 206"/>
                  <a:gd name="T8" fmla="*/ 0 w 207"/>
                  <a:gd name="T9" fmla="*/ 175 h 206"/>
                  <a:gd name="T10" fmla="*/ 31 w 207"/>
                  <a:gd name="T11" fmla="*/ 206 h 206"/>
                  <a:gd name="T12" fmla="*/ 175 w 207"/>
                  <a:gd name="T13" fmla="*/ 206 h 206"/>
                  <a:gd name="T14" fmla="*/ 207 w 207"/>
                  <a:gd name="T15" fmla="*/ 175 h 206"/>
                  <a:gd name="T16" fmla="*/ 207 w 207"/>
                  <a:gd name="T17" fmla="*/ 31 h 206"/>
                  <a:gd name="T18" fmla="*/ 78 w 207"/>
                  <a:gd name="T19" fmla="*/ 137 h 206"/>
                  <a:gd name="T20" fmla="*/ 57 w 207"/>
                  <a:gd name="T21" fmla="*/ 134 h 206"/>
                  <a:gd name="T22" fmla="*/ 35 w 207"/>
                  <a:gd name="T23" fmla="*/ 145 h 206"/>
                  <a:gd name="T24" fmla="*/ 42 w 207"/>
                  <a:gd name="T25" fmla="*/ 126 h 206"/>
                  <a:gd name="T26" fmla="*/ 17 w 207"/>
                  <a:gd name="T27" fmla="*/ 85 h 206"/>
                  <a:gd name="T28" fmla="*/ 78 w 207"/>
                  <a:gd name="T29" fmla="*/ 32 h 206"/>
                  <a:gd name="T30" fmla="*/ 140 w 207"/>
                  <a:gd name="T31" fmla="*/ 75 h 206"/>
                  <a:gd name="T32" fmla="*/ 135 w 207"/>
                  <a:gd name="T33" fmla="*/ 75 h 206"/>
                  <a:gd name="T34" fmla="*/ 82 w 207"/>
                  <a:gd name="T35" fmla="*/ 124 h 206"/>
                  <a:gd name="T36" fmla="*/ 84 w 207"/>
                  <a:gd name="T37" fmla="*/ 137 h 206"/>
                  <a:gd name="T38" fmla="*/ 78 w 207"/>
                  <a:gd name="T39" fmla="*/ 137 h 206"/>
                  <a:gd name="T40" fmla="*/ 169 w 207"/>
                  <a:gd name="T41" fmla="*/ 158 h 206"/>
                  <a:gd name="T42" fmla="*/ 174 w 207"/>
                  <a:gd name="T43" fmla="*/ 174 h 206"/>
                  <a:gd name="T44" fmla="*/ 157 w 207"/>
                  <a:gd name="T45" fmla="*/ 165 h 206"/>
                  <a:gd name="T46" fmla="*/ 138 w 207"/>
                  <a:gd name="T47" fmla="*/ 168 h 206"/>
                  <a:gd name="T48" fmla="*/ 86 w 207"/>
                  <a:gd name="T49" fmla="*/ 123 h 206"/>
                  <a:gd name="T50" fmla="*/ 138 w 207"/>
                  <a:gd name="T51" fmla="*/ 78 h 206"/>
                  <a:gd name="T52" fmla="*/ 191 w 207"/>
                  <a:gd name="T53" fmla="*/ 123 h 206"/>
                  <a:gd name="T54" fmla="*/ 169 w 207"/>
                  <a:gd name="T55" fmla="*/ 158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207" h="206">
                    <a:moveTo>
                      <a:pt x="207" y="31"/>
                    </a:moveTo>
                    <a:cubicBezTo>
                      <a:pt x="207" y="14"/>
                      <a:pt x="193"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3" y="206"/>
                      <a:pt x="207" y="192"/>
                      <a:pt x="207" y="175"/>
                    </a:cubicBezTo>
                    <a:lnTo>
                      <a:pt x="207" y="31"/>
                    </a:lnTo>
                    <a:close/>
                    <a:moveTo>
                      <a:pt x="78" y="137"/>
                    </a:moveTo>
                    <a:cubicBezTo>
                      <a:pt x="71" y="137"/>
                      <a:pt x="65" y="135"/>
                      <a:pt x="57" y="134"/>
                    </a:cubicBezTo>
                    <a:cubicBezTo>
                      <a:pt x="35" y="145"/>
                      <a:pt x="35" y="145"/>
                      <a:pt x="35" y="145"/>
                    </a:cubicBezTo>
                    <a:cubicBezTo>
                      <a:pt x="42" y="126"/>
                      <a:pt x="42" y="126"/>
                      <a:pt x="42" y="126"/>
                    </a:cubicBezTo>
                    <a:cubicBezTo>
                      <a:pt x="26" y="115"/>
                      <a:pt x="17" y="101"/>
                      <a:pt x="17" y="85"/>
                    </a:cubicBezTo>
                    <a:cubicBezTo>
                      <a:pt x="17" y="55"/>
                      <a:pt x="45" y="32"/>
                      <a:pt x="78" y="32"/>
                    </a:cubicBezTo>
                    <a:cubicBezTo>
                      <a:pt x="109" y="32"/>
                      <a:pt x="135" y="51"/>
                      <a:pt x="140" y="75"/>
                    </a:cubicBezTo>
                    <a:cubicBezTo>
                      <a:pt x="138" y="75"/>
                      <a:pt x="137" y="75"/>
                      <a:pt x="135" y="75"/>
                    </a:cubicBezTo>
                    <a:cubicBezTo>
                      <a:pt x="105" y="75"/>
                      <a:pt x="82" y="97"/>
                      <a:pt x="82" y="124"/>
                    </a:cubicBezTo>
                    <a:cubicBezTo>
                      <a:pt x="82" y="128"/>
                      <a:pt x="83" y="133"/>
                      <a:pt x="84" y="137"/>
                    </a:cubicBezTo>
                    <a:cubicBezTo>
                      <a:pt x="82" y="137"/>
                      <a:pt x="80" y="137"/>
                      <a:pt x="78" y="137"/>
                    </a:cubicBezTo>
                    <a:close/>
                    <a:moveTo>
                      <a:pt x="169" y="158"/>
                    </a:moveTo>
                    <a:cubicBezTo>
                      <a:pt x="174" y="174"/>
                      <a:pt x="174" y="174"/>
                      <a:pt x="174" y="174"/>
                    </a:cubicBezTo>
                    <a:cubicBezTo>
                      <a:pt x="157" y="165"/>
                      <a:pt x="157" y="165"/>
                      <a:pt x="157" y="165"/>
                    </a:cubicBezTo>
                    <a:cubicBezTo>
                      <a:pt x="151" y="166"/>
                      <a:pt x="145" y="168"/>
                      <a:pt x="138" y="168"/>
                    </a:cubicBezTo>
                    <a:cubicBezTo>
                      <a:pt x="109" y="168"/>
                      <a:pt x="86" y="148"/>
                      <a:pt x="86" y="123"/>
                    </a:cubicBezTo>
                    <a:cubicBezTo>
                      <a:pt x="86" y="98"/>
                      <a:pt x="109" y="78"/>
                      <a:pt x="138" y="78"/>
                    </a:cubicBezTo>
                    <a:cubicBezTo>
                      <a:pt x="166" y="78"/>
                      <a:pt x="191" y="98"/>
                      <a:pt x="191" y="123"/>
                    </a:cubicBezTo>
                    <a:cubicBezTo>
                      <a:pt x="191" y="137"/>
                      <a:pt x="181" y="149"/>
                      <a:pt x="169" y="158"/>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61" name="Freeform 14"/>
              <p:cNvSpPr/>
              <p:nvPr/>
            </p:nvSpPr>
            <p:spPr bwMode="auto">
              <a:xfrm>
                <a:off x="9585325" y="2052638"/>
                <a:ext cx="76200" cy="65088"/>
              </a:xfrm>
              <a:custGeom>
                <a:avLst/>
                <a:gdLst>
                  <a:gd name="T0" fmla="*/ 6 w 14"/>
                  <a:gd name="T1" fmla="*/ 0 h 12"/>
                  <a:gd name="T2" fmla="*/ 0 w 14"/>
                  <a:gd name="T3" fmla="*/ 6 h 12"/>
                  <a:gd name="T4" fmla="*/ 6 w 14"/>
                  <a:gd name="T5" fmla="*/ 12 h 12"/>
                  <a:gd name="T6" fmla="*/ 14 w 14"/>
                  <a:gd name="T7" fmla="*/ 6 h 12"/>
                  <a:gd name="T8" fmla="*/ 6 w 14"/>
                  <a:gd name="T9" fmla="*/ 0 h 12"/>
                </a:gdLst>
                <a:ahLst/>
                <a:cxnLst>
                  <a:cxn ang="0">
                    <a:pos x="T0" y="T1"/>
                  </a:cxn>
                  <a:cxn ang="0">
                    <a:pos x="T2" y="T3"/>
                  </a:cxn>
                  <a:cxn ang="0">
                    <a:pos x="T4" y="T5"/>
                  </a:cxn>
                  <a:cxn ang="0">
                    <a:pos x="T6" y="T7"/>
                  </a:cxn>
                  <a:cxn ang="0">
                    <a:pos x="T8" y="T9"/>
                  </a:cxn>
                </a:cxnLst>
                <a:rect l="0" t="0" r="r" b="b"/>
                <a:pathLst>
                  <a:path w="14" h="12">
                    <a:moveTo>
                      <a:pt x="6" y="0"/>
                    </a:moveTo>
                    <a:cubicBezTo>
                      <a:pt x="3" y="0"/>
                      <a:pt x="0" y="3"/>
                      <a:pt x="0" y="6"/>
                    </a:cubicBezTo>
                    <a:cubicBezTo>
                      <a:pt x="0" y="9"/>
                      <a:pt x="3" y="12"/>
                      <a:pt x="6" y="12"/>
                    </a:cubicBezTo>
                    <a:cubicBezTo>
                      <a:pt x="11" y="12"/>
                      <a:pt x="14" y="9"/>
                      <a:pt x="14" y="6"/>
                    </a:cubicBezTo>
                    <a:cubicBezTo>
                      <a:pt x="14" y="3"/>
                      <a:pt x="11" y="0"/>
                      <a:pt x="6"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62" name="Oval 15"/>
              <p:cNvSpPr>
                <a:spLocks noChangeArrowheads="1"/>
              </p:cNvSpPr>
              <p:nvPr/>
            </p:nvSpPr>
            <p:spPr bwMode="auto">
              <a:xfrm>
                <a:off x="9278938" y="1809750"/>
                <a:ext cx="90488" cy="85725"/>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sp>
          <p:nvSpPr>
            <p:cNvPr id="152" name="Freeform 19"/>
            <p:cNvSpPr>
              <a:spLocks noEditPoints="1"/>
            </p:cNvSpPr>
            <p:nvPr/>
          </p:nvSpPr>
          <p:spPr bwMode="auto">
            <a:xfrm>
              <a:off x="1728892" y="4148165"/>
              <a:ext cx="222347" cy="222983"/>
            </a:xfrm>
            <a:custGeom>
              <a:avLst/>
              <a:gdLst>
                <a:gd name="T0" fmla="*/ 175 w 206"/>
                <a:gd name="T1" fmla="*/ 0 h 206"/>
                <a:gd name="T2" fmla="*/ 0 w 206"/>
                <a:gd name="T3" fmla="*/ 31 h 206"/>
                <a:gd name="T4" fmla="*/ 31 w 206"/>
                <a:gd name="T5" fmla="*/ 206 h 206"/>
                <a:gd name="T6" fmla="*/ 206 w 206"/>
                <a:gd name="T7" fmla="*/ 175 h 206"/>
                <a:gd name="T8" fmla="*/ 27 w 206"/>
                <a:gd name="T9" fmla="*/ 181 h 206"/>
                <a:gd name="T10" fmla="*/ 22 w 206"/>
                <a:gd name="T11" fmla="*/ 190 h 206"/>
                <a:gd name="T12" fmla="*/ 37 w 206"/>
                <a:gd name="T13" fmla="*/ 96 h 206"/>
                <a:gd name="T14" fmla="*/ 47 w 206"/>
                <a:gd name="T15" fmla="*/ 75 h 206"/>
                <a:gd name="T16" fmla="*/ 81 w 206"/>
                <a:gd name="T17" fmla="*/ 75 h 206"/>
                <a:gd name="T18" fmla="*/ 54 w 206"/>
                <a:gd name="T19" fmla="*/ 89 h 206"/>
                <a:gd name="T20" fmla="*/ 27 w 206"/>
                <a:gd name="T21" fmla="*/ 181 h 206"/>
                <a:gd name="T22" fmla="*/ 52 w 206"/>
                <a:gd name="T23" fmla="*/ 126 h 206"/>
                <a:gd name="T24" fmla="*/ 54 w 206"/>
                <a:gd name="T25" fmla="*/ 117 h 206"/>
                <a:gd name="T26" fmla="*/ 105 w 206"/>
                <a:gd name="T27" fmla="*/ 76 h 206"/>
                <a:gd name="T28" fmla="*/ 21 w 206"/>
                <a:gd name="T29" fmla="*/ 76 h 206"/>
                <a:gd name="T30" fmla="*/ 24 w 206"/>
                <a:gd name="T31" fmla="*/ 101 h 206"/>
                <a:gd name="T32" fmla="*/ 12 w 206"/>
                <a:gd name="T33" fmla="*/ 76 h 206"/>
                <a:gd name="T34" fmla="*/ 114 w 206"/>
                <a:gd name="T35" fmla="*/ 76 h 206"/>
                <a:gd name="T36" fmla="*/ 158 w 206"/>
                <a:gd name="T37" fmla="*/ 68 h 206"/>
                <a:gd name="T38" fmla="*/ 131 w 206"/>
                <a:gd name="T39" fmla="*/ 26 h 206"/>
                <a:gd name="T40" fmla="*/ 184 w 206"/>
                <a:gd name="T41" fmla="*/ 51 h 206"/>
                <a:gd name="T42" fmla="*/ 177 w 206"/>
                <a:gd name="T43" fmla="*/ 57 h 206"/>
                <a:gd name="T44" fmla="*/ 179 w 206"/>
                <a:gd name="T45" fmla="*/ 49 h 206"/>
                <a:gd name="T46" fmla="*/ 136 w 206"/>
                <a:gd name="T47" fmla="*/ 29 h 206"/>
                <a:gd name="T48" fmla="*/ 158 w 206"/>
                <a:gd name="T49" fmla="*/ 63 h 206"/>
                <a:gd name="T50" fmla="*/ 158 w 206"/>
                <a:gd name="T51" fmla="*/ 68 h 206"/>
                <a:gd name="T52" fmla="*/ 202 w 206"/>
                <a:gd name="T53" fmla="*/ 86 h 206"/>
                <a:gd name="T54" fmla="*/ 161 w 206"/>
                <a:gd name="T55" fmla="*/ 57 h 206"/>
                <a:gd name="T56" fmla="*/ 153 w 206"/>
                <a:gd name="T57" fmla="*/ 47 h 206"/>
                <a:gd name="T58" fmla="*/ 161 w 206"/>
                <a:gd name="T59" fmla="*/ 30 h 206"/>
                <a:gd name="T60" fmla="*/ 162 w 206"/>
                <a:gd name="T61" fmla="*/ 47 h 206"/>
                <a:gd name="T62" fmla="*/ 200 w 206"/>
                <a:gd name="T63" fmla="*/ 8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06" h="206">
                  <a:moveTo>
                    <a:pt x="206" y="31"/>
                  </a:moveTo>
                  <a:cubicBezTo>
                    <a:pt x="206" y="14"/>
                    <a:pt x="192" y="0"/>
                    <a:pt x="175" y="0"/>
                  </a:cubicBez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lnTo>
                    <a:pt x="206" y="31"/>
                  </a:lnTo>
                  <a:close/>
                  <a:moveTo>
                    <a:pt x="27" y="181"/>
                  </a:moveTo>
                  <a:cubicBezTo>
                    <a:pt x="27" y="184"/>
                    <a:pt x="25" y="190"/>
                    <a:pt x="22" y="190"/>
                  </a:cubicBezTo>
                  <a:cubicBezTo>
                    <a:pt x="22" y="190"/>
                    <a:pt x="22" y="190"/>
                    <a:pt x="22" y="190"/>
                  </a:cubicBezTo>
                  <a:cubicBezTo>
                    <a:pt x="20" y="190"/>
                    <a:pt x="18" y="184"/>
                    <a:pt x="17" y="182"/>
                  </a:cubicBezTo>
                  <a:cubicBezTo>
                    <a:pt x="14" y="144"/>
                    <a:pt x="26" y="112"/>
                    <a:pt x="37" y="96"/>
                  </a:cubicBezTo>
                  <a:cubicBezTo>
                    <a:pt x="41" y="91"/>
                    <a:pt x="45" y="86"/>
                    <a:pt x="48" y="82"/>
                  </a:cubicBezTo>
                  <a:cubicBezTo>
                    <a:pt x="48" y="80"/>
                    <a:pt x="47" y="78"/>
                    <a:pt x="47" y="75"/>
                  </a:cubicBezTo>
                  <a:cubicBezTo>
                    <a:pt x="47" y="66"/>
                    <a:pt x="55" y="58"/>
                    <a:pt x="64" y="58"/>
                  </a:cubicBezTo>
                  <a:cubicBezTo>
                    <a:pt x="73" y="58"/>
                    <a:pt x="81" y="66"/>
                    <a:pt x="81" y="75"/>
                  </a:cubicBezTo>
                  <a:cubicBezTo>
                    <a:pt x="81" y="85"/>
                    <a:pt x="73" y="92"/>
                    <a:pt x="64" y="92"/>
                  </a:cubicBezTo>
                  <a:cubicBezTo>
                    <a:pt x="60" y="92"/>
                    <a:pt x="57" y="91"/>
                    <a:pt x="54" y="89"/>
                  </a:cubicBezTo>
                  <a:cubicBezTo>
                    <a:pt x="51" y="93"/>
                    <a:pt x="48" y="99"/>
                    <a:pt x="44" y="104"/>
                  </a:cubicBezTo>
                  <a:cubicBezTo>
                    <a:pt x="30" y="125"/>
                    <a:pt x="24" y="153"/>
                    <a:pt x="27" y="181"/>
                  </a:cubicBezTo>
                  <a:close/>
                  <a:moveTo>
                    <a:pt x="63" y="127"/>
                  </a:moveTo>
                  <a:cubicBezTo>
                    <a:pt x="59" y="127"/>
                    <a:pt x="55" y="127"/>
                    <a:pt x="52" y="126"/>
                  </a:cubicBezTo>
                  <a:cubicBezTo>
                    <a:pt x="49" y="125"/>
                    <a:pt x="48" y="123"/>
                    <a:pt x="48" y="121"/>
                  </a:cubicBezTo>
                  <a:cubicBezTo>
                    <a:pt x="49" y="118"/>
                    <a:pt x="51" y="117"/>
                    <a:pt x="54" y="117"/>
                  </a:cubicBezTo>
                  <a:cubicBezTo>
                    <a:pt x="57" y="118"/>
                    <a:pt x="60" y="118"/>
                    <a:pt x="63" y="118"/>
                  </a:cubicBezTo>
                  <a:cubicBezTo>
                    <a:pt x="86" y="118"/>
                    <a:pt x="105" y="99"/>
                    <a:pt x="105" y="76"/>
                  </a:cubicBezTo>
                  <a:cubicBezTo>
                    <a:pt x="105" y="53"/>
                    <a:pt x="86" y="34"/>
                    <a:pt x="63" y="34"/>
                  </a:cubicBezTo>
                  <a:cubicBezTo>
                    <a:pt x="40" y="34"/>
                    <a:pt x="21" y="53"/>
                    <a:pt x="21" y="76"/>
                  </a:cubicBezTo>
                  <a:cubicBezTo>
                    <a:pt x="21" y="83"/>
                    <a:pt x="23" y="89"/>
                    <a:pt x="26" y="95"/>
                  </a:cubicBezTo>
                  <a:cubicBezTo>
                    <a:pt x="27" y="98"/>
                    <a:pt x="26" y="100"/>
                    <a:pt x="24" y="101"/>
                  </a:cubicBezTo>
                  <a:cubicBezTo>
                    <a:pt x="22" y="103"/>
                    <a:pt x="19" y="102"/>
                    <a:pt x="18" y="99"/>
                  </a:cubicBezTo>
                  <a:cubicBezTo>
                    <a:pt x="14" y="92"/>
                    <a:pt x="12" y="84"/>
                    <a:pt x="12" y="76"/>
                  </a:cubicBezTo>
                  <a:cubicBezTo>
                    <a:pt x="12" y="48"/>
                    <a:pt x="35" y="25"/>
                    <a:pt x="63" y="25"/>
                  </a:cubicBezTo>
                  <a:cubicBezTo>
                    <a:pt x="91" y="25"/>
                    <a:pt x="114" y="48"/>
                    <a:pt x="114" y="76"/>
                  </a:cubicBezTo>
                  <a:cubicBezTo>
                    <a:pt x="114" y="104"/>
                    <a:pt x="91" y="127"/>
                    <a:pt x="63" y="127"/>
                  </a:cubicBezTo>
                  <a:close/>
                  <a:moveTo>
                    <a:pt x="158" y="68"/>
                  </a:moveTo>
                  <a:cubicBezTo>
                    <a:pt x="154" y="68"/>
                    <a:pt x="149" y="67"/>
                    <a:pt x="145" y="65"/>
                  </a:cubicBezTo>
                  <a:cubicBezTo>
                    <a:pt x="131" y="58"/>
                    <a:pt x="124" y="41"/>
                    <a:pt x="131" y="26"/>
                  </a:cubicBezTo>
                  <a:cubicBezTo>
                    <a:pt x="138" y="12"/>
                    <a:pt x="155" y="6"/>
                    <a:pt x="170" y="13"/>
                  </a:cubicBezTo>
                  <a:cubicBezTo>
                    <a:pt x="184" y="19"/>
                    <a:pt x="190" y="37"/>
                    <a:pt x="184" y="51"/>
                  </a:cubicBezTo>
                  <a:cubicBezTo>
                    <a:pt x="183" y="53"/>
                    <a:pt x="181" y="55"/>
                    <a:pt x="180" y="57"/>
                  </a:cubicBezTo>
                  <a:cubicBezTo>
                    <a:pt x="179" y="58"/>
                    <a:pt x="178" y="58"/>
                    <a:pt x="177" y="57"/>
                  </a:cubicBezTo>
                  <a:cubicBezTo>
                    <a:pt x="175" y="56"/>
                    <a:pt x="175" y="55"/>
                    <a:pt x="176" y="54"/>
                  </a:cubicBezTo>
                  <a:cubicBezTo>
                    <a:pt x="177" y="52"/>
                    <a:pt x="178" y="51"/>
                    <a:pt x="179" y="49"/>
                  </a:cubicBezTo>
                  <a:cubicBezTo>
                    <a:pt x="185" y="37"/>
                    <a:pt x="180" y="23"/>
                    <a:pt x="168" y="17"/>
                  </a:cubicBezTo>
                  <a:cubicBezTo>
                    <a:pt x="156" y="12"/>
                    <a:pt x="142" y="17"/>
                    <a:pt x="136" y="29"/>
                  </a:cubicBezTo>
                  <a:cubicBezTo>
                    <a:pt x="130" y="40"/>
                    <a:pt x="135" y="55"/>
                    <a:pt x="147" y="60"/>
                  </a:cubicBezTo>
                  <a:cubicBezTo>
                    <a:pt x="151" y="62"/>
                    <a:pt x="154" y="63"/>
                    <a:pt x="158" y="63"/>
                  </a:cubicBezTo>
                  <a:cubicBezTo>
                    <a:pt x="160" y="63"/>
                    <a:pt x="161" y="64"/>
                    <a:pt x="161" y="65"/>
                  </a:cubicBezTo>
                  <a:cubicBezTo>
                    <a:pt x="161" y="67"/>
                    <a:pt x="160" y="68"/>
                    <a:pt x="158" y="68"/>
                  </a:cubicBezTo>
                  <a:close/>
                  <a:moveTo>
                    <a:pt x="202" y="86"/>
                  </a:moveTo>
                  <a:cubicBezTo>
                    <a:pt x="202" y="86"/>
                    <a:pt x="202" y="86"/>
                    <a:pt x="202" y="86"/>
                  </a:cubicBezTo>
                  <a:cubicBezTo>
                    <a:pt x="201" y="87"/>
                    <a:pt x="200" y="88"/>
                    <a:pt x="198" y="87"/>
                  </a:cubicBezTo>
                  <a:cubicBezTo>
                    <a:pt x="178" y="80"/>
                    <a:pt x="167" y="67"/>
                    <a:pt x="161" y="57"/>
                  </a:cubicBezTo>
                  <a:cubicBezTo>
                    <a:pt x="159" y="54"/>
                    <a:pt x="158" y="51"/>
                    <a:pt x="157" y="48"/>
                  </a:cubicBezTo>
                  <a:cubicBezTo>
                    <a:pt x="155" y="48"/>
                    <a:pt x="154" y="47"/>
                    <a:pt x="153" y="47"/>
                  </a:cubicBezTo>
                  <a:cubicBezTo>
                    <a:pt x="148" y="45"/>
                    <a:pt x="146" y="39"/>
                    <a:pt x="148" y="34"/>
                  </a:cubicBezTo>
                  <a:cubicBezTo>
                    <a:pt x="151" y="29"/>
                    <a:pt x="156" y="27"/>
                    <a:pt x="161" y="30"/>
                  </a:cubicBezTo>
                  <a:cubicBezTo>
                    <a:pt x="166" y="32"/>
                    <a:pt x="168" y="38"/>
                    <a:pt x="166" y="42"/>
                  </a:cubicBezTo>
                  <a:cubicBezTo>
                    <a:pt x="165" y="44"/>
                    <a:pt x="163" y="46"/>
                    <a:pt x="162" y="47"/>
                  </a:cubicBezTo>
                  <a:cubicBezTo>
                    <a:pt x="163" y="49"/>
                    <a:pt x="164" y="52"/>
                    <a:pt x="166" y="55"/>
                  </a:cubicBezTo>
                  <a:cubicBezTo>
                    <a:pt x="173" y="67"/>
                    <a:pt x="185" y="77"/>
                    <a:pt x="200" y="82"/>
                  </a:cubicBezTo>
                  <a:cubicBezTo>
                    <a:pt x="202" y="83"/>
                    <a:pt x="202" y="84"/>
                    <a:pt x="202" y="86"/>
                  </a:cubicBezTo>
                  <a:close/>
                </a:path>
              </a:pathLst>
            </a:custGeom>
            <a:solidFill>
              <a:schemeClr val="accent2"/>
            </a:solidFill>
            <a:ln>
              <a:noFill/>
            </a:ln>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nvGrpSpPr>
            <p:cNvPr id="153" name="组合 152"/>
            <p:cNvGrpSpPr/>
            <p:nvPr/>
          </p:nvGrpSpPr>
          <p:grpSpPr>
            <a:xfrm>
              <a:off x="1488391" y="4145096"/>
              <a:ext cx="222030" cy="222983"/>
              <a:chOff x="2473325" y="1495425"/>
              <a:chExt cx="1109663" cy="1114425"/>
            </a:xfrm>
            <a:solidFill>
              <a:schemeClr val="accent5"/>
            </a:solidFill>
          </p:grpSpPr>
          <p:sp>
            <p:nvSpPr>
              <p:cNvPr id="154" name="Freeform 28"/>
              <p:cNvSpPr>
                <a:spLocks noEditPoints="1"/>
              </p:cNvSpPr>
              <p:nvPr/>
            </p:nvSpPr>
            <p:spPr bwMode="auto">
              <a:xfrm>
                <a:off x="2651125" y="1998663"/>
                <a:ext cx="571500" cy="384175"/>
              </a:xfrm>
              <a:custGeom>
                <a:avLst/>
                <a:gdLst>
                  <a:gd name="T0" fmla="*/ 53 w 106"/>
                  <a:gd name="T1" fmla="*/ 1 h 71"/>
                  <a:gd name="T2" fmla="*/ 0 w 106"/>
                  <a:gd name="T3" fmla="*/ 37 h 71"/>
                  <a:gd name="T4" fmla="*/ 53 w 106"/>
                  <a:gd name="T5" fmla="*/ 70 h 71"/>
                  <a:gd name="T6" fmla="*/ 106 w 106"/>
                  <a:gd name="T7" fmla="*/ 31 h 71"/>
                  <a:gd name="T8" fmla="*/ 53 w 106"/>
                  <a:gd name="T9" fmla="*/ 1 h 71"/>
                  <a:gd name="T10" fmla="*/ 73 w 106"/>
                  <a:gd name="T11" fmla="*/ 50 h 71"/>
                  <a:gd name="T12" fmla="*/ 29 w 106"/>
                  <a:gd name="T13" fmla="*/ 58 h 71"/>
                  <a:gd name="T14" fmla="*/ 21 w 106"/>
                  <a:gd name="T15" fmla="*/ 45 h 71"/>
                  <a:gd name="T16" fmla="*/ 47 w 106"/>
                  <a:gd name="T17" fmla="*/ 14 h 71"/>
                  <a:gd name="T18" fmla="*/ 73 w 106"/>
                  <a:gd name="T19" fmla="*/ 50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6" h="71">
                    <a:moveTo>
                      <a:pt x="53" y="1"/>
                    </a:moveTo>
                    <a:cubicBezTo>
                      <a:pt x="24" y="2"/>
                      <a:pt x="0" y="18"/>
                      <a:pt x="0" y="37"/>
                    </a:cubicBezTo>
                    <a:cubicBezTo>
                      <a:pt x="0" y="57"/>
                      <a:pt x="24" y="71"/>
                      <a:pt x="53" y="70"/>
                    </a:cubicBezTo>
                    <a:cubicBezTo>
                      <a:pt x="82" y="69"/>
                      <a:pt x="106" y="50"/>
                      <a:pt x="106" y="31"/>
                    </a:cubicBezTo>
                    <a:cubicBezTo>
                      <a:pt x="106" y="12"/>
                      <a:pt x="82" y="0"/>
                      <a:pt x="53" y="1"/>
                    </a:cubicBezTo>
                    <a:close/>
                    <a:moveTo>
                      <a:pt x="73" y="50"/>
                    </a:moveTo>
                    <a:cubicBezTo>
                      <a:pt x="64" y="61"/>
                      <a:pt x="46" y="67"/>
                      <a:pt x="29" y="58"/>
                    </a:cubicBezTo>
                    <a:cubicBezTo>
                      <a:pt x="21" y="53"/>
                      <a:pt x="21" y="45"/>
                      <a:pt x="21" y="45"/>
                    </a:cubicBezTo>
                    <a:cubicBezTo>
                      <a:pt x="21" y="45"/>
                      <a:pt x="18" y="17"/>
                      <a:pt x="47" y="14"/>
                    </a:cubicBezTo>
                    <a:cubicBezTo>
                      <a:pt x="77" y="10"/>
                      <a:pt x="82" y="38"/>
                      <a:pt x="73" y="5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55" name="Freeform 29"/>
              <p:cNvSpPr/>
              <p:nvPr/>
            </p:nvSpPr>
            <p:spPr bwMode="auto">
              <a:xfrm>
                <a:off x="2925763" y="2160588"/>
                <a:ext cx="47625" cy="49213"/>
              </a:xfrm>
              <a:custGeom>
                <a:avLst/>
                <a:gdLst>
                  <a:gd name="T0" fmla="*/ 2 w 9"/>
                  <a:gd name="T1" fmla="*/ 1 h 9"/>
                  <a:gd name="T2" fmla="*/ 1 w 9"/>
                  <a:gd name="T3" fmla="*/ 7 h 9"/>
                  <a:gd name="T4" fmla="*/ 6 w 9"/>
                  <a:gd name="T5" fmla="*/ 7 h 9"/>
                  <a:gd name="T6" fmla="*/ 8 w 9"/>
                  <a:gd name="T7" fmla="*/ 2 h 9"/>
                  <a:gd name="T8" fmla="*/ 2 w 9"/>
                  <a:gd name="T9" fmla="*/ 1 h 9"/>
                </a:gdLst>
                <a:ahLst/>
                <a:cxnLst>
                  <a:cxn ang="0">
                    <a:pos x="T0" y="T1"/>
                  </a:cxn>
                  <a:cxn ang="0">
                    <a:pos x="T2" y="T3"/>
                  </a:cxn>
                  <a:cxn ang="0">
                    <a:pos x="T4" y="T5"/>
                  </a:cxn>
                  <a:cxn ang="0">
                    <a:pos x="T6" y="T7"/>
                  </a:cxn>
                  <a:cxn ang="0">
                    <a:pos x="T8" y="T9"/>
                  </a:cxn>
                </a:cxnLst>
                <a:rect l="0" t="0" r="r" b="b"/>
                <a:pathLst>
                  <a:path w="9" h="9">
                    <a:moveTo>
                      <a:pt x="2" y="1"/>
                    </a:moveTo>
                    <a:cubicBezTo>
                      <a:pt x="0" y="3"/>
                      <a:pt x="0" y="5"/>
                      <a:pt x="1" y="7"/>
                    </a:cubicBezTo>
                    <a:cubicBezTo>
                      <a:pt x="2" y="9"/>
                      <a:pt x="4" y="9"/>
                      <a:pt x="6" y="7"/>
                    </a:cubicBezTo>
                    <a:cubicBezTo>
                      <a:pt x="8" y="6"/>
                      <a:pt x="9" y="4"/>
                      <a:pt x="8" y="2"/>
                    </a:cubicBezTo>
                    <a:cubicBezTo>
                      <a:pt x="7" y="0"/>
                      <a:pt x="5" y="0"/>
                      <a:pt x="2" y="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56" name="Freeform 30"/>
              <p:cNvSpPr/>
              <p:nvPr/>
            </p:nvSpPr>
            <p:spPr bwMode="auto">
              <a:xfrm>
                <a:off x="2813050" y="2187575"/>
                <a:ext cx="107950" cy="98425"/>
              </a:xfrm>
              <a:custGeom>
                <a:avLst/>
                <a:gdLst>
                  <a:gd name="T0" fmla="*/ 9 w 20"/>
                  <a:gd name="T1" fmla="*/ 0 h 18"/>
                  <a:gd name="T2" fmla="*/ 0 w 20"/>
                  <a:gd name="T3" fmla="*/ 10 h 18"/>
                  <a:gd name="T4" fmla="*/ 10 w 20"/>
                  <a:gd name="T5" fmla="*/ 17 h 18"/>
                  <a:gd name="T6" fmla="*/ 20 w 20"/>
                  <a:gd name="T7" fmla="*/ 8 h 18"/>
                  <a:gd name="T8" fmla="*/ 9 w 20"/>
                  <a:gd name="T9" fmla="*/ 0 h 18"/>
                </a:gdLst>
                <a:ahLst/>
                <a:cxnLst>
                  <a:cxn ang="0">
                    <a:pos x="T0" y="T1"/>
                  </a:cxn>
                  <a:cxn ang="0">
                    <a:pos x="T2" y="T3"/>
                  </a:cxn>
                  <a:cxn ang="0">
                    <a:pos x="T4" y="T5"/>
                  </a:cxn>
                  <a:cxn ang="0">
                    <a:pos x="T6" y="T7"/>
                  </a:cxn>
                  <a:cxn ang="0">
                    <a:pos x="T8" y="T9"/>
                  </a:cxn>
                </a:cxnLst>
                <a:rect l="0" t="0" r="r" b="b"/>
                <a:pathLst>
                  <a:path w="20" h="18">
                    <a:moveTo>
                      <a:pt x="9" y="0"/>
                    </a:moveTo>
                    <a:cubicBezTo>
                      <a:pt x="4" y="1"/>
                      <a:pt x="0" y="6"/>
                      <a:pt x="0" y="10"/>
                    </a:cubicBezTo>
                    <a:cubicBezTo>
                      <a:pt x="0" y="15"/>
                      <a:pt x="4" y="18"/>
                      <a:pt x="10" y="17"/>
                    </a:cubicBezTo>
                    <a:cubicBezTo>
                      <a:pt x="15" y="17"/>
                      <a:pt x="20" y="12"/>
                      <a:pt x="20" y="8"/>
                    </a:cubicBezTo>
                    <a:cubicBezTo>
                      <a:pt x="20" y="3"/>
                      <a:pt x="16" y="0"/>
                      <a:pt x="9"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sp>
            <p:nvSpPr>
              <p:cNvPr id="157" name="Freeform 31"/>
              <p:cNvSpPr>
                <a:spLocks noEditPoints="1"/>
              </p:cNvSpPr>
              <p:nvPr/>
            </p:nvSpPr>
            <p:spPr bwMode="auto">
              <a:xfrm>
                <a:off x="2473325" y="1495425"/>
                <a:ext cx="1109663" cy="1114425"/>
              </a:xfrm>
              <a:custGeom>
                <a:avLst/>
                <a:gdLst>
                  <a:gd name="T0" fmla="*/ 175 w 206"/>
                  <a:gd name="T1" fmla="*/ 0 h 206"/>
                  <a:gd name="T2" fmla="*/ 31 w 206"/>
                  <a:gd name="T3" fmla="*/ 0 h 206"/>
                  <a:gd name="T4" fmla="*/ 0 w 206"/>
                  <a:gd name="T5" fmla="*/ 31 h 206"/>
                  <a:gd name="T6" fmla="*/ 0 w 206"/>
                  <a:gd name="T7" fmla="*/ 175 h 206"/>
                  <a:gd name="T8" fmla="*/ 31 w 206"/>
                  <a:gd name="T9" fmla="*/ 206 h 206"/>
                  <a:gd name="T10" fmla="*/ 175 w 206"/>
                  <a:gd name="T11" fmla="*/ 206 h 206"/>
                  <a:gd name="T12" fmla="*/ 206 w 206"/>
                  <a:gd name="T13" fmla="*/ 175 h 206"/>
                  <a:gd name="T14" fmla="*/ 206 w 206"/>
                  <a:gd name="T15" fmla="*/ 31 h 206"/>
                  <a:gd name="T16" fmla="*/ 175 w 206"/>
                  <a:gd name="T17" fmla="*/ 0 h 206"/>
                  <a:gd name="T18" fmla="*/ 165 w 206"/>
                  <a:gd name="T19" fmla="*/ 137 h 206"/>
                  <a:gd name="T20" fmla="*/ 84 w 206"/>
                  <a:gd name="T21" fmla="*/ 172 h 206"/>
                  <a:gd name="T22" fmla="*/ 17 w 206"/>
                  <a:gd name="T23" fmla="*/ 127 h 206"/>
                  <a:gd name="T24" fmla="*/ 29 w 206"/>
                  <a:gd name="T25" fmla="*/ 92 h 206"/>
                  <a:gd name="T26" fmla="*/ 76 w 206"/>
                  <a:gd name="T27" fmla="*/ 54 h 206"/>
                  <a:gd name="T28" fmla="*/ 103 w 206"/>
                  <a:gd name="T29" fmla="*/ 68 h 206"/>
                  <a:gd name="T30" fmla="*/ 109 w 206"/>
                  <a:gd name="T31" fmla="*/ 77 h 206"/>
                  <a:gd name="T32" fmla="*/ 143 w 206"/>
                  <a:gd name="T33" fmla="*/ 75 h 206"/>
                  <a:gd name="T34" fmla="*/ 145 w 206"/>
                  <a:gd name="T35" fmla="*/ 95 h 206"/>
                  <a:gd name="T36" fmla="*/ 148 w 206"/>
                  <a:gd name="T37" fmla="*/ 100 h 206"/>
                  <a:gd name="T38" fmla="*/ 165 w 206"/>
                  <a:gd name="T39" fmla="*/ 137 h 206"/>
                  <a:gd name="T40" fmla="*/ 141 w 206"/>
                  <a:gd name="T41" fmla="*/ 66 h 206"/>
                  <a:gd name="T42" fmla="*/ 136 w 206"/>
                  <a:gd name="T43" fmla="*/ 62 h 206"/>
                  <a:gd name="T44" fmla="*/ 141 w 206"/>
                  <a:gd name="T45" fmla="*/ 57 h 206"/>
                  <a:gd name="T46" fmla="*/ 167 w 206"/>
                  <a:gd name="T47" fmla="*/ 83 h 206"/>
                  <a:gd name="T48" fmla="*/ 167 w 206"/>
                  <a:gd name="T49" fmla="*/ 84 h 206"/>
                  <a:gd name="T50" fmla="*/ 162 w 206"/>
                  <a:gd name="T51" fmla="*/ 88 h 206"/>
                  <a:gd name="T52" fmla="*/ 158 w 206"/>
                  <a:gd name="T53" fmla="*/ 83 h 206"/>
                  <a:gd name="T54" fmla="*/ 141 w 206"/>
                  <a:gd name="T55" fmla="*/ 66 h 206"/>
                  <a:gd name="T56" fmla="*/ 191 w 206"/>
                  <a:gd name="T57" fmla="*/ 92 h 206"/>
                  <a:gd name="T58" fmla="*/ 191 w 206"/>
                  <a:gd name="T59" fmla="*/ 92 h 206"/>
                  <a:gd name="T60" fmla="*/ 185 w 206"/>
                  <a:gd name="T61" fmla="*/ 98 h 206"/>
                  <a:gd name="T62" fmla="*/ 178 w 206"/>
                  <a:gd name="T63" fmla="*/ 92 h 206"/>
                  <a:gd name="T64" fmla="*/ 179 w 206"/>
                  <a:gd name="T65" fmla="*/ 85 h 206"/>
                  <a:gd name="T66" fmla="*/ 177 w 206"/>
                  <a:gd name="T67" fmla="*/ 62 h 206"/>
                  <a:gd name="T68" fmla="*/ 142 w 206"/>
                  <a:gd name="T69" fmla="*/ 45 h 206"/>
                  <a:gd name="T70" fmla="*/ 136 w 206"/>
                  <a:gd name="T71" fmla="*/ 46 h 206"/>
                  <a:gd name="T72" fmla="*/ 129 w 206"/>
                  <a:gd name="T73" fmla="*/ 39 h 206"/>
                  <a:gd name="T74" fmla="*/ 134 w 206"/>
                  <a:gd name="T75" fmla="*/ 32 h 206"/>
                  <a:gd name="T76" fmla="*/ 134 w 206"/>
                  <a:gd name="T77" fmla="*/ 32 h 206"/>
                  <a:gd name="T78" fmla="*/ 135 w 206"/>
                  <a:gd name="T79" fmla="*/ 32 h 206"/>
                  <a:gd name="T80" fmla="*/ 159 w 206"/>
                  <a:gd name="T81" fmla="*/ 32 h 206"/>
                  <a:gd name="T82" fmla="*/ 191 w 206"/>
                  <a:gd name="T83" fmla="*/ 92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206" h="206">
                    <a:moveTo>
                      <a:pt x="175" y="0"/>
                    </a:moveTo>
                    <a:cubicBezTo>
                      <a:pt x="31" y="0"/>
                      <a:pt x="31" y="0"/>
                      <a:pt x="31" y="0"/>
                    </a:cubicBezTo>
                    <a:cubicBezTo>
                      <a:pt x="14" y="0"/>
                      <a:pt x="0" y="14"/>
                      <a:pt x="0" y="31"/>
                    </a:cubicBezTo>
                    <a:cubicBezTo>
                      <a:pt x="0" y="175"/>
                      <a:pt x="0" y="175"/>
                      <a:pt x="0" y="175"/>
                    </a:cubicBezTo>
                    <a:cubicBezTo>
                      <a:pt x="0" y="192"/>
                      <a:pt x="14" y="206"/>
                      <a:pt x="31" y="206"/>
                    </a:cubicBezTo>
                    <a:cubicBezTo>
                      <a:pt x="175" y="206"/>
                      <a:pt x="175" y="206"/>
                      <a:pt x="175" y="206"/>
                    </a:cubicBezTo>
                    <a:cubicBezTo>
                      <a:pt x="192" y="206"/>
                      <a:pt x="206" y="192"/>
                      <a:pt x="206" y="175"/>
                    </a:cubicBezTo>
                    <a:cubicBezTo>
                      <a:pt x="206" y="31"/>
                      <a:pt x="206" y="31"/>
                      <a:pt x="206" y="31"/>
                    </a:cubicBezTo>
                    <a:cubicBezTo>
                      <a:pt x="206" y="14"/>
                      <a:pt x="192" y="0"/>
                      <a:pt x="175" y="0"/>
                    </a:cubicBezTo>
                    <a:close/>
                    <a:moveTo>
                      <a:pt x="165" y="137"/>
                    </a:moveTo>
                    <a:cubicBezTo>
                      <a:pt x="153" y="162"/>
                      <a:pt x="113" y="175"/>
                      <a:pt x="84" y="172"/>
                    </a:cubicBezTo>
                    <a:cubicBezTo>
                      <a:pt x="56" y="170"/>
                      <a:pt x="20" y="161"/>
                      <a:pt x="17" y="127"/>
                    </a:cubicBezTo>
                    <a:cubicBezTo>
                      <a:pt x="17" y="127"/>
                      <a:pt x="15" y="112"/>
                      <a:pt x="29" y="92"/>
                    </a:cubicBezTo>
                    <a:cubicBezTo>
                      <a:pt x="29" y="92"/>
                      <a:pt x="51" y="62"/>
                      <a:pt x="76" y="54"/>
                    </a:cubicBezTo>
                    <a:cubicBezTo>
                      <a:pt x="100" y="46"/>
                      <a:pt x="103" y="60"/>
                      <a:pt x="103" y="68"/>
                    </a:cubicBezTo>
                    <a:cubicBezTo>
                      <a:pt x="102" y="75"/>
                      <a:pt x="99" y="80"/>
                      <a:pt x="109" y="77"/>
                    </a:cubicBezTo>
                    <a:cubicBezTo>
                      <a:pt x="109" y="77"/>
                      <a:pt x="133" y="65"/>
                      <a:pt x="143" y="75"/>
                    </a:cubicBezTo>
                    <a:cubicBezTo>
                      <a:pt x="151" y="84"/>
                      <a:pt x="145" y="95"/>
                      <a:pt x="145" y="95"/>
                    </a:cubicBezTo>
                    <a:cubicBezTo>
                      <a:pt x="145" y="95"/>
                      <a:pt x="141" y="98"/>
                      <a:pt x="148" y="100"/>
                    </a:cubicBezTo>
                    <a:cubicBezTo>
                      <a:pt x="155" y="101"/>
                      <a:pt x="177" y="111"/>
                      <a:pt x="165" y="137"/>
                    </a:cubicBezTo>
                    <a:close/>
                    <a:moveTo>
                      <a:pt x="141" y="66"/>
                    </a:moveTo>
                    <a:cubicBezTo>
                      <a:pt x="138" y="66"/>
                      <a:pt x="136" y="64"/>
                      <a:pt x="136" y="62"/>
                    </a:cubicBezTo>
                    <a:cubicBezTo>
                      <a:pt x="136" y="59"/>
                      <a:pt x="138" y="57"/>
                      <a:pt x="141" y="57"/>
                    </a:cubicBezTo>
                    <a:cubicBezTo>
                      <a:pt x="141" y="57"/>
                      <a:pt x="171" y="51"/>
                      <a:pt x="167" y="83"/>
                    </a:cubicBezTo>
                    <a:cubicBezTo>
                      <a:pt x="167" y="84"/>
                      <a:pt x="167" y="84"/>
                      <a:pt x="167" y="84"/>
                    </a:cubicBezTo>
                    <a:cubicBezTo>
                      <a:pt x="167" y="86"/>
                      <a:pt x="165" y="88"/>
                      <a:pt x="162" y="88"/>
                    </a:cubicBezTo>
                    <a:cubicBezTo>
                      <a:pt x="160" y="88"/>
                      <a:pt x="158" y="86"/>
                      <a:pt x="158" y="83"/>
                    </a:cubicBezTo>
                    <a:cubicBezTo>
                      <a:pt x="158" y="83"/>
                      <a:pt x="162" y="62"/>
                      <a:pt x="141" y="66"/>
                    </a:cubicBezTo>
                    <a:close/>
                    <a:moveTo>
                      <a:pt x="191" y="92"/>
                    </a:moveTo>
                    <a:cubicBezTo>
                      <a:pt x="191" y="92"/>
                      <a:pt x="191" y="92"/>
                      <a:pt x="191" y="92"/>
                    </a:cubicBezTo>
                    <a:cubicBezTo>
                      <a:pt x="191" y="98"/>
                      <a:pt x="188" y="98"/>
                      <a:pt x="185" y="98"/>
                    </a:cubicBezTo>
                    <a:cubicBezTo>
                      <a:pt x="181" y="98"/>
                      <a:pt x="178" y="96"/>
                      <a:pt x="178" y="92"/>
                    </a:cubicBezTo>
                    <a:cubicBezTo>
                      <a:pt x="178" y="88"/>
                      <a:pt x="179" y="85"/>
                      <a:pt x="179" y="85"/>
                    </a:cubicBezTo>
                    <a:cubicBezTo>
                      <a:pt x="180" y="84"/>
                      <a:pt x="183" y="75"/>
                      <a:pt x="177" y="62"/>
                    </a:cubicBezTo>
                    <a:cubicBezTo>
                      <a:pt x="166" y="44"/>
                      <a:pt x="145" y="44"/>
                      <a:pt x="142" y="45"/>
                    </a:cubicBezTo>
                    <a:cubicBezTo>
                      <a:pt x="140" y="46"/>
                      <a:pt x="136" y="46"/>
                      <a:pt x="136" y="46"/>
                    </a:cubicBezTo>
                    <a:cubicBezTo>
                      <a:pt x="132" y="46"/>
                      <a:pt x="129" y="43"/>
                      <a:pt x="129" y="39"/>
                    </a:cubicBezTo>
                    <a:cubicBezTo>
                      <a:pt x="129" y="36"/>
                      <a:pt x="131" y="33"/>
                      <a:pt x="134" y="32"/>
                    </a:cubicBezTo>
                    <a:cubicBezTo>
                      <a:pt x="134" y="32"/>
                      <a:pt x="134" y="32"/>
                      <a:pt x="134" y="32"/>
                    </a:cubicBezTo>
                    <a:cubicBezTo>
                      <a:pt x="135" y="32"/>
                      <a:pt x="135" y="32"/>
                      <a:pt x="135" y="32"/>
                    </a:cubicBezTo>
                    <a:cubicBezTo>
                      <a:pt x="138" y="31"/>
                      <a:pt x="149" y="29"/>
                      <a:pt x="159" y="32"/>
                    </a:cubicBezTo>
                    <a:cubicBezTo>
                      <a:pt x="177" y="36"/>
                      <a:pt x="203" y="54"/>
                      <a:pt x="191" y="9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latin typeface="+mn-ea"/>
                  <a:cs typeface="+mn-ea"/>
                </a:endParaRPr>
              </a:p>
            </p:txBody>
          </p:sp>
        </p:grpSp>
      </p:grpSp>
      <p:sp>
        <p:nvSpPr>
          <p:cNvPr id="2" name="标题 1"/>
          <p:cNvSpPr>
            <a:spLocks noGrp="1"/>
          </p:cNvSpPr>
          <p:nvPr>
            <p:ph type="title"/>
          </p:nvPr>
        </p:nvSpPr>
        <p:spPr/>
        <p:txBody>
          <a:bodyPr/>
          <a:lstStyle/>
          <a:p>
            <a:r>
              <a:rPr lang="zh-CN" altLang="en-US" dirty="0"/>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148"/>
                                        </p:tgtEl>
                                        <p:attrNameLst>
                                          <p:attrName>style.visibility</p:attrName>
                                        </p:attrNameLst>
                                      </p:cBhvr>
                                      <p:to>
                                        <p:strVal val="visible"/>
                                      </p:to>
                                    </p:set>
                                    <p:animEffect transition="in" filter="fade">
                                      <p:cBhvr>
                                        <p:cTn id="7" dur="750"/>
                                        <p:tgtEl>
                                          <p:spTgt spid="148"/>
                                        </p:tgtEl>
                                      </p:cBhvr>
                                    </p:animEffect>
                                    <p:anim calcmode="lin" valueType="num">
                                      <p:cBhvr>
                                        <p:cTn id="8" dur="750" fill="hold"/>
                                        <p:tgtEl>
                                          <p:spTgt spid="148"/>
                                        </p:tgtEl>
                                        <p:attrNameLst>
                                          <p:attrName>ppt_x</p:attrName>
                                        </p:attrNameLst>
                                      </p:cBhvr>
                                      <p:tavLst>
                                        <p:tav tm="0">
                                          <p:val>
                                            <p:strVal val="#ppt_x"/>
                                          </p:val>
                                        </p:tav>
                                        <p:tav tm="100000">
                                          <p:val>
                                            <p:strVal val="#ppt_x"/>
                                          </p:val>
                                        </p:tav>
                                      </p:tavLst>
                                    </p:anim>
                                    <p:anim calcmode="lin" valueType="num">
                                      <p:cBhvr>
                                        <p:cTn id="9" dur="750" fill="hold"/>
                                        <p:tgtEl>
                                          <p:spTgt spid="14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nodeType="afterEffect">
                                  <p:stCondLst>
                                    <p:cond delay="0"/>
                                  </p:stCondLst>
                                  <p:childTnLst>
                                    <p:set>
                                      <p:cBhvr>
                                        <p:cTn id="12" dur="1" fill="hold">
                                          <p:stCondLst>
                                            <p:cond delay="0"/>
                                          </p:stCondLst>
                                        </p:cTn>
                                        <p:tgtEl>
                                          <p:spTgt spid="149"/>
                                        </p:tgtEl>
                                        <p:attrNameLst>
                                          <p:attrName>style.visibility</p:attrName>
                                        </p:attrNameLst>
                                      </p:cBhvr>
                                      <p:to>
                                        <p:strVal val="visible"/>
                                      </p:to>
                                    </p:set>
                                    <p:animEffect transition="in" filter="fade">
                                      <p:cBhvr>
                                        <p:cTn id="13" dur="500"/>
                                        <p:tgtEl>
                                          <p:spTgt spid="149"/>
                                        </p:tgtEl>
                                      </p:cBhvr>
                                    </p:animEffect>
                                  </p:childTnLst>
                                </p:cTn>
                              </p:par>
                            </p:childTnLst>
                          </p:cTn>
                        </p:par>
                        <p:par>
                          <p:cTn id="14" fill="hold">
                            <p:stCondLst>
                              <p:cond delay="1500"/>
                            </p:stCondLst>
                            <p:childTnLst>
                              <p:par>
                                <p:cTn id="15" presetID="37" presetClass="entr" presetSubtype="0" fill="hold" nodeType="afterEffect">
                                  <p:stCondLst>
                                    <p:cond delay="0"/>
                                  </p:stCondLst>
                                  <p:childTnLst>
                                    <p:set>
                                      <p:cBhvr>
                                        <p:cTn id="16" dur="1" fill="hold">
                                          <p:stCondLst>
                                            <p:cond delay="0"/>
                                          </p:stCondLst>
                                        </p:cTn>
                                        <p:tgtEl>
                                          <p:spTgt spid="147"/>
                                        </p:tgtEl>
                                        <p:attrNameLst>
                                          <p:attrName>style.visibility</p:attrName>
                                        </p:attrNameLst>
                                      </p:cBhvr>
                                      <p:to>
                                        <p:strVal val="visible"/>
                                      </p:to>
                                    </p:set>
                                    <p:animEffect transition="in" filter="fade">
                                      <p:cBhvr>
                                        <p:cTn id="17" dur="500"/>
                                        <p:tgtEl>
                                          <p:spTgt spid="147"/>
                                        </p:tgtEl>
                                      </p:cBhvr>
                                    </p:animEffect>
                                    <p:anim calcmode="lin" valueType="num">
                                      <p:cBhvr>
                                        <p:cTn id="18" dur="500" fill="hold"/>
                                        <p:tgtEl>
                                          <p:spTgt spid="147"/>
                                        </p:tgtEl>
                                        <p:attrNameLst>
                                          <p:attrName>ppt_x</p:attrName>
                                        </p:attrNameLst>
                                      </p:cBhvr>
                                      <p:tavLst>
                                        <p:tav tm="0">
                                          <p:val>
                                            <p:strVal val="#ppt_x"/>
                                          </p:val>
                                        </p:tav>
                                        <p:tav tm="100000">
                                          <p:val>
                                            <p:strVal val="#ppt_x"/>
                                          </p:val>
                                        </p:tav>
                                      </p:tavLst>
                                    </p:anim>
                                    <p:anim calcmode="lin" valueType="num">
                                      <p:cBhvr>
                                        <p:cTn id="19" dur="450" decel="100000" fill="hold"/>
                                        <p:tgtEl>
                                          <p:spTgt spid="147"/>
                                        </p:tgtEl>
                                        <p:attrNameLst>
                                          <p:attrName>ppt_y</p:attrName>
                                        </p:attrNameLst>
                                      </p:cBhvr>
                                      <p:tavLst>
                                        <p:tav tm="0">
                                          <p:val>
                                            <p:strVal val="#ppt_y+1"/>
                                          </p:val>
                                        </p:tav>
                                        <p:tav tm="100000">
                                          <p:val>
                                            <p:strVal val="#ppt_y-.03"/>
                                          </p:val>
                                        </p:tav>
                                      </p:tavLst>
                                    </p:anim>
                                    <p:anim calcmode="lin" valueType="num">
                                      <p:cBhvr>
                                        <p:cTn id="20" dur="50" accel="100000" fill="hold">
                                          <p:stCondLst>
                                            <p:cond delay="450"/>
                                          </p:stCondLst>
                                        </p:cTn>
                                        <p:tgtEl>
                                          <p:spTgt spid="147"/>
                                        </p:tgtEl>
                                        <p:attrNameLst>
                                          <p:attrName>ppt_y</p:attrName>
                                        </p:attrNameLst>
                                      </p:cBhvr>
                                      <p:tavLst>
                                        <p:tav tm="0">
                                          <p:val>
                                            <p:strVal val="#ppt_y-.03"/>
                                          </p:val>
                                        </p:tav>
                                        <p:tav tm="100000">
                                          <p:val>
                                            <p:strVal val="#ppt_y"/>
                                          </p:val>
                                        </p:tav>
                                      </p:tavLst>
                                    </p:anim>
                                  </p:childTnLst>
                                </p:cTn>
                              </p:par>
                            </p:childTnLst>
                          </p:cTn>
                        </p:par>
                        <p:par>
                          <p:cTn id="21" fill="hold">
                            <p:stCondLst>
                              <p:cond delay="2000"/>
                            </p:stCondLst>
                            <p:childTnLst>
                              <p:par>
                                <p:cTn id="22" presetID="53" presetClass="entr" presetSubtype="16" fill="hold" grpId="0" nodeType="afterEffect">
                                  <p:stCondLst>
                                    <p:cond delay="0"/>
                                  </p:stCondLst>
                                  <p:childTnLst>
                                    <p:set>
                                      <p:cBhvr>
                                        <p:cTn id="23" dur="1" fill="hold">
                                          <p:stCondLst>
                                            <p:cond delay="0"/>
                                          </p:stCondLst>
                                        </p:cTn>
                                        <p:tgtEl>
                                          <p:spTgt spid="126"/>
                                        </p:tgtEl>
                                        <p:attrNameLst>
                                          <p:attrName>style.visibility</p:attrName>
                                        </p:attrNameLst>
                                      </p:cBhvr>
                                      <p:to>
                                        <p:strVal val="visible"/>
                                      </p:to>
                                    </p:set>
                                    <p:anim calcmode="lin" valueType="num">
                                      <p:cBhvr>
                                        <p:cTn id="24" dur="500" fill="hold"/>
                                        <p:tgtEl>
                                          <p:spTgt spid="126"/>
                                        </p:tgtEl>
                                        <p:attrNameLst>
                                          <p:attrName>ppt_w</p:attrName>
                                        </p:attrNameLst>
                                      </p:cBhvr>
                                      <p:tavLst>
                                        <p:tav tm="0">
                                          <p:val>
                                            <p:fltVal val="0"/>
                                          </p:val>
                                        </p:tav>
                                        <p:tav tm="100000">
                                          <p:val>
                                            <p:strVal val="#ppt_w"/>
                                          </p:val>
                                        </p:tav>
                                      </p:tavLst>
                                    </p:anim>
                                    <p:anim calcmode="lin" valueType="num">
                                      <p:cBhvr>
                                        <p:cTn id="25" dur="500" fill="hold"/>
                                        <p:tgtEl>
                                          <p:spTgt spid="126"/>
                                        </p:tgtEl>
                                        <p:attrNameLst>
                                          <p:attrName>ppt_h</p:attrName>
                                        </p:attrNameLst>
                                      </p:cBhvr>
                                      <p:tavLst>
                                        <p:tav tm="0">
                                          <p:val>
                                            <p:fltVal val="0"/>
                                          </p:val>
                                        </p:tav>
                                        <p:tav tm="100000">
                                          <p:val>
                                            <p:strVal val="#ppt_h"/>
                                          </p:val>
                                        </p:tav>
                                      </p:tavLst>
                                    </p:anim>
                                    <p:animEffect transition="in" filter="fade">
                                      <p:cBhvr>
                                        <p:cTn id="26" dur="500"/>
                                        <p:tgtEl>
                                          <p:spTgt spid="126"/>
                                        </p:tgtEl>
                                      </p:cBhvr>
                                    </p:animEffect>
                                  </p:childTnLst>
                                </p:cTn>
                              </p:par>
                            </p:childTnLst>
                          </p:cTn>
                        </p:par>
                        <p:par>
                          <p:cTn id="27" fill="hold">
                            <p:stCondLst>
                              <p:cond delay="2500"/>
                            </p:stCondLst>
                            <p:childTnLst>
                              <p:par>
                                <p:cTn id="28" presetID="10" presetClass="entr" presetSubtype="0" fill="hold" grpId="0" nodeType="afterEffect">
                                  <p:stCondLst>
                                    <p:cond delay="0"/>
                                  </p:stCondLst>
                                  <p:childTnLst>
                                    <p:set>
                                      <p:cBhvr>
                                        <p:cTn id="29" dur="1" fill="hold">
                                          <p:stCondLst>
                                            <p:cond delay="0"/>
                                          </p:stCondLst>
                                        </p:cTn>
                                        <p:tgtEl>
                                          <p:spTgt spid="118"/>
                                        </p:tgtEl>
                                        <p:attrNameLst>
                                          <p:attrName>style.visibility</p:attrName>
                                        </p:attrNameLst>
                                      </p:cBhvr>
                                      <p:to>
                                        <p:strVal val="visible"/>
                                      </p:to>
                                    </p:set>
                                    <p:animEffect transition="in" filter="fade">
                                      <p:cBhvr>
                                        <p:cTn id="30" dur="500"/>
                                        <p:tgtEl>
                                          <p:spTgt spid="118"/>
                                        </p:tgtEl>
                                      </p:cBhvr>
                                    </p:animEffect>
                                  </p:childTnLst>
                                </p:cTn>
                              </p:par>
                            </p:childTnLst>
                          </p:cTn>
                        </p:par>
                        <p:par>
                          <p:cTn id="31" fill="hold">
                            <p:stCondLst>
                              <p:cond delay="3000"/>
                            </p:stCondLst>
                            <p:childTnLst>
                              <p:par>
                                <p:cTn id="32" presetID="10" presetClass="entr" presetSubtype="0" fill="hold" grpId="0" nodeType="afterEffect">
                                  <p:stCondLst>
                                    <p:cond delay="0"/>
                                  </p:stCondLst>
                                  <p:childTnLst>
                                    <p:set>
                                      <p:cBhvr>
                                        <p:cTn id="33" dur="1" fill="hold">
                                          <p:stCondLst>
                                            <p:cond delay="0"/>
                                          </p:stCondLst>
                                        </p:cTn>
                                        <p:tgtEl>
                                          <p:spTgt spid="119"/>
                                        </p:tgtEl>
                                        <p:attrNameLst>
                                          <p:attrName>style.visibility</p:attrName>
                                        </p:attrNameLst>
                                      </p:cBhvr>
                                      <p:to>
                                        <p:strVal val="visible"/>
                                      </p:to>
                                    </p:set>
                                    <p:animEffect transition="in" filter="fade">
                                      <p:cBhvr>
                                        <p:cTn id="34" dur="500"/>
                                        <p:tgtEl>
                                          <p:spTgt spid="119"/>
                                        </p:tgtEl>
                                      </p:cBhvr>
                                    </p:animEffect>
                                  </p:childTnLst>
                                </p:cTn>
                              </p:par>
                            </p:childTnLst>
                          </p:cTn>
                        </p:par>
                        <p:par>
                          <p:cTn id="35" fill="hold">
                            <p:stCondLst>
                              <p:cond delay="3500"/>
                            </p:stCondLst>
                            <p:childTnLst>
                              <p:par>
                                <p:cTn id="36" presetID="10" presetClass="entr" presetSubtype="0" fill="hold" grpId="0" nodeType="afterEffect">
                                  <p:stCondLst>
                                    <p:cond delay="0"/>
                                  </p:stCondLst>
                                  <p:childTnLst>
                                    <p:set>
                                      <p:cBhvr>
                                        <p:cTn id="37" dur="1" fill="hold">
                                          <p:stCondLst>
                                            <p:cond delay="0"/>
                                          </p:stCondLst>
                                        </p:cTn>
                                        <p:tgtEl>
                                          <p:spTgt spid="120"/>
                                        </p:tgtEl>
                                        <p:attrNameLst>
                                          <p:attrName>style.visibility</p:attrName>
                                        </p:attrNameLst>
                                      </p:cBhvr>
                                      <p:to>
                                        <p:strVal val="visible"/>
                                      </p:to>
                                    </p:set>
                                    <p:animEffect transition="in" filter="fade">
                                      <p:cBhvr>
                                        <p:cTn id="38" dur="500"/>
                                        <p:tgtEl>
                                          <p:spTgt spid="120"/>
                                        </p:tgtEl>
                                      </p:cBhvr>
                                    </p:animEffect>
                                  </p:childTnLst>
                                </p:cTn>
                              </p:par>
                            </p:childTnLst>
                          </p:cTn>
                        </p:par>
                        <p:par>
                          <p:cTn id="39" fill="hold">
                            <p:stCondLst>
                              <p:cond delay="4000"/>
                            </p:stCondLst>
                            <p:childTnLst>
                              <p:par>
                                <p:cTn id="40" presetID="10" presetClass="entr" presetSubtype="0" fill="hold" grpId="0" nodeType="afterEffect">
                                  <p:stCondLst>
                                    <p:cond delay="0"/>
                                  </p:stCondLst>
                                  <p:childTnLst>
                                    <p:set>
                                      <p:cBhvr>
                                        <p:cTn id="41" dur="1" fill="hold">
                                          <p:stCondLst>
                                            <p:cond delay="0"/>
                                          </p:stCondLst>
                                        </p:cTn>
                                        <p:tgtEl>
                                          <p:spTgt spid="121"/>
                                        </p:tgtEl>
                                        <p:attrNameLst>
                                          <p:attrName>style.visibility</p:attrName>
                                        </p:attrNameLst>
                                      </p:cBhvr>
                                      <p:to>
                                        <p:strVal val="visible"/>
                                      </p:to>
                                    </p:set>
                                    <p:animEffect transition="in" filter="fade">
                                      <p:cBhvr>
                                        <p:cTn id="42" dur="500"/>
                                        <p:tgtEl>
                                          <p:spTgt spid="121"/>
                                        </p:tgtEl>
                                      </p:cBhvr>
                                    </p:animEffect>
                                  </p:childTnLst>
                                </p:cTn>
                              </p:par>
                            </p:childTnLst>
                          </p:cTn>
                        </p:par>
                        <p:par>
                          <p:cTn id="43" fill="hold">
                            <p:stCondLst>
                              <p:cond delay="4500"/>
                            </p:stCondLst>
                            <p:childTnLst>
                              <p:par>
                                <p:cTn id="44" presetID="53" presetClass="entr" presetSubtype="16" fill="hold" grpId="0" nodeType="afterEffect">
                                  <p:stCondLst>
                                    <p:cond delay="0"/>
                                  </p:stCondLst>
                                  <p:childTnLst>
                                    <p:set>
                                      <p:cBhvr>
                                        <p:cTn id="45" dur="1" fill="hold">
                                          <p:stCondLst>
                                            <p:cond delay="0"/>
                                          </p:stCondLst>
                                        </p:cTn>
                                        <p:tgtEl>
                                          <p:spTgt spid="127"/>
                                        </p:tgtEl>
                                        <p:attrNameLst>
                                          <p:attrName>style.visibility</p:attrName>
                                        </p:attrNameLst>
                                      </p:cBhvr>
                                      <p:to>
                                        <p:strVal val="visible"/>
                                      </p:to>
                                    </p:set>
                                    <p:anim calcmode="lin" valueType="num">
                                      <p:cBhvr>
                                        <p:cTn id="46" dur="500" fill="hold"/>
                                        <p:tgtEl>
                                          <p:spTgt spid="127"/>
                                        </p:tgtEl>
                                        <p:attrNameLst>
                                          <p:attrName>ppt_w</p:attrName>
                                        </p:attrNameLst>
                                      </p:cBhvr>
                                      <p:tavLst>
                                        <p:tav tm="0">
                                          <p:val>
                                            <p:fltVal val="0"/>
                                          </p:val>
                                        </p:tav>
                                        <p:tav tm="100000">
                                          <p:val>
                                            <p:strVal val="#ppt_w"/>
                                          </p:val>
                                        </p:tav>
                                      </p:tavLst>
                                    </p:anim>
                                    <p:anim calcmode="lin" valueType="num">
                                      <p:cBhvr>
                                        <p:cTn id="47" dur="500" fill="hold"/>
                                        <p:tgtEl>
                                          <p:spTgt spid="127"/>
                                        </p:tgtEl>
                                        <p:attrNameLst>
                                          <p:attrName>ppt_h</p:attrName>
                                        </p:attrNameLst>
                                      </p:cBhvr>
                                      <p:tavLst>
                                        <p:tav tm="0">
                                          <p:val>
                                            <p:fltVal val="0"/>
                                          </p:val>
                                        </p:tav>
                                        <p:tav tm="100000">
                                          <p:val>
                                            <p:strVal val="#ppt_h"/>
                                          </p:val>
                                        </p:tav>
                                      </p:tavLst>
                                    </p:anim>
                                    <p:animEffect transition="in" filter="fade">
                                      <p:cBhvr>
                                        <p:cTn id="48" dur="500"/>
                                        <p:tgtEl>
                                          <p:spTgt spid="127"/>
                                        </p:tgtEl>
                                      </p:cBhvr>
                                    </p:animEffect>
                                  </p:childTnLst>
                                </p:cTn>
                              </p:par>
                            </p:childTnLst>
                          </p:cTn>
                        </p:par>
                        <p:par>
                          <p:cTn id="49" fill="hold">
                            <p:stCondLst>
                              <p:cond delay="5000"/>
                            </p:stCondLst>
                            <p:childTnLst>
                              <p:par>
                                <p:cTn id="50" presetID="22" presetClass="entr" presetSubtype="8" fill="hold" grpId="0" nodeType="afterEffect">
                                  <p:stCondLst>
                                    <p:cond delay="0"/>
                                  </p:stCondLst>
                                  <p:childTnLst>
                                    <p:set>
                                      <p:cBhvr>
                                        <p:cTn id="51" dur="1" fill="hold">
                                          <p:stCondLst>
                                            <p:cond delay="0"/>
                                          </p:stCondLst>
                                        </p:cTn>
                                        <p:tgtEl>
                                          <p:spTgt spid="122"/>
                                        </p:tgtEl>
                                        <p:attrNameLst>
                                          <p:attrName>style.visibility</p:attrName>
                                        </p:attrNameLst>
                                      </p:cBhvr>
                                      <p:to>
                                        <p:strVal val="visible"/>
                                      </p:to>
                                    </p:set>
                                    <p:animEffect transition="in" filter="wipe(left)">
                                      <p:cBhvr>
                                        <p:cTn id="52" dur="500"/>
                                        <p:tgtEl>
                                          <p:spTgt spid="122"/>
                                        </p:tgtEl>
                                      </p:cBhvr>
                                    </p:animEffect>
                                  </p:childTnLst>
                                </p:cTn>
                              </p:par>
                            </p:childTnLst>
                          </p:cTn>
                        </p:par>
                        <p:par>
                          <p:cTn id="53" fill="hold">
                            <p:stCondLst>
                              <p:cond delay="5500"/>
                            </p:stCondLst>
                            <p:childTnLst>
                              <p:par>
                                <p:cTn id="54" presetID="53" presetClass="entr" presetSubtype="16" fill="hold" nodeType="afterEffect">
                                  <p:stCondLst>
                                    <p:cond delay="0"/>
                                  </p:stCondLst>
                                  <p:childTnLst>
                                    <p:set>
                                      <p:cBhvr>
                                        <p:cTn id="55" dur="1" fill="hold">
                                          <p:stCondLst>
                                            <p:cond delay="0"/>
                                          </p:stCondLst>
                                        </p:cTn>
                                        <p:tgtEl>
                                          <p:spTgt spid="131"/>
                                        </p:tgtEl>
                                        <p:attrNameLst>
                                          <p:attrName>style.visibility</p:attrName>
                                        </p:attrNameLst>
                                      </p:cBhvr>
                                      <p:to>
                                        <p:strVal val="visible"/>
                                      </p:to>
                                    </p:set>
                                    <p:anim calcmode="lin" valueType="num">
                                      <p:cBhvr>
                                        <p:cTn id="56" dur="500" fill="hold"/>
                                        <p:tgtEl>
                                          <p:spTgt spid="131"/>
                                        </p:tgtEl>
                                        <p:attrNameLst>
                                          <p:attrName>ppt_w</p:attrName>
                                        </p:attrNameLst>
                                      </p:cBhvr>
                                      <p:tavLst>
                                        <p:tav tm="0">
                                          <p:val>
                                            <p:fltVal val="0"/>
                                          </p:val>
                                        </p:tav>
                                        <p:tav tm="100000">
                                          <p:val>
                                            <p:strVal val="#ppt_w"/>
                                          </p:val>
                                        </p:tav>
                                      </p:tavLst>
                                    </p:anim>
                                    <p:anim calcmode="lin" valueType="num">
                                      <p:cBhvr>
                                        <p:cTn id="57" dur="500" fill="hold"/>
                                        <p:tgtEl>
                                          <p:spTgt spid="131"/>
                                        </p:tgtEl>
                                        <p:attrNameLst>
                                          <p:attrName>ppt_h</p:attrName>
                                        </p:attrNameLst>
                                      </p:cBhvr>
                                      <p:tavLst>
                                        <p:tav tm="0">
                                          <p:val>
                                            <p:fltVal val="0"/>
                                          </p:val>
                                        </p:tav>
                                        <p:tav tm="100000">
                                          <p:val>
                                            <p:strVal val="#ppt_h"/>
                                          </p:val>
                                        </p:tav>
                                      </p:tavLst>
                                    </p:anim>
                                    <p:animEffect transition="in" filter="fade">
                                      <p:cBhvr>
                                        <p:cTn id="58" dur="500"/>
                                        <p:tgtEl>
                                          <p:spTgt spid="131"/>
                                        </p:tgtEl>
                                      </p:cBhvr>
                                    </p:animEffect>
                                  </p:childTnLst>
                                </p:cTn>
                              </p:par>
                            </p:childTnLst>
                          </p:cTn>
                        </p:par>
                        <p:par>
                          <p:cTn id="59" fill="hold">
                            <p:stCondLst>
                              <p:cond delay="6000"/>
                            </p:stCondLst>
                            <p:childTnLst>
                              <p:par>
                                <p:cTn id="60" presetID="53" presetClass="entr" presetSubtype="16" fill="hold" grpId="0" nodeType="afterEffect">
                                  <p:stCondLst>
                                    <p:cond delay="0"/>
                                  </p:stCondLst>
                                  <p:childTnLst>
                                    <p:set>
                                      <p:cBhvr>
                                        <p:cTn id="61" dur="1" fill="hold">
                                          <p:stCondLst>
                                            <p:cond delay="0"/>
                                          </p:stCondLst>
                                        </p:cTn>
                                        <p:tgtEl>
                                          <p:spTgt spid="128"/>
                                        </p:tgtEl>
                                        <p:attrNameLst>
                                          <p:attrName>style.visibility</p:attrName>
                                        </p:attrNameLst>
                                      </p:cBhvr>
                                      <p:to>
                                        <p:strVal val="visible"/>
                                      </p:to>
                                    </p:set>
                                    <p:anim calcmode="lin" valueType="num">
                                      <p:cBhvr>
                                        <p:cTn id="62" dur="500" fill="hold"/>
                                        <p:tgtEl>
                                          <p:spTgt spid="128"/>
                                        </p:tgtEl>
                                        <p:attrNameLst>
                                          <p:attrName>ppt_w</p:attrName>
                                        </p:attrNameLst>
                                      </p:cBhvr>
                                      <p:tavLst>
                                        <p:tav tm="0">
                                          <p:val>
                                            <p:fltVal val="0"/>
                                          </p:val>
                                        </p:tav>
                                        <p:tav tm="100000">
                                          <p:val>
                                            <p:strVal val="#ppt_w"/>
                                          </p:val>
                                        </p:tav>
                                      </p:tavLst>
                                    </p:anim>
                                    <p:anim calcmode="lin" valueType="num">
                                      <p:cBhvr>
                                        <p:cTn id="63" dur="500" fill="hold"/>
                                        <p:tgtEl>
                                          <p:spTgt spid="128"/>
                                        </p:tgtEl>
                                        <p:attrNameLst>
                                          <p:attrName>ppt_h</p:attrName>
                                        </p:attrNameLst>
                                      </p:cBhvr>
                                      <p:tavLst>
                                        <p:tav tm="0">
                                          <p:val>
                                            <p:fltVal val="0"/>
                                          </p:val>
                                        </p:tav>
                                        <p:tav tm="100000">
                                          <p:val>
                                            <p:strVal val="#ppt_h"/>
                                          </p:val>
                                        </p:tav>
                                      </p:tavLst>
                                    </p:anim>
                                    <p:animEffect transition="in" filter="fade">
                                      <p:cBhvr>
                                        <p:cTn id="64" dur="500"/>
                                        <p:tgtEl>
                                          <p:spTgt spid="128"/>
                                        </p:tgtEl>
                                      </p:cBhvr>
                                    </p:animEffect>
                                  </p:childTnLst>
                                </p:cTn>
                              </p:par>
                            </p:childTnLst>
                          </p:cTn>
                        </p:par>
                        <p:par>
                          <p:cTn id="65" fill="hold">
                            <p:stCondLst>
                              <p:cond delay="6500"/>
                            </p:stCondLst>
                            <p:childTnLst>
                              <p:par>
                                <p:cTn id="66" presetID="22" presetClass="entr" presetSubtype="8" fill="hold" grpId="0" nodeType="afterEffect">
                                  <p:stCondLst>
                                    <p:cond delay="0"/>
                                  </p:stCondLst>
                                  <p:childTnLst>
                                    <p:set>
                                      <p:cBhvr>
                                        <p:cTn id="67" dur="1" fill="hold">
                                          <p:stCondLst>
                                            <p:cond delay="0"/>
                                          </p:stCondLst>
                                        </p:cTn>
                                        <p:tgtEl>
                                          <p:spTgt spid="123"/>
                                        </p:tgtEl>
                                        <p:attrNameLst>
                                          <p:attrName>style.visibility</p:attrName>
                                        </p:attrNameLst>
                                      </p:cBhvr>
                                      <p:to>
                                        <p:strVal val="visible"/>
                                      </p:to>
                                    </p:set>
                                    <p:animEffect transition="in" filter="wipe(left)">
                                      <p:cBhvr>
                                        <p:cTn id="68" dur="500"/>
                                        <p:tgtEl>
                                          <p:spTgt spid="123"/>
                                        </p:tgtEl>
                                      </p:cBhvr>
                                    </p:animEffect>
                                  </p:childTnLst>
                                </p:cTn>
                              </p:par>
                            </p:childTnLst>
                          </p:cTn>
                        </p:par>
                        <p:par>
                          <p:cTn id="69" fill="hold">
                            <p:stCondLst>
                              <p:cond delay="7000"/>
                            </p:stCondLst>
                            <p:childTnLst>
                              <p:par>
                                <p:cTn id="70" presetID="53" presetClass="entr" presetSubtype="16" fill="hold" nodeType="afterEffect">
                                  <p:stCondLst>
                                    <p:cond delay="0"/>
                                  </p:stCondLst>
                                  <p:childTnLst>
                                    <p:set>
                                      <p:cBhvr>
                                        <p:cTn id="71" dur="1" fill="hold">
                                          <p:stCondLst>
                                            <p:cond delay="0"/>
                                          </p:stCondLst>
                                        </p:cTn>
                                        <p:tgtEl>
                                          <p:spTgt spid="135"/>
                                        </p:tgtEl>
                                        <p:attrNameLst>
                                          <p:attrName>style.visibility</p:attrName>
                                        </p:attrNameLst>
                                      </p:cBhvr>
                                      <p:to>
                                        <p:strVal val="visible"/>
                                      </p:to>
                                    </p:set>
                                    <p:anim calcmode="lin" valueType="num">
                                      <p:cBhvr>
                                        <p:cTn id="72" dur="500" fill="hold"/>
                                        <p:tgtEl>
                                          <p:spTgt spid="135"/>
                                        </p:tgtEl>
                                        <p:attrNameLst>
                                          <p:attrName>ppt_w</p:attrName>
                                        </p:attrNameLst>
                                      </p:cBhvr>
                                      <p:tavLst>
                                        <p:tav tm="0">
                                          <p:val>
                                            <p:fltVal val="0"/>
                                          </p:val>
                                        </p:tav>
                                        <p:tav tm="100000">
                                          <p:val>
                                            <p:strVal val="#ppt_w"/>
                                          </p:val>
                                        </p:tav>
                                      </p:tavLst>
                                    </p:anim>
                                    <p:anim calcmode="lin" valueType="num">
                                      <p:cBhvr>
                                        <p:cTn id="73" dur="500" fill="hold"/>
                                        <p:tgtEl>
                                          <p:spTgt spid="135"/>
                                        </p:tgtEl>
                                        <p:attrNameLst>
                                          <p:attrName>ppt_h</p:attrName>
                                        </p:attrNameLst>
                                      </p:cBhvr>
                                      <p:tavLst>
                                        <p:tav tm="0">
                                          <p:val>
                                            <p:fltVal val="0"/>
                                          </p:val>
                                        </p:tav>
                                        <p:tav tm="100000">
                                          <p:val>
                                            <p:strVal val="#ppt_h"/>
                                          </p:val>
                                        </p:tav>
                                      </p:tavLst>
                                    </p:anim>
                                    <p:animEffect transition="in" filter="fade">
                                      <p:cBhvr>
                                        <p:cTn id="74" dur="500"/>
                                        <p:tgtEl>
                                          <p:spTgt spid="135"/>
                                        </p:tgtEl>
                                      </p:cBhvr>
                                    </p:animEffect>
                                  </p:childTnLst>
                                </p:cTn>
                              </p:par>
                            </p:childTnLst>
                          </p:cTn>
                        </p:par>
                        <p:par>
                          <p:cTn id="75" fill="hold">
                            <p:stCondLst>
                              <p:cond delay="7500"/>
                            </p:stCondLst>
                            <p:childTnLst>
                              <p:par>
                                <p:cTn id="76" presetID="53" presetClass="entr" presetSubtype="16" fill="hold" grpId="0" nodeType="afterEffect">
                                  <p:stCondLst>
                                    <p:cond delay="0"/>
                                  </p:stCondLst>
                                  <p:childTnLst>
                                    <p:set>
                                      <p:cBhvr>
                                        <p:cTn id="77" dur="1" fill="hold">
                                          <p:stCondLst>
                                            <p:cond delay="0"/>
                                          </p:stCondLst>
                                        </p:cTn>
                                        <p:tgtEl>
                                          <p:spTgt spid="129"/>
                                        </p:tgtEl>
                                        <p:attrNameLst>
                                          <p:attrName>style.visibility</p:attrName>
                                        </p:attrNameLst>
                                      </p:cBhvr>
                                      <p:to>
                                        <p:strVal val="visible"/>
                                      </p:to>
                                    </p:set>
                                    <p:anim calcmode="lin" valueType="num">
                                      <p:cBhvr>
                                        <p:cTn id="78" dur="500" fill="hold"/>
                                        <p:tgtEl>
                                          <p:spTgt spid="129"/>
                                        </p:tgtEl>
                                        <p:attrNameLst>
                                          <p:attrName>ppt_w</p:attrName>
                                        </p:attrNameLst>
                                      </p:cBhvr>
                                      <p:tavLst>
                                        <p:tav tm="0">
                                          <p:val>
                                            <p:fltVal val="0"/>
                                          </p:val>
                                        </p:tav>
                                        <p:tav tm="100000">
                                          <p:val>
                                            <p:strVal val="#ppt_w"/>
                                          </p:val>
                                        </p:tav>
                                      </p:tavLst>
                                    </p:anim>
                                    <p:anim calcmode="lin" valueType="num">
                                      <p:cBhvr>
                                        <p:cTn id="79" dur="500" fill="hold"/>
                                        <p:tgtEl>
                                          <p:spTgt spid="129"/>
                                        </p:tgtEl>
                                        <p:attrNameLst>
                                          <p:attrName>ppt_h</p:attrName>
                                        </p:attrNameLst>
                                      </p:cBhvr>
                                      <p:tavLst>
                                        <p:tav tm="0">
                                          <p:val>
                                            <p:fltVal val="0"/>
                                          </p:val>
                                        </p:tav>
                                        <p:tav tm="100000">
                                          <p:val>
                                            <p:strVal val="#ppt_h"/>
                                          </p:val>
                                        </p:tav>
                                      </p:tavLst>
                                    </p:anim>
                                    <p:animEffect transition="in" filter="fade">
                                      <p:cBhvr>
                                        <p:cTn id="80" dur="500"/>
                                        <p:tgtEl>
                                          <p:spTgt spid="129"/>
                                        </p:tgtEl>
                                      </p:cBhvr>
                                    </p:animEffect>
                                  </p:childTnLst>
                                </p:cTn>
                              </p:par>
                            </p:childTnLst>
                          </p:cTn>
                        </p:par>
                        <p:par>
                          <p:cTn id="81" fill="hold">
                            <p:stCondLst>
                              <p:cond delay="8000"/>
                            </p:stCondLst>
                            <p:childTnLst>
                              <p:par>
                                <p:cTn id="82" presetID="22" presetClass="entr" presetSubtype="8" fill="hold" grpId="0" nodeType="afterEffect">
                                  <p:stCondLst>
                                    <p:cond delay="0"/>
                                  </p:stCondLst>
                                  <p:childTnLst>
                                    <p:set>
                                      <p:cBhvr>
                                        <p:cTn id="83" dur="1" fill="hold">
                                          <p:stCondLst>
                                            <p:cond delay="0"/>
                                          </p:stCondLst>
                                        </p:cTn>
                                        <p:tgtEl>
                                          <p:spTgt spid="124"/>
                                        </p:tgtEl>
                                        <p:attrNameLst>
                                          <p:attrName>style.visibility</p:attrName>
                                        </p:attrNameLst>
                                      </p:cBhvr>
                                      <p:to>
                                        <p:strVal val="visible"/>
                                      </p:to>
                                    </p:set>
                                    <p:animEffect transition="in" filter="wipe(left)">
                                      <p:cBhvr>
                                        <p:cTn id="84" dur="500"/>
                                        <p:tgtEl>
                                          <p:spTgt spid="124"/>
                                        </p:tgtEl>
                                      </p:cBhvr>
                                    </p:animEffect>
                                  </p:childTnLst>
                                </p:cTn>
                              </p:par>
                            </p:childTnLst>
                          </p:cTn>
                        </p:par>
                        <p:par>
                          <p:cTn id="85" fill="hold">
                            <p:stCondLst>
                              <p:cond delay="8500"/>
                            </p:stCondLst>
                            <p:childTnLst>
                              <p:par>
                                <p:cTn id="86" presetID="53" presetClass="entr" presetSubtype="16" fill="hold" nodeType="afterEffect">
                                  <p:stCondLst>
                                    <p:cond delay="0"/>
                                  </p:stCondLst>
                                  <p:childTnLst>
                                    <p:set>
                                      <p:cBhvr>
                                        <p:cTn id="87" dur="1" fill="hold">
                                          <p:stCondLst>
                                            <p:cond delay="0"/>
                                          </p:stCondLst>
                                        </p:cTn>
                                        <p:tgtEl>
                                          <p:spTgt spid="139"/>
                                        </p:tgtEl>
                                        <p:attrNameLst>
                                          <p:attrName>style.visibility</p:attrName>
                                        </p:attrNameLst>
                                      </p:cBhvr>
                                      <p:to>
                                        <p:strVal val="visible"/>
                                      </p:to>
                                    </p:set>
                                    <p:anim calcmode="lin" valueType="num">
                                      <p:cBhvr>
                                        <p:cTn id="88" dur="500" fill="hold"/>
                                        <p:tgtEl>
                                          <p:spTgt spid="139"/>
                                        </p:tgtEl>
                                        <p:attrNameLst>
                                          <p:attrName>ppt_w</p:attrName>
                                        </p:attrNameLst>
                                      </p:cBhvr>
                                      <p:tavLst>
                                        <p:tav tm="0">
                                          <p:val>
                                            <p:fltVal val="0"/>
                                          </p:val>
                                        </p:tav>
                                        <p:tav tm="100000">
                                          <p:val>
                                            <p:strVal val="#ppt_w"/>
                                          </p:val>
                                        </p:tav>
                                      </p:tavLst>
                                    </p:anim>
                                    <p:anim calcmode="lin" valueType="num">
                                      <p:cBhvr>
                                        <p:cTn id="89" dur="500" fill="hold"/>
                                        <p:tgtEl>
                                          <p:spTgt spid="139"/>
                                        </p:tgtEl>
                                        <p:attrNameLst>
                                          <p:attrName>ppt_h</p:attrName>
                                        </p:attrNameLst>
                                      </p:cBhvr>
                                      <p:tavLst>
                                        <p:tav tm="0">
                                          <p:val>
                                            <p:fltVal val="0"/>
                                          </p:val>
                                        </p:tav>
                                        <p:tav tm="100000">
                                          <p:val>
                                            <p:strVal val="#ppt_h"/>
                                          </p:val>
                                        </p:tav>
                                      </p:tavLst>
                                    </p:anim>
                                    <p:animEffect transition="in" filter="fade">
                                      <p:cBhvr>
                                        <p:cTn id="90" dur="500"/>
                                        <p:tgtEl>
                                          <p:spTgt spid="139"/>
                                        </p:tgtEl>
                                      </p:cBhvr>
                                    </p:animEffect>
                                  </p:childTnLst>
                                </p:cTn>
                              </p:par>
                            </p:childTnLst>
                          </p:cTn>
                        </p:par>
                        <p:par>
                          <p:cTn id="91" fill="hold">
                            <p:stCondLst>
                              <p:cond delay="9000"/>
                            </p:stCondLst>
                            <p:childTnLst>
                              <p:par>
                                <p:cTn id="92" presetID="53" presetClass="entr" presetSubtype="16" fill="hold" grpId="0" nodeType="afterEffect">
                                  <p:stCondLst>
                                    <p:cond delay="0"/>
                                  </p:stCondLst>
                                  <p:childTnLst>
                                    <p:set>
                                      <p:cBhvr>
                                        <p:cTn id="93" dur="1" fill="hold">
                                          <p:stCondLst>
                                            <p:cond delay="0"/>
                                          </p:stCondLst>
                                        </p:cTn>
                                        <p:tgtEl>
                                          <p:spTgt spid="130"/>
                                        </p:tgtEl>
                                        <p:attrNameLst>
                                          <p:attrName>style.visibility</p:attrName>
                                        </p:attrNameLst>
                                      </p:cBhvr>
                                      <p:to>
                                        <p:strVal val="visible"/>
                                      </p:to>
                                    </p:set>
                                    <p:anim calcmode="lin" valueType="num">
                                      <p:cBhvr>
                                        <p:cTn id="94" dur="500" fill="hold"/>
                                        <p:tgtEl>
                                          <p:spTgt spid="130"/>
                                        </p:tgtEl>
                                        <p:attrNameLst>
                                          <p:attrName>ppt_w</p:attrName>
                                        </p:attrNameLst>
                                      </p:cBhvr>
                                      <p:tavLst>
                                        <p:tav tm="0">
                                          <p:val>
                                            <p:fltVal val="0"/>
                                          </p:val>
                                        </p:tav>
                                        <p:tav tm="100000">
                                          <p:val>
                                            <p:strVal val="#ppt_w"/>
                                          </p:val>
                                        </p:tav>
                                      </p:tavLst>
                                    </p:anim>
                                    <p:anim calcmode="lin" valueType="num">
                                      <p:cBhvr>
                                        <p:cTn id="95" dur="500" fill="hold"/>
                                        <p:tgtEl>
                                          <p:spTgt spid="130"/>
                                        </p:tgtEl>
                                        <p:attrNameLst>
                                          <p:attrName>ppt_h</p:attrName>
                                        </p:attrNameLst>
                                      </p:cBhvr>
                                      <p:tavLst>
                                        <p:tav tm="0">
                                          <p:val>
                                            <p:fltVal val="0"/>
                                          </p:val>
                                        </p:tav>
                                        <p:tav tm="100000">
                                          <p:val>
                                            <p:strVal val="#ppt_h"/>
                                          </p:val>
                                        </p:tav>
                                      </p:tavLst>
                                    </p:anim>
                                    <p:animEffect transition="in" filter="fade">
                                      <p:cBhvr>
                                        <p:cTn id="96" dur="500"/>
                                        <p:tgtEl>
                                          <p:spTgt spid="130"/>
                                        </p:tgtEl>
                                      </p:cBhvr>
                                    </p:animEffect>
                                  </p:childTnLst>
                                </p:cTn>
                              </p:par>
                            </p:childTnLst>
                          </p:cTn>
                        </p:par>
                        <p:par>
                          <p:cTn id="97" fill="hold">
                            <p:stCondLst>
                              <p:cond delay="9500"/>
                            </p:stCondLst>
                            <p:childTnLst>
                              <p:par>
                                <p:cTn id="98" presetID="22" presetClass="entr" presetSubtype="8" fill="hold" grpId="0" nodeType="afterEffect">
                                  <p:stCondLst>
                                    <p:cond delay="0"/>
                                  </p:stCondLst>
                                  <p:childTnLst>
                                    <p:set>
                                      <p:cBhvr>
                                        <p:cTn id="99" dur="1" fill="hold">
                                          <p:stCondLst>
                                            <p:cond delay="0"/>
                                          </p:stCondLst>
                                        </p:cTn>
                                        <p:tgtEl>
                                          <p:spTgt spid="125"/>
                                        </p:tgtEl>
                                        <p:attrNameLst>
                                          <p:attrName>style.visibility</p:attrName>
                                        </p:attrNameLst>
                                      </p:cBhvr>
                                      <p:to>
                                        <p:strVal val="visible"/>
                                      </p:to>
                                    </p:set>
                                    <p:animEffect transition="in" filter="wipe(left)">
                                      <p:cBhvr>
                                        <p:cTn id="100" dur="500"/>
                                        <p:tgtEl>
                                          <p:spTgt spid="125"/>
                                        </p:tgtEl>
                                      </p:cBhvr>
                                    </p:animEffect>
                                  </p:childTnLst>
                                </p:cTn>
                              </p:par>
                            </p:childTnLst>
                          </p:cTn>
                        </p:par>
                        <p:par>
                          <p:cTn id="101" fill="hold">
                            <p:stCondLst>
                              <p:cond delay="10000"/>
                            </p:stCondLst>
                            <p:childTnLst>
                              <p:par>
                                <p:cTn id="102" presetID="53" presetClass="entr" presetSubtype="16" fill="hold" nodeType="afterEffect">
                                  <p:stCondLst>
                                    <p:cond delay="0"/>
                                  </p:stCondLst>
                                  <p:childTnLst>
                                    <p:set>
                                      <p:cBhvr>
                                        <p:cTn id="103" dur="1" fill="hold">
                                          <p:stCondLst>
                                            <p:cond delay="0"/>
                                          </p:stCondLst>
                                        </p:cTn>
                                        <p:tgtEl>
                                          <p:spTgt spid="143"/>
                                        </p:tgtEl>
                                        <p:attrNameLst>
                                          <p:attrName>style.visibility</p:attrName>
                                        </p:attrNameLst>
                                      </p:cBhvr>
                                      <p:to>
                                        <p:strVal val="visible"/>
                                      </p:to>
                                    </p:set>
                                    <p:anim calcmode="lin" valueType="num">
                                      <p:cBhvr>
                                        <p:cTn id="104" dur="500" fill="hold"/>
                                        <p:tgtEl>
                                          <p:spTgt spid="143"/>
                                        </p:tgtEl>
                                        <p:attrNameLst>
                                          <p:attrName>ppt_w</p:attrName>
                                        </p:attrNameLst>
                                      </p:cBhvr>
                                      <p:tavLst>
                                        <p:tav tm="0">
                                          <p:val>
                                            <p:fltVal val="0"/>
                                          </p:val>
                                        </p:tav>
                                        <p:tav tm="100000">
                                          <p:val>
                                            <p:strVal val="#ppt_w"/>
                                          </p:val>
                                        </p:tav>
                                      </p:tavLst>
                                    </p:anim>
                                    <p:anim calcmode="lin" valueType="num">
                                      <p:cBhvr>
                                        <p:cTn id="105" dur="500" fill="hold"/>
                                        <p:tgtEl>
                                          <p:spTgt spid="143"/>
                                        </p:tgtEl>
                                        <p:attrNameLst>
                                          <p:attrName>ppt_h</p:attrName>
                                        </p:attrNameLst>
                                      </p:cBhvr>
                                      <p:tavLst>
                                        <p:tav tm="0">
                                          <p:val>
                                            <p:fltVal val="0"/>
                                          </p:val>
                                        </p:tav>
                                        <p:tav tm="100000">
                                          <p:val>
                                            <p:strVal val="#ppt_h"/>
                                          </p:val>
                                        </p:tav>
                                      </p:tavLst>
                                    </p:anim>
                                    <p:animEffect transition="in" filter="fade">
                                      <p:cBhvr>
                                        <p:cTn id="106" dur="500"/>
                                        <p:tgtEl>
                                          <p:spTgt spid="143"/>
                                        </p:tgtEl>
                                      </p:cBhvr>
                                    </p:animEffect>
                                  </p:childTnLst>
                                </p:cTn>
                              </p:par>
                            </p:childTnLst>
                          </p:cTn>
                        </p:par>
                        <p:par>
                          <p:cTn id="107" fill="hold">
                            <p:stCondLst>
                              <p:cond delay="10500"/>
                            </p:stCondLst>
                            <p:childTnLst>
                              <p:par>
                                <p:cTn id="108" presetID="37" presetClass="entr" presetSubtype="0" fill="hold" nodeType="afterEffect">
                                  <p:stCondLst>
                                    <p:cond delay="0"/>
                                  </p:stCondLst>
                                  <p:childTnLst>
                                    <p:set>
                                      <p:cBhvr>
                                        <p:cTn id="109" dur="1" fill="hold">
                                          <p:stCondLst>
                                            <p:cond delay="0"/>
                                          </p:stCondLst>
                                        </p:cTn>
                                        <p:tgtEl>
                                          <p:spTgt spid="114"/>
                                        </p:tgtEl>
                                        <p:attrNameLst>
                                          <p:attrName>style.visibility</p:attrName>
                                        </p:attrNameLst>
                                      </p:cBhvr>
                                      <p:to>
                                        <p:strVal val="visible"/>
                                      </p:to>
                                    </p:set>
                                    <p:animEffect transition="in" filter="fade">
                                      <p:cBhvr>
                                        <p:cTn id="110" dur="500"/>
                                        <p:tgtEl>
                                          <p:spTgt spid="114"/>
                                        </p:tgtEl>
                                      </p:cBhvr>
                                    </p:animEffect>
                                    <p:anim calcmode="lin" valueType="num">
                                      <p:cBhvr>
                                        <p:cTn id="111" dur="500" fill="hold"/>
                                        <p:tgtEl>
                                          <p:spTgt spid="114"/>
                                        </p:tgtEl>
                                        <p:attrNameLst>
                                          <p:attrName>ppt_x</p:attrName>
                                        </p:attrNameLst>
                                      </p:cBhvr>
                                      <p:tavLst>
                                        <p:tav tm="0">
                                          <p:val>
                                            <p:strVal val="#ppt_x"/>
                                          </p:val>
                                        </p:tav>
                                        <p:tav tm="100000">
                                          <p:val>
                                            <p:strVal val="#ppt_x"/>
                                          </p:val>
                                        </p:tav>
                                      </p:tavLst>
                                    </p:anim>
                                    <p:anim calcmode="lin" valueType="num">
                                      <p:cBhvr>
                                        <p:cTn id="112" dur="450" decel="100000" fill="hold"/>
                                        <p:tgtEl>
                                          <p:spTgt spid="114"/>
                                        </p:tgtEl>
                                        <p:attrNameLst>
                                          <p:attrName>ppt_y</p:attrName>
                                        </p:attrNameLst>
                                      </p:cBhvr>
                                      <p:tavLst>
                                        <p:tav tm="0">
                                          <p:val>
                                            <p:strVal val="#ppt_y+1"/>
                                          </p:val>
                                        </p:tav>
                                        <p:tav tm="100000">
                                          <p:val>
                                            <p:strVal val="#ppt_y-.03"/>
                                          </p:val>
                                        </p:tav>
                                      </p:tavLst>
                                    </p:anim>
                                    <p:anim calcmode="lin" valueType="num">
                                      <p:cBhvr>
                                        <p:cTn id="113" dur="50" accel="100000" fill="hold">
                                          <p:stCondLst>
                                            <p:cond delay="450"/>
                                          </p:stCondLst>
                                        </p:cTn>
                                        <p:tgtEl>
                                          <p:spTgt spid="114"/>
                                        </p:tgtEl>
                                        <p:attrNameLst>
                                          <p:attrName>ppt_y</p:attrName>
                                        </p:attrNameLst>
                                      </p:cBhvr>
                                      <p:tavLst>
                                        <p:tav tm="0">
                                          <p:val>
                                            <p:strVal val="#ppt_y-.03"/>
                                          </p:val>
                                        </p:tav>
                                        <p:tav tm="100000">
                                          <p:val>
                                            <p:strVal val="#ppt_y"/>
                                          </p:val>
                                        </p:tav>
                                      </p:tavLst>
                                    </p:anim>
                                  </p:childTnLst>
                                </p:cTn>
                              </p:par>
                            </p:childTnLst>
                          </p:cTn>
                        </p:par>
                        <p:par>
                          <p:cTn id="114" fill="hold">
                            <p:stCondLst>
                              <p:cond delay="11000"/>
                            </p:stCondLst>
                            <p:childTnLst>
                              <p:par>
                                <p:cTn id="115" presetID="37" presetClass="entr" presetSubtype="0" fill="hold" grpId="0" nodeType="afterEffect">
                                  <p:stCondLst>
                                    <p:cond delay="0"/>
                                  </p:stCondLst>
                                  <p:childTnLst>
                                    <p:set>
                                      <p:cBhvr>
                                        <p:cTn id="116" dur="1" fill="hold">
                                          <p:stCondLst>
                                            <p:cond delay="0"/>
                                          </p:stCondLst>
                                        </p:cTn>
                                        <p:tgtEl>
                                          <p:spTgt spid="115"/>
                                        </p:tgtEl>
                                        <p:attrNameLst>
                                          <p:attrName>style.visibility</p:attrName>
                                        </p:attrNameLst>
                                      </p:cBhvr>
                                      <p:to>
                                        <p:strVal val="visible"/>
                                      </p:to>
                                    </p:set>
                                    <p:animEffect transition="in" filter="fade">
                                      <p:cBhvr>
                                        <p:cTn id="117" dur="1000"/>
                                        <p:tgtEl>
                                          <p:spTgt spid="115"/>
                                        </p:tgtEl>
                                      </p:cBhvr>
                                    </p:animEffect>
                                    <p:anim calcmode="lin" valueType="num">
                                      <p:cBhvr>
                                        <p:cTn id="118" dur="1000" fill="hold"/>
                                        <p:tgtEl>
                                          <p:spTgt spid="115"/>
                                        </p:tgtEl>
                                        <p:attrNameLst>
                                          <p:attrName>ppt_x</p:attrName>
                                        </p:attrNameLst>
                                      </p:cBhvr>
                                      <p:tavLst>
                                        <p:tav tm="0">
                                          <p:val>
                                            <p:strVal val="#ppt_x"/>
                                          </p:val>
                                        </p:tav>
                                        <p:tav tm="100000">
                                          <p:val>
                                            <p:strVal val="#ppt_x"/>
                                          </p:val>
                                        </p:tav>
                                      </p:tavLst>
                                    </p:anim>
                                    <p:anim calcmode="lin" valueType="num">
                                      <p:cBhvr>
                                        <p:cTn id="119" dur="900" decel="100000" fill="hold"/>
                                        <p:tgtEl>
                                          <p:spTgt spid="115"/>
                                        </p:tgtEl>
                                        <p:attrNameLst>
                                          <p:attrName>ppt_y</p:attrName>
                                        </p:attrNameLst>
                                      </p:cBhvr>
                                      <p:tavLst>
                                        <p:tav tm="0">
                                          <p:val>
                                            <p:strVal val="#ppt_y+1"/>
                                          </p:val>
                                        </p:tav>
                                        <p:tav tm="100000">
                                          <p:val>
                                            <p:strVal val="#ppt_y-.03"/>
                                          </p:val>
                                        </p:tav>
                                      </p:tavLst>
                                    </p:anim>
                                    <p:anim calcmode="lin" valueType="num">
                                      <p:cBhvr>
                                        <p:cTn id="120" dur="100" accel="100000" fill="hold">
                                          <p:stCondLst>
                                            <p:cond delay="900"/>
                                          </p:stCondLst>
                                        </p:cTn>
                                        <p:tgtEl>
                                          <p:spTgt spid="115"/>
                                        </p:tgtEl>
                                        <p:attrNameLst>
                                          <p:attrName>ppt_y</p:attrName>
                                        </p:attrNameLst>
                                      </p:cBhvr>
                                      <p:tavLst>
                                        <p:tav tm="0">
                                          <p:val>
                                            <p:strVal val="#ppt_y-.03"/>
                                          </p:val>
                                        </p:tav>
                                        <p:tav tm="100000">
                                          <p:val>
                                            <p:strVal val="#ppt_y"/>
                                          </p:val>
                                        </p:tav>
                                      </p:tavLst>
                                    </p:anim>
                                  </p:childTnLst>
                                </p:cTn>
                              </p:par>
                            </p:childTnLst>
                          </p:cTn>
                        </p:par>
                        <p:par>
                          <p:cTn id="121" fill="hold">
                            <p:stCondLst>
                              <p:cond delay="12000"/>
                            </p:stCondLst>
                            <p:childTnLst>
                              <p:par>
                                <p:cTn id="122" presetID="37" presetClass="entr" presetSubtype="0" fill="hold" grpId="0" nodeType="afterEffect">
                                  <p:stCondLst>
                                    <p:cond delay="0"/>
                                  </p:stCondLst>
                                  <p:childTnLst>
                                    <p:set>
                                      <p:cBhvr>
                                        <p:cTn id="123" dur="1" fill="hold">
                                          <p:stCondLst>
                                            <p:cond delay="0"/>
                                          </p:stCondLst>
                                        </p:cTn>
                                        <p:tgtEl>
                                          <p:spTgt spid="117"/>
                                        </p:tgtEl>
                                        <p:attrNameLst>
                                          <p:attrName>style.visibility</p:attrName>
                                        </p:attrNameLst>
                                      </p:cBhvr>
                                      <p:to>
                                        <p:strVal val="visible"/>
                                      </p:to>
                                    </p:set>
                                    <p:animEffect transition="in" filter="fade">
                                      <p:cBhvr>
                                        <p:cTn id="124" dur="1000"/>
                                        <p:tgtEl>
                                          <p:spTgt spid="117"/>
                                        </p:tgtEl>
                                      </p:cBhvr>
                                    </p:animEffect>
                                    <p:anim calcmode="lin" valueType="num">
                                      <p:cBhvr>
                                        <p:cTn id="125" dur="1000" fill="hold"/>
                                        <p:tgtEl>
                                          <p:spTgt spid="117"/>
                                        </p:tgtEl>
                                        <p:attrNameLst>
                                          <p:attrName>ppt_x</p:attrName>
                                        </p:attrNameLst>
                                      </p:cBhvr>
                                      <p:tavLst>
                                        <p:tav tm="0">
                                          <p:val>
                                            <p:strVal val="#ppt_x"/>
                                          </p:val>
                                        </p:tav>
                                        <p:tav tm="100000">
                                          <p:val>
                                            <p:strVal val="#ppt_x"/>
                                          </p:val>
                                        </p:tav>
                                      </p:tavLst>
                                    </p:anim>
                                    <p:anim calcmode="lin" valueType="num">
                                      <p:cBhvr>
                                        <p:cTn id="126" dur="900" decel="100000" fill="hold"/>
                                        <p:tgtEl>
                                          <p:spTgt spid="117"/>
                                        </p:tgtEl>
                                        <p:attrNameLst>
                                          <p:attrName>ppt_y</p:attrName>
                                        </p:attrNameLst>
                                      </p:cBhvr>
                                      <p:tavLst>
                                        <p:tav tm="0">
                                          <p:val>
                                            <p:strVal val="#ppt_y+1"/>
                                          </p:val>
                                        </p:tav>
                                        <p:tav tm="100000">
                                          <p:val>
                                            <p:strVal val="#ppt_y-.03"/>
                                          </p:val>
                                        </p:tav>
                                      </p:tavLst>
                                    </p:anim>
                                    <p:anim calcmode="lin" valueType="num">
                                      <p:cBhvr>
                                        <p:cTn id="127" dur="100" accel="100000" fill="hold">
                                          <p:stCondLst>
                                            <p:cond delay="900"/>
                                          </p:stCondLst>
                                        </p:cTn>
                                        <p:tgtEl>
                                          <p:spTgt spid="117"/>
                                        </p:tgtEl>
                                        <p:attrNameLst>
                                          <p:attrName>ppt_y</p:attrName>
                                        </p:attrNameLst>
                                      </p:cBhvr>
                                      <p:tavLst>
                                        <p:tav tm="0">
                                          <p:val>
                                            <p:strVal val="#ppt_y-.03"/>
                                          </p:val>
                                        </p:tav>
                                        <p:tav tm="100000">
                                          <p:val>
                                            <p:strVal val="#ppt_y"/>
                                          </p:val>
                                        </p:tav>
                                      </p:tavLst>
                                    </p:anim>
                                  </p:childTnLst>
                                </p:cTn>
                              </p:par>
                            </p:childTnLst>
                          </p:cTn>
                        </p:par>
                        <p:par>
                          <p:cTn id="128" fill="hold">
                            <p:stCondLst>
                              <p:cond delay="13000"/>
                            </p:stCondLst>
                            <p:childTnLst>
                              <p:par>
                                <p:cTn id="129" presetID="9" presetClass="entr" presetSubtype="0" fill="hold" grpId="0" nodeType="afterEffect">
                                  <p:stCondLst>
                                    <p:cond delay="0"/>
                                  </p:stCondLst>
                                  <p:childTnLst>
                                    <p:set>
                                      <p:cBhvr>
                                        <p:cTn id="130" dur="1" fill="hold">
                                          <p:stCondLst>
                                            <p:cond delay="0"/>
                                          </p:stCondLst>
                                        </p:cTn>
                                        <p:tgtEl>
                                          <p:spTgt spid="116"/>
                                        </p:tgtEl>
                                        <p:attrNameLst>
                                          <p:attrName>style.visibility</p:attrName>
                                        </p:attrNameLst>
                                      </p:cBhvr>
                                      <p:to>
                                        <p:strVal val="visible"/>
                                      </p:to>
                                    </p:set>
                                    <p:animEffect transition="in" filter="dissolve">
                                      <p:cBhvr>
                                        <p:cTn id="131" dur="500"/>
                                        <p:tgtEl>
                                          <p:spTgt spid="1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 grpId="0"/>
      <p:bldP spid="116" grpId="0"/>
      <p:bldP spid="117" grpId="0"/>
      <p:bldP spid="118" grpId="0" animBg="1"/>
      <p:bldP spid="119" grpId="0" animBg="1"/>
      <p:bldP spid="120" grpId="0" animBg="1"/>
      <p:bldP spid="121" grpId="0" animBg="1"/>
      <p:bldP spid="122" grpId="0" animBg="1"/>
      <p:bldP spid="123" grpId="0" animBg="1"/>
      <p:bldP spid="124" grpId="0" animBg="1"/>
      <p:bldP spid="125" grpId="0" animBg="1"/>
      <p:bldP spid="126" grpId="0"/>
      <p:bldP spid="127" grpId="0"/>
      <p:bldP spid="128" grpId="0"/>
      <p:bldP spid="129" grpId="0"/>
      <p:bldP spid="130"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4"/>
          <p:cNvSpPr>
            <a:spLocks noChangeArrowheads="1"/>
          </p:cNvSpPr>
          <p:nvPr/>
        </p:nvSpPr>
        <p:spPr bwMode="gray">
          <a:xfrm>
            <a:off x="2367792" y="1685209"/>
            <a:ext cx="3098397" cy="3430587"/>
          </a:xfrm>
          <a:prstGeom prst="roundRect">
            <a:avLst>
              <a:gd name="adj" fmla="val 9481"/>
            </a:avLst>
          </a:prstGeom>
        </p:spPr>
        <p:style>
          <a:lnRef idx="2">
            <a:schemeClr val="accent1"/>
          </a:lnRef>
          <a:fillRef idx="1">
            <a:schemeClr val="lt1"/>
          </a:fillRef>
          <a:effectRef idx="0">
            <a:schemeClr val="accent1"/>
          </a:effectRef>
          <a:fontRef idx="minor">
            <a:schemeClr val="dk1"/>
          </a:fontRef>
        </p:style>
        <p:txBody>
          <a:bodyPr anchor="ctr"/>
          <a:lstStyle/>
          <a:p>
            <a:pPr marL="0" lvl="2" algn="ctr" defTabSz="-635" eaLnBrk="0" fontAlgn="ctr" hangingPunct="0">
              <a:buClr>
                <a:srgbClr val="FF0000"/>
              </a:buClr>
              <a:buSzPct val="70000"/>
              <a:buFont typeface="Wingdings" panose="05000000000000000000" pitchFamily="2" charset="2"/>
              <a:buChar char="u"/>
              <a:tabLst>
                <a:tab pos="136525" algn="l"/>
              </a:tabLst>
              <a:defRPr/>
            </a:pPr>
            <a:endParaRPr lang="zh-CN" altLang="en-US" sz="1400" dirty="0">
              <a:latin typeface="+mn-ea"/>
              <a:cs typeface="+mn-ea"/>
            </a:endParaRPr>
          </a:p>
        </p:txBody>
      </p:sp>
      <p:sp>
        <p:nvSpPr>
          <p:cNvPr id="6" name="AutoShape 5"/>
          <p:cNvSpPr>
            <a:spLocks noChangeArrowheads="1"/>
          </p:cNvSpPr>
          <p:nvPr/>
        </p:nvSpPr>
        <p:spPr bwMode="gray">
          <a:xfrm rot="-5400000">
            <a:off x="1482703" y="2997324"/>
            <a:ext cx="2687637" cy="498410"/>
          </a:xfrm>
          <a:prstGeom prst="roundRect">
            <a:avLst>
              <a:gd name="adj" fmla="val 50000"/>
            </a:avLst>
          </a:prstGeom>
          <a:solidFill>
            <a:srgbClr val="5F5F5F"/>
          </a:solidFill>
          <a:ln w="28575">
            <a:solidFill>
              <a:srgbClr val="EAEAEA"/>
            </a:solidFill>
            <a:round/>
          </a:ln>
        </p:spPr>
        <p:txBody>
          <a:bodyPr wrap="none" anchor="ctr"/>
          <a:lstStyle/>
          <a:p>
            <a:endParaRPr lang="zh-CN" altLang="en-US">
              <a:cs typeface="+mn-ea"/>
            </a:endParaRPr>
          </a:p>
        </p:txBody>
      </p:sp>
      <p:sp>
        <p:nvSpPr>
          <p:cNvPr id="7" name="AutoShape 6"/>
          <p:cNvSpPr>
            <a:spLocks noChangeArrowheads="1"/>
          </p:cNvSpPr>
          <p:nvPr/>
        </p:nvSpPr>
        <p:spPr bwMode="gray">
          <a:xfrm rot="-5400000">
            <a:off x="2249366" y="2997324"/>
            <a:ext cx="2687637" cy="498410"/>
          </a:xfrm>
          <a:prstGeom prst="roundRect">
            <a:avLst>
              <a:gd name="adj" fmla="val 50000"/>
            </a:avLst>
          </a:prstGeom>
          <a:solidFill>
            <a:srgbClr val="5F5F5F"/>
          </a:solidFill>
          <a:ln w="28575">
            <a:solidFill>
              <a:srgbClr val="EAEAEA"/>
            </a:solidFill>
            <a:round/>
          </a:ln>
        </p:spPr>
        <p:txBody>
          <a:bodyPr wrap="none" anchor="ctr"/>
          <a:lstStyle/>
          <a:p>
            <a:endParaRPr lang="zh-CN" altLang="en-US">
              <a:cs typeface="+mn-ea"/>
            </a:endParaRPr>
          </a:p>
        </p:txBody>
      </p:sp>
      <p:sp>
        <p:nvSpPr>
          <p:cNvPr id="8" name="AutoShape 7"/>
          <p:cNvSpPr>
            <a:spLocks noChangeArrowheads="1"/>
          </p:cNvSpPr>
          <p:nvPr/>
        </p:nvSpPr>
        <p:spPr bwMode="gray">
          <a:xfrm rot="-5400000">
            <a:off x="2995394" y="2997324"/>
            <a:ext cx="2687637" cy="498410"/>
          </a:xfrm>
          <a:prstGeom prst="roundRect">
            <a:avLst>
              <a:gd name="adj" fmla="val 50000"/>
            </a:avLst>
          </a:prstGeom>
          <a:solidFill>
            <a:srgbClr val="5F5F5F"/>
          </a:solidFill>
          <a:ln w="28575">
            <a:solidFill>
              <a:srgbClr val="EAEAEA"/>
            </a:solidFill>
            <a:round/>
          </a:ln>
        </p:spPr>
        <p:txBody>
          <a:bodyPr wrap="none" anchor="ctr"/>
          <a:lstStyle/>
          <a:p>
            <a:endParaRPr lang="zh-CN" altLang="en-US">
              <a:cs typeface="+mn-ea"/>
            </a:endParaRPr>
          </a:p>
        </p:txBody>
      </p:sp>
      <p:sp>
        <p:nvSpPr>
          <p:cNvPr id="9" name="AutoShape 8"/>
          <p:cNvSpPr>
            <a:spLocks noChangeArrowheads="1"/>
          </p:cNvSpPr>
          <p:nvPr/>
        </p:nvSpPr>
        <p:spPr bwMode="gray">
          <a:xfrm rot="-5400000">
            <a:off x="3704913" y="2997324"/>
            <a:ext cx="2687637" cy="498410"/>
          </a:xfrm>
          <a:prstGeom prst="roundRect">
            <a:avLst>
              <a:gd name="adj" fmla="val 50000"/>
            </a:avLst>
          </a:prstGeom>
          <a:solidFill>
            <a:srgbClr val="5F5F5F"/>
          </a:solidFill>
          <a:ln w="28575">
            <a:solidFill>
              <a:srgbClr val="EAEAEA"/>
            </a:solidFill>
            <a:round/>
          </a:ln>
        </p:spPr>
        <p:txBody>
          <a:bodyPr wrap="none" anchor="ctr"/>
          <a:lstStyle/>
          <a:p>
            <a:endParaRPr lang="zh-CN" altLang="en-US">
              <a:cs typeface="+mn-ea"/>
            </a:endParaRPr>
          </a:p>
        </p:txBody>
      </p:sp>
      <p:sp>
        <p:nvSpPr>
          <p:cNvPr id="10" name="AutoShape 10"/>
          <p:cNvSpPr>
            <a:spLocks noChangeArrowheads="1"/>
          </p:cNvSpPr>
          <p:nvPr/>
        </p:nvSpPr>
        <p:spPr bwMode="gray">
          <a:xfrm rot="16200000">
            <a:off x="1862906" y="3387036"/>
            <a:ext cx="1925638" cy="423807"/>
          </a:xfrm>
          <a:prstGeom prst="roundRect">
            <a:avLst>
              <a:gd name="adj" fmla="val 50000"/>
            </a:avLst>
          </a:prstGeom>
        </p:spPr>
        <p:style>
          <a:lnRef idx="0">
            <a:schemeClr val="accent2"/>
          </a:lnRef>
          <a:fillRef idx="3">
            <a:schemeClr val="accent2"/>
          </a:fillRef>
          <a:effectRef idx="3">
            <a:schemeClr val="accent2"/>
          </a:effectRef>
          <a:fontRef idx="minor">
            <a:schemeClr val="lt1"/>
          </a:fontRef>
        </p:style>
        <p:txBody>
          <a:bodyPr anchor="ctr"/>
          <a:lstStyle/>
          <a:p>
            <a:pPr algn="ctr" eaLnBrk="0" fontAlgn="ctr" hangingPunct="0">
              <a:buClr>
                <a:srgbClr val="FF0000"/>
              </a:buClr>
              <a:buSzPct val="70000"/>
              <a:defRPr/>
            </a:pPr>
            <a:endParaRPr lang="zh-CN" altLang="en-US" sz="1600" dirty="0">
              <a:solidFill>
                <a:schemeClr val="bg1"/>
              </a:solidFill>
              <a:effectLst>
                <a:reflection blurRad="6350" stA="50000" endA="300" endPos="50000" dist="29997" dir="5400000" sy="-100000" algn="bl" rotWithShape="0"/>
              </a:effectLst>
              <a:latin typeface="+mn-ea"/>
              <a:cs typeface="+mn-ea"/>
            </a:endParaRPr>
          </a:p>
        </p:txBody>
      </p:sp>
      <p:sp>
        <p:nvSpPr>
          <p:cNvPr id="11" name="AutoShape 13"/>
          <p:cNvSpPr>
            <a:spLocks noChangeArrowheads="1"/>
          </p:cNvSpPr>
          <p:nvPr/>
        </p:nvSpPr>
        <p:spPr bwMode="gray">
          <a:xfrm rot="16200000">
            <a:off x="2429547" y="3179074"/>
            <a:ext cx="2328863" cy="423807"/>
          </a:xfrm>
          <a:prstGeom prst="roundRect">
            <a:avLst>
              <a:gd name="adj" fmla="val 50000"/>
            </a:avLst>
          </a:prstGeom>
        </p:spPr>
        <p:style>
          <a:lnRef idx="0">
            <a:schemeClr val="accent3"/>
          </a:lnRef>
          <a:fillRef idx="3">
            <a:schemeClr val="accent3"/>
          </a:fillRef>
          <a:effectRef idx="3">
            <a:schemeClr val="accent3"/>
          </a:effectRef>
          <a:fontRef idx="minor">
            <a:schemeClr val="lt1"/>
          </a:fontRef>
        </p:style>
        <p:txBody>
          <a:bodyPr anchor="ctr"/>
          <a:lstStyle/>
          <a:p>
            <a:pPr algn="ctr" eaLnBrk="0" fontAlgn="ctr" hangingPunct="0">
              <a:buClr>
                <a:srgbClr val="FF0000"/>
              </a:buClr>
              <a:buSzPct val="70000"/>
              <a:defRPr/>
            </a:pPr>
            <a:endParaRPr lang="zh-CN" altLang="en-US" sz="1600" b="1">
              <a:solidFill>
                <a:schemeClr val="bg1"/>
              </a:solidFill>
              <a:latin typeface="+mn-ea"/>
              <a:cs typeface="+mn-ea"/>
            </a:endParaRPr>
          </a:p>
        </p:txBody>
      </p:sp>
      <p:sp>
        <p:nvSpPr>
          <p:cNvPr id="12" name="AutoShape 16"/>
          <p:cNvSpPr>
            <a:spLocks noChangeArrowheads="1"/>
          </p:cNvSpPr>
          <p:nvPr/>
        </p:nvSpPr>
        <p:spPr bwMode="gray">
          <a:xfrm rot="16200000">
            <a:off x="3947891" y="3952980"/>
            <a:ext cx="787400" cy="423808"/>
          </a:xfrm>
          <a:prstGeom prst="roundRect">
            <a:avLst>
              <a:gd name="adj" fmla="val 50000"/>
            </a:avLst>
          </a:prstGeom>
        </p:spPr>
        <p:style>
          <a:lnRef idx="0">
            <a:schemeClr val="accent4"/>
          </a:lnRef>
          <a:fillRef idx="3">
            <a:schemeClr val="accent4"/>
          </a:fillRef>
          <a:effectRef idx="3">
            <a:schemeClr val="accent4"/>
          </a:effectRef>
          <a:fontRef idx="minor">
            <a:schemeClr val="lt1"/>
          </a:fontRef>
        </p:style>
        <p:txBody>
          <a:bodyPr anchor="ctr"/>
          <a:lstStyle/>
          <a:p>
            <a:pPr algn="ctr" eaLnBrk="0" fontAlgn="ctr" hangingPunct="0">
              <a:buClr>
                <a:srgbClr val="FF0000"/>
              </a:buClr>
              <a:buSzPct val="70000"/>
              <a:defRPr/>
            </a:pPr>
            <a:endParaRPr lang="zh-CN" altLang="en-US" sz="1600" b="1">
              <a:solidFill>
                <a:schemeClr val="bg1"/>
              </a:solidFill>
              <a:latin typeface="+mn-ea"/>
              <a:cs typeface="+mn-ea"/>
            </a:endParaRPr>
          </a:p>
        </p:txBody>
      </p:sp>
      <p:sp>
        <p:nvSpPr>
          <p:cNvPr id="13" name="AutoShape 19"/>
          <p:cNvSpPr>
            <a:spLocks noChangeArrowheads="1"/>
          </p:cNvSpPr>
          <p:nvPr/>
        </p:nvSpPr>
        <p:spPr bwMode="gray">
          <a:xfrm rot="16200000">
            <a:off x="4313717" y="3606111"/>
            <a:ext cx="1468438" cy="423807"/>
          </a:xfrm>
          <a:prstGeom prst="roundRect">
            <a:avLst>
              <a:gd name="adj" fmla="val 50000"/>
            </a:avLst>
          </a:prstGeom>
        </p:spPr>
        <p:style>
          <a:lnRef idx="0">
            <a:schemeClr val="accent5"/>
          </a:lnRef>
          <a:fillRef idx="3">
            <a:schemeClr val="accent5"/>
          </a:fillRef>
          <a:effectRef idx="3">
            <a:schemeClr val="accent5"/>
          </a:effectRef>
          <a:fontRef idx="minor">
            <a:schemeClr val="lt1"/>
          </a:fontRef>
        </p:style>
        <p:txBody>
          <a:bodyPr anchor="ctr"/>
          <a:lstStyle/>
          <a:p>
            <a:pPr algn="ctr" eaLnBrk="0" fontAlgn="ctr" hangingPunct="0">
              <a:buClr>
                <a:srgbClr val="FF0000"/>
              </a:buClr>
              <a:buSzPct val="70000"/>
              <a:defRPr/>
            </a:pPr>
            <a:endParaRPr lang="zh-CN" altLang="en-US" sz="1600" b="1" dirty="0">
              <a:solidFill>
                <a:schemeClr val="bg1"/>
              </a:solidFill>
              <a:latin typeface="+mn-ea"/>
              <a:cs typeface="+mn-ea"/>
            </a:endParaRPr>
          </a:p>
        </p:txBody>
      </p:sp>
      <p:sp>
        <p:nvSpPr>
          <p:cNvPr id="14" name="Text Box 21"/>
          <p:cNvSpPr txBox="1">
            <a:spLocks noChangeArrowheads="1"/>
          </p:cNvSpPr>
          <p:nvPr/>
        </p:nvSpPr>
        <p:spPr bwMode="gray">
          <a:xfrm>
            <a:off x="2672098" y="4600101"/>
            <a:ext cx="2812684" cy="430887"/>
          </a:xfrm>
          <a:prstGeom prst="rect">
            <a:avLst/>
          </a:prstGeom>
          <a:noFill/>
          <a:ln w="9525" algn="ctr">
            <a:noFill/>
            <a:miter lim="800000"/>
          </a:ln>
          <a:effectLst/>
        </p:spPr>
        <p:txBody>
          <a:bodyPr>
            <a:spAutoFit/>
          </a:bodyPr>
          <a:lstStyle/>
          <a:p>
            <a:pPr>
              <a:spcBef>
                <a:spcPct val="50000"/>
              </a:spcBef>
              <a:defRPr/>
            </a:pPr>
            <a:r>
              <a:rPr lang="en-US" altLang="zh-CN" sz="2200" b="1" dirty="0">
                <a:effectLst>
                  <a:outerShdw blurRad="38100" dist="38100" dir="2700000" algn="tl">
                    <a:srgbClr val="FFFFFF"/>
                  </a:outerShdw>
                </a:effectLst>
                <a:cs typeface="+mn-ea"/>
              </a:rPr>
              <a:t>A       B       C       D</a:t>
            </a:r>
          </a:p>
        </p:txBody>
      </p:sp>
      <p:sp>
        <p:nvSpPr>
          <p:cNvPr id="15" name="Rectangle 22"/>
          <p:cNvSpPr>
            <a:spLocks noChangeArrowheads="1"/>
          </p:cNvSpPr>
          <p:nvPr/>
        </p:nvSpPr>
        <p:spPr bwMode="gray">
          <a:xfrm>
            <a:off x="2612099" y="2292329"/>
            <a:ext cx="441089" cy="369332"/>
          </a:xfrm>
          <a:prstGeom prst="rect">
            <a:avLst/>
          </a:prstGeom>
          <a:noFill/>
          <a:ln w="9525" algn="ctr">
            <a:noFill/>
            <a:miter lim="800000"/>
          </a:ln>
        </p:spPr>
        <p:txBody>
          <a:bodyPr wrap="none">
            <a:spAutoFit/>
          </a:bodyPr>
          <a:lstStyle/>
          <a:p>
            <a:pPr algn="ctr"/>
            <a:r>
              <a:rPr lang="en-US" altLang="zh-CN" dirty="0">
                <a:solidFill>
                  <a:srgbClr val="FFFFFF"/>
                </a:solidFill>
                <a:latin typeface="Haettenschweiler" panose="020B0706040902060204" pitchFamily="34" charset="0"/>
                <a:cs typeface="+mn-ea"/>
              </a:rPr>
              <a:t>80%</a:t>
            </a:r>
          </a:p>
        </p:txBody>
      </p:sp>
      <p:sp>
        <p:nvSpPr>
          <p:cNvPr id="16" name="Rectangle 23"/>
          <p:cNvSpPr>
            <a:spLocks noChangeArrowheads="1"/>
          </p:cNvSpPr>
          <p:nvPr/>
        </p:nvSpPr>
        <p:spPr bwMode="gray">
          <a:xfrm>
            <a:off x="3381134" y="1910419"/>
            <a:ext cx="442692" cy="369332"/>
          </a:xfrm>
          <a:prstGeom prst="rect">
            <a:avLst/>
          </a:prstGeom>
          <a:noFill/>
          <a:ln w="9525" algn="ctr">
            <a:noFill/>
            <a:miter lim="800000"/>
          </a:ln>
        </p:spPr>
        <p:txBody>
          <a:bodyPr wrap="none">
            <a:spAutoFit/>
          </a:bodyPr>
          <a:lstStyle/>
          <a:p>
            <a:pPr algn="ctr"/>
            <a:r>
              <a:rPr lang="en-US" altLang="zh-CN" dirty="0">
                <a:solidFill>
                  <a:srgbClr val="FFFFFF"/>
                </a:solidFill>
                <a:latin typeface="Haettenschweiler" panose="020B0706040902060204" pitchFamily="34" charset="0"/>
                <a:cs typeface="+mn-ea"/>
              </a:rPr>
              <a:t>90%</a:t>
            </a:r>
          </a:p>
        </p:txBody>
      </p:sp>
      <p:sp>
        <p:nvSpPr>
          <p:cNvPr id="17" name="Rectangle 24"/>
          <p:cNvSpPr>
            <a:spLocks noChangeArrowheads="1"/>
          </p:cNvSpPr>
          <p:nvPr/>
        </p:nvSpPr>
        <p:spPr bwMode="gray">
          <a:xfrm>
            <a:off x="4129778" y="3425122"/>
            <a:ext cx="441089" cy="369332"/>
          </a:xfrm>
          <a:prstGeom prst="rect">
            <a:avLst/>
          </a:prstGeom>
          <a:noFill/>
          <a:ln w="9525" algn="ctr">
            <a:noFill/>
            <a:miter lim="800000"/>
          </a:ln>
        </p:spPr>
        <p:txBody>
          <a:bodyPr wrap="none">
            <a:spAutoFit/>
          </a:bodyPr>
          <a:lstStyle/>
          <a:p>
            <a:pPr algn="ctr"/>
            <a:r>
              <a:rPr lang="en-US" altLang="zh-CN" dirty="0">
                <a:solidFill>
                  <a:srgbClr val="FFFFFF"/>
                </a:solidFill>
                <a:latin typeface="Haettenschweiler" panose="020B0706040902060204" pitchFamily="34" charset="0"/>
                <a:cs typeface="+mn-ea"/>
              </a:rPr>
              <a:t>30%</a:t>
            </a:r>
          </a:p>
        </p:txBody>
      </p:sp>
      <p:sp>
        <p:nvSpPr>
          <p:cNvPr id="18" name="Rectangle 25"/>
          <p:cNvSpPr>
            <a:spLocks noChangeArrowheads="1"/>
          </p:cNvSpPr>
          <p:nvPr/>
        </p:nvSpPr>
        <p:spPr bwMode="gray">
          <a:xfrm>
            <a:off x="4847250" y="2748847"/>
            <a:ext cx="437883" cy="369332"/>
          </a:xfrm>
          <a:prstGeom prst="rect">
            <a:avLst/>
          </a:prstGeom>
          <a:noFill/>
          <a:ln w="9525" algn="ctr">
            <a:noFill/>
            <a:miter lim="800000"/>
          </a:ln>
        </p:spPr>
        <p:txBody>
          <a:bodyPr wrap="none">
            <a:spAutoFit/>
          </a:bodyPr>
          <a:lstStyle/>
          <a:p>
            <a:pPr algn="ctr"/>
            <a:r>
              <a:rPr lang="en-US" altLang="zh-CN" dirty="0">
                <a:solidFill>
                  <a:srgbClr val="FFFFFF"/>
                </a:solidFill>
                <a:latin typeface="Haettenschweiler" panose="020B0706040902060204" pitchFamily="34" charset="0"/>
                <a:cs typeface="+mn-ea"/>
              </a:rPr>
              <a:t>55%</a:t>
            </a:r>
          </a:p>
        </p:txBody>
      </p:sp>
      <p:grpSp>
        <p:nvGrpSpPr>
          <p:cNvPr id="19" name="组合 18"/>
          <p:cNvGrpSpPr/>
          <p:nvPr/>
        </p:nvGrpSpPr>
        <p:grpSpPr>
          <a:xfrm>
            <a:off x="5808006" y="1935072"/>
            <a:ext cx="4086730" cy="635974"/>
            <a:chOff x="5807968" y="1935072"/>
            <a:chExt cx="4087262" cy="635974"/>
          </a:xfrm>
        </p:grpSpPr>
        <p:grpSp>
          <p:nvGrpSpPr>
            <p:cNvPr id="20" name="组合 19"/>
            <p:cNvGrpSpPr/>
            <p:nvPr/>
          </p:nvGrpSpPr>
          <p:grpSpPr>
            <a:xfrm>
              <a:off x="5807968" y="1935072"/>
              <a:ext cx="4087262" cy="635974"/>
              <a:chOff x="4370938" y="2321886"/>
              <a:chExt cx="4087262" cy="635974"/>
            </a:xfrm>
          </p:grpSpPr>
          <p:sp>
            <p:nvSpPr>
              <p:cNvPr id="22" name="AutoShape 26"/>
              <p:cNvSpPr>
                <a:spLocks noChangeArrowheads="1"/>
              </p:cNvSpPr>
              <p:nvPr/>
            </p:nvSpPr>
            <p:spPr bwMode="gray">
              <a:xfrm>
                <a:off x="4419600" y="2348260"/>
                <a:ext cx="4038600" cy="592138"/>
              </a:xfrm>
              <a:prstGeom prst="roundRect">
                <a:avLst>
                  <a:gd name="adj" fmla="val 50000"/>
                </a:avLst>
              </a:prstGeom>
              <a:solidFill>
                <a:srgbClr val="5F5F5F"/>
              </a:solidFill>
              <a:ln w="28575">
                <a:solidFill>
                  <a:srgbClr val="EAEAEA"/>
                </a:solidFill>
                <a:round/>
              </a:ln>
            </p:spPr>
            <p:txBody>
              <a:bodyPr wrap="none" anchor="ctr"/>
              <a:lstStyle/>
              <a:p>
                <a:endParaRPr lang="zh-CN" altLang="en-US">
                  <a:cs typeface="+mn-ea"/>
                </a:endParaRPr>
              </a:p>
            </p:txBody>
          </p:sp>
          <p:pic>
            <p:nvPicPr>
              <p:cNvPr id="23" name="Picture 29" descr="light_shadow"/>
              <p:cNvPicPr>
                <a:picLocks noChangeAspect="1" noChangeArrowheads="1"/>
              </p:cNvPicPr>
              <p:nvPr/>
            </p:nvPicPr>
            <p:blipFill>
              <a:blip r:embed="rId2" cstate="print">
                <a:lum bright="-78000" contrast="-78000"/>
              </a:blip>
              <a:srcRect/>
              <a:stretch>
                <a:fillRect/>
              </a:stretch>
            </p:blipFill>
            <p:spPr bwMode="gray">
              <a:xfrm>
                <a:off x="4429125" y="2830860"/>
                <a:ext cx="455613" cy="127000"/>
              </a:xfrm>
              <a:prstGeom prst="rect">
                <a:avLst/>
              </a:prstGeom>
              <a:noFill/>
              <a:ln w="9525">
                <a:noFill/>
                <a:miter lim="800000"/>
                <a:headEnd/>
                <a:tailEnd/>
              </a:ln>
            </p:spPr>
          </p:pic>
          <p:sp>
            <p:nvSpPr>
              <p:cNvPr id="24" name="Rectangle 33"/>
              <p:cNvSpPr>
                <a:spLocks noChangeArrowheads="1"/>
              </p:cNvSpPr>
              <p:nvPr/>
            </p:nvSpPr>
            <p:spPr bwMode="gray">
              <a:xfrm>
                <a:off x="5032375" y="2449860"/>
                <a:ext cx="1569660" cy="369332"/>
              </a:xfrm>
              <a:prstGeom prst="rect">
                <a:avLst/>
              </a:prstGeom>
              <a:noFill/>
              <a:ln w="9525" algn="ctr">
                <a:noFill/>
                <a:miter lim="800000"/>
              </a:ln>
            </p:spPr>
            <p:txBody>
              <a:bodyPr wrap="none">
                <a:spAutoFit/>
              </a:bodyPr>
              <a:lstStyle/>
              <a:p>
                <a:r>
                  <a:rPr lang="zh-CN" altLang="en-US" dirty="0">
                    <a:solidFill>
                      <a:srgbClr val="FFFFFF"/>
                    </a:solidFill>
                    <a:cs typeface="+mn-ea"/>
                  </a:rPr>
                  <a:t>输入说明文字</a:t>
                </a:r>
                <a:endParaRPr lang="en-US" altLang="zh-CN" dirty="0">
                  <a:solidFill>
                    <a:srgbClr val="FFFFFF"/>
                  </a:solidFill>
                  <a:cs typeface="+mn-ea"/>
                </a:endParaRPr>
              </a:p>
            </p:txBody>
          </p:sp>
          <p:sp>
            <p:nvSpPr>
              <p:cNvPr id="25" name="椭圆 24"/>
              <p:cNvSpPr/>
              <p:nvPr/>
            </p:nvSpPr>
            <p:spPr>
              <a:xfrm>
                <a:off x="4370938" y="2321886"/>
                <a:ext cx="571504" cy="571504"/>
              </a:xfrm>
              <a:prstGeom prst="ellipse">
                <a:avLst/>
              </a:prstGeom>
            </p:spPr>
            <p:style>
              <a:lnRef idx="0">
                <a:schemeClr val="accent2"/>
              </a:lnRef>
              <a:fillRef idx="3">
                <a:schemeClr val="accent2"/>
              </a:fillRef>
              <a:effectRef idx="3">
                <a:schemeClr val="accent2"/>
              </a:effectRef>
              <a:fontRef idx="minor">
                <a:schemeClr val="lt1"/>
              </a:fontRef>
            </p:style>
            <p:txBody>
              <a:bodyPr anchor="ctr"/>
              <a:lstStyle/>
              <a:p>
                <a:pPr algn="ctr" eaLnBrk="0" fontAlgn="ctr" hangingPunct="0">
                  <a:buClr>
                    <a:srgbClr val="FF0000"/>
                  </a:buClr>
                  <a:buSzPct val="70000"/>
                  <a:defRPr/>
                </a:pPr>
                <a:endParaRPr lang="zh-CN" altLang="en-US" sz="1600">
                  <a:solidFill>
                    <a:schemeClr val="bg1"/>
                  </a:solidFill>
                  <a:effectLst>
                    <a:reflection blurRad="6350" stA="50000" endA="300" endPos="50000" dist="29997" dir="5400000" sy="-100000" algn="bl" rotWithShape="0"/>
                  </a:effectLst>
                  <a:latin typeface="+mn-ea"/>
                  <a:cs typeface="+mn-ea"/>
                </a:endParaRPr>
              </a:p>
            </p:txBody>
          </p:sp>
        </p:grpSp>
        <p:sp>
          <p:nvSpPr>
            <p:cNvPr id="21" name="矩形 20"/>
            <p:cNvSpPr/>
            <p:nvPr/>
          </p:nvSpPr>
          <p:spPr>
            <a:xfrm>
              <a:off x="5903529" y="1975865"/>
              <a:ext cx="407537" cy="461665"/>
            </a:xfrm>
            <a:prstGeom prst="rect">
              <a:avLst/>
            </a:prstGeom>
          </p:spPr>
          <p:txBody>
            <a:bodyPr wrap="none">
              <a:spAutoFit/>
            </a:bodyPr>
            <a:lstStyle/>
            <a:p>
              <a:r>
                <a:rPr lang="en-US" altLang="zh-CN" sz="2400" b="1" dirty="0">
                  <a:solidFill>
                    <a:srgbClr val="FFFFFF"/>
                  </a:solidFill>
                  <a:cs typeface="+mn-ea"/>
                </a:rPr>
                <a:t>A</a:t>
              </a:r>
              <a:endParaRPr lang="zh-CN" altLang="en-US" sz="2400" dirty="0">
                <a:cs typeface="+mn-ea"/>
              </a:endParaRPr>
            </a:p>
          </p:txBody>
        </p:sp>
      </p:grpSp>
      <p:grpSp>
        <p:nvGrpSpPr>
          <p:cNvPr id="26" name="组合 25"/>
          <p:cNvGrpSpPr/>
          <p:nvPr/>
        </p:nvGrpSpPr>
        <p:grpSpPr>
          <a:xfrm>
            <a:off x="5808006" y="2707638"/>
            <a:ext cx="4086730" cy="631758"/>
            <a:chOff x="5807968" y="2707638"/>
            <a:chExt cx="4087262" cy="631758"/>
          </a:xfrm>
        </p:grpSpPr>
        <p:grpSp>
          <p:nvGrpSpPr>
            <p:cNvPr id="27" name="组合 26"/>
            <p:cNvGrpSpPr/>
            <p:nvPr/>
          </p:nvGrpSpPr>
          <p:grpSpPr>
            <a:xfrm>
              <a:off x="5807968" y="2707638"/>
              <a:ext cx="4087262" cy="631758"/>
              <a:chOff x="4370938" y="3094452"/>
              <a:chExt cx="4087262" cy="631758"/>
            </a:xfrm>
          </p:grpSpPr>
          <p:sp>
            <p:nvSpPr>
              <p:cNvPr id="29" name="AutoShape 34"/>
              <p:cNvSpPr>
                <a:spLocks noChangeArrowheads="1"/>
              </p:cNvSpPr>
              <p:nvPr/>
            </p:nvSpPr>
            <p:spPr bwMode="gray">
              <a:xfrm>
                <a:off x="4419600" y="3116610"/>
                <a:ext cx="4038600" cy="592138"/>
              </a:xfrm>
              <a:prstGeom prst="roundRect">
                <a:avLst>
                  <a:gd name="adj" fmla="val 50000"/>
                </a:avLst>
              </a:prstGeom>
              <a:solidFill>
                <a:srgbClr val="5F5F5F"/>
              </a:solidFill>
              <a:ln w="28575">
                <a:solidFill>
                  <a:srgbClr val="EAEAEA"/>
                </a:solidFill>
                <a:round/>
              </a:ln>
            </p:spPr>
            <p:txBody>
              <a:bodyPr wrap="none" anchor="ctr"/>
              <a:lstStyle/>
              <a:p>
                <a:endParaRPr lang="zh-CN" altLang="en-US">
                  <a:cs typeface="+mn-ea"/>
                </a:endParaRPr>
              </a:p>
            </p:txBody>
          </p:sp>
          <p:pic>
            <p:nvPicPr>
              <p:cNvPr id="30" name="Picture 37" descr="light_shadow"/>
              <p:cNvPicPr>
                <a:picLocks noChangeAspect="1" noChangeArrowheads="1"/>
              </p:cNvPicPr>
              <p:nvPr/>
            </p:nvPicPr>
            <p:blipFill>
              <a:blip r:embed="rId2" cstate="print">
                <a:lum bright="-78000" contrast="-78000"/>
              </a:blip>
              <a:srcRect/>
              <a:stretch>
                <a:fillRect/>
              </a:stretch>
            </p:blipFill>
            <p:spPr bwMode="gray">
              <a:xfrm>
                <a:off x="4429125" y="3599210"/>
                <a:ext cx="455613" cy="127000"/>
              </a:xfrm>
              <a:prstGeom prst="rect">
                <a:avLst/>
              </a:prstGeom>
              <a:noFill/>
              <a:ln w="9525">
                <a:noFill/>
                <a:miter lim="800000"/>
                <a:headEnd/>
                <a:tailEnd/>
              </a:ln>
            </p:spPr>
          </p:pic>
          <p:sp>
            <p:nvSpPr>
              <p:cNvPr id="31" name="Rectangle 41"/>
              <p:cNvSpPr>
                <a:spLocks noChangeArrowheads="1"/>
              </p:cNvSpPr>
              <p:nvPr/>
            </p:nvSpPr>
            <p:spPr bwMode="gray">
              <a:xfrm>
                <a:off x="5032375" y="3218210"/>
                <a:ext cx="1569660" cy="369332"/>
              </a:xfrm>
              <a:prstGeom prst="rect">
                <a:avLst/>
              </a:prstGeom>
              <a:noFill/>
              <a:ln w="9525" algn="ctr">
                <a:noFill/>
                <a:miter lim="800000"/>
              </a:ln>
            </p:spPr>
            <p:txBody>
              <a:bodyPr wrap="none">
                <a:spAutoFit/>
              </a:bodyPr>
              <a:lstStyle/>
              <a:p>
                <a:r>
                  <a:rPr lang="zh-CN" altLang="en-US" dirty="0">
                    <a:solidFill>
                      <a:srgbClr val="FFFFFF"/>
                    </a:solidFill>
                    <a:cs typeface="+mn-ea"/>
                  </a:rPr>
                  <a:t>输入说明文字</a:t>
                </a:r>
                <a:endParaRPr lang="en-US" altLang="zh-CN" dirty="0">
                  <a:solidFill>
                    <a:srgbClr val="FFFFFF"/>
                  </a:solidFill>
                  <a:cs typeface="+mn-ea"/>
                </a:endParaRPr>
              </a:p>
            </p:txBody>
          </p:sp>
          <p:sp>
            <p:nvSpPr>
              <p:cNvPr id="32" name="椭圆 31"/>
              <p:cNvSpPr/>
              <p:nvPr/>
            </p:nvSpPr>
            <p:spPr>
              <a:xfrm>
                <a:off x="4370938" y="3094452"/>
                <a:ext cx="571504" cy="571504"/>
              </a:xfrm>
              <a:prstGeom prst="ellipse">
                <a:avLst/>
              </a:prstGeom>
            </p:spPr>
            <p:style>
              <a:lnRef idx="0">
                <a:schemeClr val="accent3"/>
              </a:lnRef>
              <a:fillRef idx="3">
                <a:schemeClr val="accent3"/>
              </a:fillRef>
              <a:effectRef idx="3">
                <a:schemeClr val="accent3"/>
              </a:effectRef>
              <a:fontRef idx="minor">
                <a:schemeClr val="lt1"/>
              </a:fontRef>
            </p:style>
            <p:txBody>
              <a:bodyPr anchor="ctr"/>
              <a:lstStyle/>
              <a:p>
                <a:pPr algn="ctr" eaLnBrk="0" fontAlgn="ctr" hangingPunct="0">
                  <a:buClr>
                    <a:srgbClr val="FF0000"/>
                  </a:buClr>
                  <a:buSzPct val="70000"/>
                  <a:defRPr/>
                </a:pPr>
                <a:endParaRPr lang="zh-CN" altLang="en-US" sz="1600" b="1">
                  <a:solidFill>
                    <a:schemeClr val="bg1"/>
                  </a:solidFill>
                  <a:latin typeface="+mn-ea"/>
                  <a:cs typeface="+mn-ea"/>
                </a:endParaRPr>
              </a:p>
            </p:txBody>
          </p:sp>
        </p:grpSp>
        <p:sp>
          <p:nvSpPr>
            <p:cNvPr id="28" name="矩形 27"/>
            <p:cNvSpPr/>
            <p:nvPr/>
          </p:nvSpPr>
          <p:spPr>
            <a:xfrm>
              <a:off x="5926288" y="2770660"/>
              <a:ext cx="389901" cy="461665"/>
            </a:xfrm>
            <a:prstGeom prst="rect">
              <a:avLst/>
            </a:prstGeom>
          </p:spPr>
          <p:txBody>
            <a:bodyPr wrap="none">
              <a:spAutoFit/>
            </a:bodyPr>
            <a:lstStyle/>
            <a:p>
              <a:r>
                <a:rPr lang="en-US" altLang="zh-CN" sz="2400" dirty="0">
                  <a:solidFill>
                    <a:schemeClr val="bg1"/>
                  </a:solidFill>
                  <a:cs typeface="+mn-ea"/>
                </a:rPr>
                <a:t>B</a:t>
              </a:r>
              <a:endParaRPr lang="zh-CN" altLang="en-US" sz="2400" dirty="0">
                <a:solidFill>
                  <a:schemeClr val="bg1"/>
                </a:solidFill>
                <a:cs typeface="+mn-ea"/>
              </a:endParaRPr>
            </a:p>
          </p:txBody>
        </p:sp>
      </p:grpSp>
      <p:grpSp>
        <p:nvGrpSpPr>
          <p:cNvPr id="33" name="组合 32"/>
          <p:cNvGrpSpPr/>
          <p:nvPr/>
        </p:nvGrpSpPr>
        <p:grpSpPr>
          <a:xfrm>
            <a:off x="5821256" y="3493456"/>
            <a:ext cx="4073480" cy="622228"/>
            <a:chOff x="5821220" y="3493456"/>
            <a:chExt cx="4074010" cy="622228"/>
          </a:xfrm>
        </p:grpSpPr>
        <p:grpSp>
          <p:nvGrpSpPr>
            <p:cNvPr id="34" name="组合 33"/>
            <p:cNvGrpSpPr/>
            <p:nvPr/>
          </p:nvGrpSpPr>
          <p:grpSpPr>
            <a:xfrm>
              <a:off x="5821220" y="3493456"/>
              <a:ext cx="4074010" cy="622228"/>
              <a:chOff x="4384190" y="3880270"/>
              <a:chExt cx="4074010" cy="622228"/>
            </a:xfrm>
          </p:grpSpPr>
          <p:sp>
            <p:nvSpPr>
              <p:cNvPr id="36" name="AutoShape 42"/>
              <p:cNvSpPr>
                <a:spLocks noChangeArrowheads="1"/>
              </p:cNvSpPr>
              <p:nvPr/>
            </p:nvSpPr>
            <p:spPr bwMode="gray">
              <a:xfrm>
                <a:off x="4419600" y="3892898"/>
                <a:ext cx="4038600" cy="592137"/>
              </a:xfrm>
              <a:prstGeom prst="roundRect">
                <a:avLst>
                  <a:gd name="adj" fmla="val 50000"/>
                </a:avLst>
              </a:prstGeom>
              <a:solidFill>
                <a:srgbClr val="5F5F5F"/>
              </a:solidFill>
              <a:ln w="28575">
                <a:solidFill>
                  <a:srgbClr val="EAEAEA"/>
                </a:solidFill>
                <a:round/>
              </a:ln>
            </p:spPr>
            <p:txBody>
              <a:bodyPr wrap="none" anchor="ctr"/>
              <a:lstStyle/>
              <a:p>
                <a:endParaRPr lang="zh-CN" altLang="en-US">
                  <a:cs typeface="+mn-ea"/>
                </a:endParaRPr>
              </a:p>
            </p:txBody>
          </p:sp>
          <p:pic>
            <p:nvPicPr>
              <p:cNvPr id="37" name="Picture 45" descr="light_shadow"/>
              <p:cNvPicPr>
                <a:picLocks noChangeAspect="1" noChangeArrowheads="1"/>
              </p:cNvPicPr>
              <p:nvPr/>
            </p:nvPicPr>
            <p:blipFill>
              <a:blip r:embed="rId2" cstate="print">
                <a:lum bright="-78000" contrast="-78000"/>
              </a:blip>
              <a:srcRect/>
              <a:stretch>
                <a:fillRect/>
              </a:stretch>
            </p:blipFill>
            <p:spPr bwMode="gray">
              <a:xfrm>
                <a:off x="4429125" y="4375498"/>
                <a:ext cx="455613" cy="127000"/>
              </a:xfrm>
              <a:prstGeom prst="rect">
                <a:avLst/>
              </a:prstGeom>
              <a:noFill/>
              <a:ln w="9525">
                <a:noFill/>
                <a:miter lim="800000"/>
                <a:headEnd/>
                <a:tailEnd/>
              </a:ln>
            </p:spPr>
          </p:pic>
          <p:sp>
            <p:nvSpPr>
              <p:cNvPr id="38" name="Rectangle 49"/>
              <p:cNvSpPr>
                <a:spLocks noChangeArrowheads="1"/>
              </p:cNvSpPr>
              <p:nvPr/>
            </p:nvSpPr>
            <p:spPr bwMode="gray">
              <a:xfrm>
                <a:off x="5032375" y="3994498"/>
                <a:ext cx="1569660" cy="369332"/>
              </a:xfrm>
              <a:prstGeom prst="rect">
                <a:avLst/>
              </a:prstGeom>
              <a:noFill/>
              <a:ln w="9525" algn="ctr">
                <a:noFill/>
                <a:miter lim="800000"/>
              </a:ln>
            </p:spPr>
            <p:txBody>
              <a:bodyPr wrap="none">
                <a:spAutoFit/>
              </a:bodyPr>
              <a:lstStyle/>
              <a:p>
                <a:r>
                  <a:rPr lang="zh-CN" altLang="en-US" dirty="0">
                    <a:solidFill>
                      <a:srgbClr val="FFFFFF"/>
                    </a:solidFill>
                    <a:cs typeface="+mn-ea"/>
                  </a:rPr>
                  <a:t>输入说明文字</a:t>
                </a:r>
                <a:endParaRPr lang="en-US" altLang="zh-CN" dirty="0">
                  <a:solidFill>
                    <a:srgbClr val="FFFFFF"/>
                  </a:solidFill>
                  <a:cs typeface="+mn-ea"/>
                </a:endParaRPr>
              </a:p>
            </p:txBody>
          </p:sp>
          <p:sp>
            <p:nvSpPr>
              <p:cNvPr id="39" name="椭圆 38"/>
              <p:cNvSpPr/>
              <p:nvPr/>
            </p:nvSpPr>
            <p:spPr>
              <a:xfrm>
                <a:off x="4384190" y="3880270"/>
                <a:ext cx="571504" cy="571504"/>
              </a:xfrm>
              <a:prstGeom prst="ellipse">
                <a:avLst/>
              </a:prstGeom>
            </p:spPr>
            <p:style>
              <a:lnRef idx="0">
                <a:schemeClr val="accent4"/>
              </a:lnRef>
              <a:fillRef idx="3">
                <a:schemeClr val="accent4"/>
              </a:fillRef>
              <a:effectRef idx="3">
                <a:schemeClr val="accent4"/>
              </a:effectRef>
              <a:fontRef idx="minor">
                <a:schemeClr val="lt1"/>
              </a:fontRef>
            </p:style>
            <p:txBody>
              <a:bodyPr anchor="ctr"/>
              <a:lstStyle/>
              <a:p>
                <a:pPr algn="ctr" eaLnBrk="0" fontAlgn="ctr" hangingPunct="0">
                  <a:buClr>
                    <a:srgbClr val="FF0000"/>
                  </a:buClr>
                  <a:buSzPct val="70000"/>
                  <a:defRPr/>
                </a:pPr>
                <a:endParaRPr lang="zh-CN" altLang="en-US" sz="1600" b="1">
                  <a:solidFill>
                    <a:schemeClr val="bg1"/>
                  </a:solidFill>
                  <a:latin typeface="+mn-ea"/>
                  <a:cs typeface="+mn-ea"/>
                </a:endParaRPr>
              </a:p>
            </p:txBody>
          </p:sp>
        </p:grpSp>
        <p:sp>
          <p:nvSpPr>
            <p:cNvPr id="35" name="矩形 34"/>
            <p:cNvSpPr/>
            <p:nvPr/>
          </p:nvSpPr>
          <p:spPr>
            <a:xfrm>
              <a:off x="5931283" y="3541221"/>
              <a:ext cx="407537" cy="461665"/>
            </a:xfrm>
            <a:prstGeom prst="rect">
              <a:avLst/>
            </a:prstGeom>
          </p:spPr>
          <p:txBody>
            <a:bodyPr wrap="none">
              <a:spAutoFit/>
            </a:bodyPr>
            <a:lstStyle/>
            <a:p>
              <a:r>
                <a:rPr lang="en-US" altLang="zh-CN" sz="2400" dirty="0">
                  <a:solidFill>
                    <a:schemeClr val="bg1"/>
                  </a:solidFill>
                  <a:cs typeface="+mn-ea"/>
                </a:rPr>
                <a:t>C</a:t>
              </a:r>
              <a:endParaRPr lang="zh-CN" altLang="en-US" sz="2400" dirty="0">
                <a:solidFill>
                  <a:schemeClr val="bg1"/>
                </a:solidFill>
                <a:cs typeface="+mn-ea"/>
              </a:endParaRPr>
            </a:p>
          </p:txBody>
        </p:sp>
      </p:grpSp>
      <p:grpSp>
        <p:nvGrpSpPr>
          <p:cNvPr id="40" name="组合 39"/>
          <p:cNvGrpSpPr/>
          <p:nvPr/>
        </p:nvGrpSpPr>
        <p:grpSpPr>
          <a:xfrm>
            <a:off x="5808006" y="4221088"/>
            <a:ext cx="4086730" cy="631196"/>
            <a:chOff x="5807968" y="4221088"/>
            <a:chExt cx="4087262" cy="631196"/>
          </a:xfrm>
        </p:grpSpPr>
        <p:grpSp>
          <p:nvGrpSpPr>
            <p:cNvPr id="41" name="组合 40"/>
            <p:cNvGrpSpPr/>
            <p:nvPr/>
          </p:nvGrpSpPr>
          <p:grpSpPr>
            <a:xfrm>
              <a:off x="5807968" y="4221088"/>
              <a:ext cx="4087262" cy="631196"/>
              <a:chOff x="4370938" y="4607902"/>
              <a:chExt cx="4087262" cy="631196"/>
            </a:xfrm>
          </p:grpSpPr>
          <p:sp>
            <p:nvSpPr>
              <p:cNvPr id="43" name="AutoShape 50"/>
              <p:cNvSpPr>
                <a:spLocks noChangeArrowheads="1"/>
              </p:cNvSpPr>
              <p:nvPr/>
            </p:nvSpPr>
            <p:spPr bwMode="gray">
              <a:xfrm>
                <a:off x="4419600" y="4629498"/>
                <a:ext cx="4038600" cy="592137"/>
              </a:xfrm>
              <a:prstGeom prst="roundRect">
                <a:avLst>
                  <a:gd name="adj" fmla="val 50000"/>
                </a:avLst>
              </a:prstGeom>
              <a:solidFill>
                <a:srgbClr val="5F5F5F"/>
              </a:solidFill>
              <a:ln w="28575">
                <a:solidFill>
                  <a:srgbClr val="EAEAEA"/>
                </a:solidFill>
                <a:round/>
              </a:ln>
            </p:spPr>
            <p:txBody>
              <a:bodyPr wrap="none" anchor="ctr"/>
              <a:lstStyle/>
              <a:p>
                <a:endParaRPr lang="zh-CN" altLang="en-US">
                  <a:cs typeface="+mn-ea"/>
                </a:endParaRPr>
              </a:p>
            </p:txBody>
          </p:sp>
          <p:pic>
            <p:nvPicPr>
              <p:cNvPr id="44" name="Picture 53" descr="light_shadow"/>
              <p:cNvPicPr>
                <a:picLocks noChangeAspect="1" noChangeArrowheads="1"/>
              </p:cNvPicPr>
              <p:nvPr/>
            </p:nvPicPr>
            <p:blipFill>
              <a:blip r:embed="rId2" cstate="print">
                <a:lum bright="-78000" contrast="-78000"/>
              </a:blip>
              <a:srcRect/>
              <a:stretch>
                <a:fillRect/>
              </a:stretch>
            </p:blipFill>
            <p:spPr bwMode="gray">
              <a:xfrm>
                <a:off x="4429125" y="5112098"/>
                <a:ext cx="455613" cy="127000"/>
              </a:xfrm>
              <a:prstGeom prst="rect">
                <a:avLst/>
              </a:prstGeom>
              <a:noFill/>
              <a:ln w="9525">
                <a:noFill/>
                <a:miter lim="800000"/>
                <a:headEnd/>
                <a:tailEnd/>
              </a:ln>
            </p:spPr>
          </p:pic>
          <p:sp>
            <p:nvSpPr>
              <p:cNvPr id="45" name="Rectangle 57"/>
              <p:cNvSpPr>
                <a:spLocks noChangeArrowheads="1"/>
              </p:cNvSpPr>
              <p:nvPr/>
            </p:nvSpPr>
            <p:spPr bwMode="gray">
              <a:xfrm>
                <a:off x="5032375" y="4731098"/>
                <a:ext cx="1569660" cy="369332"/>
              </a:xfrm>
              <a:prstGeom prst="rect">
                <a:avLst/>
              </a:prstGeom>
              <a:noFill/>
              <a:ln w="9525" algn="ctr">
                <a:noFill/>
                <a:miter lim="800000"/>
              </a:ln>
            </p:spPr>
            <p:txBody>
              <a:bodyPr wrap="none">
                <a:spAutoFit/>
              </a:bodyPr>
              <a:lstStyle/>
              <a:p>
                <a:r>
                  <a:rPr lang="zh-CN" altLang="en-US" dirty="0">
                    <a:solidFill>
                      <a:srgbClr val="FFFFFF"/>
                    </a:solidFill>
                    <a:cs typeface="+mn-ea"/>
                  </a:rPr>
                  <a:t>输入说明文字</a:t>
                </a:r>
                <a:endParaRPr lang="en-US" altLang="zh-CN" dirty="0">
                  <a:solidFill>
                    <a:srgbClr val="FFFFFF"/>
                  </a:solidFill>
                  <a:cs typeface="+mn-ea"/>
                </a:endParaRPr>
              </a:p>
            </p:txBody>
          </p:sp>
          <p:sp>
            <p:nvSpPr>
              <p:cNvPr id="46" name="椭圆 45"/>
              <p:cNvSpPr/>
              <p:nvPr/>
            </p:nvSpPr>
            <p:spPr>
              <a:xfrm>
                <a:off x="4370938" y="4607902"/>
                <a:ext cx="571504" cy="571504"/>
              </a:xfrm>
              <a:prstGeom prst="ellipse">
                <a:avLst/>
              </a:prstGeom>
            </p:spPr>
            <p:style>
              <a:lnRef idx="0">
                <a:schemeClr val="accent5"/>
              </a:lnRef>
              <a:fillRef idx="3">
                <a:schemeClr val="accent5"/>
              </a:fillRef>
              <a:effectRef idx="3">
                <a:schemeClr val="accent5"/>
              </a:effectRef>
              <a:fontRef idx="minor">
                <a:schemeClr val="lt1"/>
              </a:fontRef>
            </p:style>
            <p:txBody>
              <a:bodyPr anchor="ctr"/>
              <a:lstStyle/>
              <a:p>
                <a:pPr algn="ctr" eaLnBrk="0" fontAlgn="ctr" hangingPunct="0">
                  <a:buClr>
                    <a:srgbClr val="FF0000"/>
                  </a:buClr>
                  <a:buSzPct val="70000"/>
                  <a:defRPr/>
                </a:pPr>
                <a:endParaRPr lang="zh-CN" altLang="en-US" sz="1600" b="1">
                  <a:solidFill>
                    <a:schemeClr val="bg1"/>
                  </a:solidFill>
                  <a:latin typeface="+mn-ea"/>
                  <a:cs typeface="+mn-ea"/>
                </a:endParaRPr>
              </a:p>
            </p:txBody>
          </p:sp>
        </p:grpSp>
        <p:sp>
          <p:nvSpPr>
            <p:cNvPr id="42" name="矩形 41"/>
            <p:cNvSpPr/>
            <p:nvPr/>
          </p:nvSpPr>
          <p:spPr>
            <a:xfrm>
              <a:off x="5922816" y="4279274"/>
              <a:ext cx="407537" cy="461665"/>
            </a:xfrm>
            <a:prstGeom prst="rect">
              <a:avLst/>
            </a:prstGeom>
          </p:spPr>
          <p:txBody>
            <a:bodyPr wrap="none">
              <a:spAutoFit/>
            </a:bodyPr>
            <a:lstStyle/>
            <a:p>
              <a:r>
                <a:rPr lang="en-US" altLang="zh-CN" sz="2400" dirty="0">
                  <a:solidFill>
                    <a:schemeClr val="bg1"/>
                  </a:solidFill>
                  <a:cs typeface="+mn-ea"/>
                </a:rPr>
                <a:t>D</a:t>
              </a:r>
              <a:endParaRPr lang="zh-CN" altLang="en-US" sz="2400" dirty="0">
                <a:solidFill>
                  <a:schemeClr val="bg1"/>
                </a:solidFill>
                <a:cs typeface="+mn-ea"/>
              </a:endParaRPr>
            </a:p>
          </p:txBody>
        </p:sp>
      </p:grpSp>
      <p:sp>
        <p:nvSpPr>
          <p:cNvPr id="2" name="标题 1"/>
          <p:cNvSpPr>
            <a:spLocks noGrp="1"/>
          </p:cNvSpPr>
          <p:nvPr>
            <p:ph type="title"/>
          </p:nvPr>
        </p:nvSpPr>
        <p:spPr/>
        <p:txBody>
          <a:bodyPr/>
          <a:lstStyle/>
          <a:p>
            <a:r>
              <a:rPr lang="zh-CN" altLang="en-US" dirty="0">
                <a:ea typeface="+mn-ea"/>
                <a:cs typeface="+mn-ea"/>
              </a:rPr>
              <a:t>单击此处添加标题</a:t>
            </a:r>
            <a:endParaRPr lang="zh-CN" altLang="en-US" b="1"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childTnLst>
                          </p:cTn>
                        </p:par>
                        <p:par>
                          <p:cTn id="23" fill="hold">
                            <p:stCondLst>
                              <p:cond delay="500"/>
                            </p:stCondLst>
                            <p:childTnLst>
                              <p:par>
                                <p:cTn id="24" presetID="22" presetClass="entr" presetSubtype="4" fill="hold" grpId="0"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down)">
                                      <p:cBhvr>
                                        <p:cTn id="26" dur="500"/>
                                        <p:tgtEl>
                                          <p:spTgt spid="10"/>
                                        </p:tgtEl>
                                      </p:cBhvr>
                                    </p:animEffect>
                                  </p:childTnLst>
                                </p:cTn>
                              </p:par>
                            </p:childTnLst>
                          </p:cTn>
                        </p:par>
                        <p:par>
                          <p:cTn id="27" fill="hold">
                            <p:stCondLst>
                              <p:cond delay="1000"/>
                            </p:stCondLst>
                            <p:childTnLst>
                              <p:par>
                                <p:cTn id="28" presetID="1" presetClass="entr" presetSubtype="0" fill="hold" grpId="0" nodeType="afterEffect">
                                  <p:stCondLst>
                                    <p:cond delay="0"/>
                                  </p:stCondLst>
                                  <p:childTnLst>
                                    <p:set>
                                      <p:cBhvr>
                                        <p:cTn id="29" dur="1" fill="hold">
                                          <p:stCondLst>
                                            <p:cond delay="0"/>
                                          </p:stCondLst>
                                        </p:cTn>
                                        <p:tgtEl>
                                          <p:spTgt spid="15"/>
                                        </p:tgtEl>
                                        <p:attrNameLst>
                                          <p:attrName>style.visibility</p:attrName>
                                        </p:attrNameLst>
                                      </p:cBhvr>
                                      <p:to>
                                        <p:strVal val="visible"/>
                                      </p:to>
                                    </p:set>
                                  </p:childTnLst>
                                </p:cTn>
                              </p:par>
                            </p:childTnLst>
                          </p:cTn>
                        </p:par>
                        <p:par>
                          <p:cTn id="30" fill="hold">
                            <p:stCondLst>
                              <p:cond delay="1000"/>
                            </p:stCondLst>
                            <p:childTnLst>
                              <p:par>
                                <p:cTn id="31" presetID="22" presetClass="entr" presetSubtype="8" fill="hold" nodeType="after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1500"/>
                            </p:stCondLst>
                            <p:childTnLst>
                              <p:par>
                                <p:cTn id="35" presetID="22" presetClass="entr" presetSubtype="4" fill="hold" grpId="0" nodeType="after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wipe(down)">
                                      <p:cBhvr>
                                        <p:cTn id="37" dur="500"/>
                                        <p:tgtEl>
                                          <p:spTgt spid="11"/>
                                        </p:tgtEl>
                                      </p:cBhvr>
                                    </p:animEffect>
                                  </p:childTnLst>
                                </p:cTn>
                              </p:par>
                            </p:childTnLst>
                          </p:cTn>
                        </p:par>
                        <p:par>
                          <p:cTn id="38" fill="hold">
                            <p:stCondLst>
                              <p:cond delay="2000"/>
                            </p:stCondLst>
                            <p:childTnLst>
                              <p:par>
                                <p:cTn id="39" presetID="1"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wipe(left)">
                                      <p:cBhvr>
                                        <p:cTn id="44" dur="500"/>
                                        <p:tgtEl>
                                          <p:spTgt spid="26"/>
                                        </p:tgtEl>
                                      </p:cBhvr>
                                    </p:animEffect>
                                  </p:childTnLst>
                                </p:cTn>
                              </p:par>
                            </p:childTnLst>
                          </p:cTn>
                        </p:par>
                        <p:par>
                          <p:cTn id="45" fill="hold">
                            <p:stCondLst>
                              <p:cond delay="2500"/>
                            </p:stCondLst>
                            <p:childTnLst>
                              <p:par>
                                <p:cTn id="46" presetID="22" presetClass="entr" presetSubtype="4" fill="hold" grpId="0" nodeType="afterEffect">
                                  <p:stCondLst>
                                    <p:cond delay="0"/>
                                  </p:stCondLst>
                                  <p:childTnLst>
                                    <p:set>
                                      <p:cBhvr>
                                        <p:cTn id="47" dur="1" fill="hold">
                                          <p:stCondLst>
                                            <p:cond delay="0"/>
                                          </p:stCondLst>
                                        </p:cTn>
                                        <p:tgtEl>
                                          <p:spTgt spid="12"/>
                                        </p:tgtEl>
                                        <p:attrNameLst>
                                          <p:attrName>style.visibility</p:attrName>
                                        </p:attrNameLst>
                                      </p:cBhvr>
                                      <p:to>
                                        <p:strVal val="visible"/>
                                      </p:to>
                                    </p:set>
                                    <p:animEffect transition="in" filter="wipe(down)">
                                      <p:cBhvr>
                                        <p:cTn id="48" dur="500"/>
                                        <p:tgtEl>
                                          <p:spTgt spid="12"/>
                                        </p:tgtEl>
                                      </p:cBhvr>
                                    </p:animEffect>
                                  </p:childTnLst>
                                </p:cTn>
                              </p:par>
                            </p:childTnLst>
                          </p:cTn>
                        </p:par>
                        <p:par>
                          <p:cTn id="49" fill="hold">
                            <p:stCondLst>
                              <p:cond delay="3000"/>
                            </p:stCondLst>
                            <p:childTnLst>
                              <p:par>
                                <p:cTn id="50" presetID="1" presetClass="entr" presetSubtype="0" fill="hold" grpId="0" nodeType="afterEffect">
                                  <p:stCondLst>
                                    <p:cond delay="0"/>
                                  </p:stCondLst>
                                  <p:childTnLst>
                                    <p:set>
                                      <p:cBhvr>
                                        <p:cTn id="51" dur="1" fill="hold">
                                          <p:stCondLst>
                                            <p:cond delay="0"/>
                                          </p:stCondLst>
                                        </p:cTn>
                                        <p:tgtEl>
                                          <p:spTgt spid="17"/>
                                        </p:tgtEl>
                                        <p:attrNameLst>
                                          <p:attrName>style.visibility</p:attrName>
                                        </p:attrNameLst>
                                      </p:cBhvr>
                                      <p:to>
                                        <p:strVal val="visible"/>
                                      </p:to>
                                    </p:set>
                                  </p:childTnLst>
                                </p:cTn>
                              </p:par>
                            </p:childTnLst>
                          </p:cTn>
                        </p:par>
                        <p:par>
                          <p:cTn id="52" fill="hold">
                            <p:stCondLst>
                              <p:cond delay="3000"/>
                            </p:stCondLst>
                            <p:childTnLst>
                              <p:par>
                                <p:cTn id="53" presetID="22" presetClass="entr" presetSubtype="8" fill="hold" nodeType="after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left)">
                                      <p:cBhvr>
                                        <p:cTn id="55" dur="500"/>
                                        <p:tgtEl>
                                          <p:spTgt spid="33"/>
                                        </p:tgtEl>
                                      </p:cBhvr>
                                    </p:animEffect>
                                  </p:childTnLst>
                                </p:cTn>
                              </p:par>
                            </p:childTnLst>
                          </p:cTn>
                        </p:par>
                        <p:par>
                          <p:cTn id="56" fill="hold">
                            <p:stCondLst>
                              <p:cond delay="3500"/>
                            </p:stCondLst>
                            <p:childTnLst>
                              <p:par>
                                <p:cTn id="57" presetID="22" presetClass="entr" presetSubtype="4" fill="hold" grpId="0" nodeType="after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wipe(down)">
                                      <p:cBhvr>
                                        <p:cTn id="59" dur="500"/>
                                        <p:tgtEl>
                                          <p:spTgt spid="13"/>
                                        </p:tgtEl>
                                      </p:cBhvr>
                                    </p:animEffect>
                                  </p:childTnLst>
                                </p:cTn>
                              </p:par>
                            </p:childTnLst>
                          </p:cTn>
                        </p:par>
                        <p:par>
                          <p:cTn id="60" fill="hold">
                            <p:stCondLst>
                              <p:cond delay="4000"/>
                            </p:stCondLst>
                            <p:childTnLst>
                              <p:par>
                                <p:cTn id="61" presetID="1" presetClass="entr" presetSubtype="0" fill="hold" grpId="0" nodeType="after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childTnLst>
                          </p:cTn>
                        </p:par>
                        <p:par>
                          <p:cTn id="63" fill="hold">
                            <p:stCondLst>
                              <p:cond delay="4000"/>
                            </p:stCondLst>
                            <p:childTnLst>
                              <p:par>
                                <p:cTn id="64" presetID="22" presetClass="entr" presetSubtype="8" fill="hold" nodeType="afterEffect">
                                  <p:stCondLst>
                                    <p:cond delay="0"/>
                                  </p:stCondLst>
                                  <p:childTnLst>
                                    <p:set>
                                      <p:cBhvr>
                                        <p:cTn id="65" dur="1" fill="hold">
                                          <p:stCondLst>
                                            <p:cond delay="0"/>
                                          </p:stCondLst>
                                        </p:cTn>
                                        <p:tgtEl>
                                          <p:spTgt spid="40"/>
                                        </p:tgtEl>
                                        <p:attrNameLst>
                                          <p:attrName>style.visibility</p:attrName>
                                        </p:attrNameLst>
                                      </p:cBhvr>
                                      <p:to>
                                        <p:strVal val="visible"/>
                                      </p:to>
                                    </p:set>
                                    <p:animEffect transition="in" filter="wipe(left)">
                                      <p:cBhvr>
                                        <p:cTn id="66"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4"/>
          <p:cNvGrpSpPr>
            <a:grpSpLocks noChangeAspect="1"/>
          </p:cNvGrpSpPr>
          <p:nvPr/>
        </p:nvGrpSpPr>
        <p:grpSpPr bwMode="auto">
          <a:xfrm>
            <a:off x="868979" y="1412875"/>
            <a:ext cx="4632325" cy="4648200"/>
            <a:chOff x="2337" y="914"/>
            <a:chExt cx="1892" cy="1899"/>
          </a:xfrm>
        </p:grpSpPr>
        <p:sp>
          <p:nvSpPr>
            <p:cNvPr id="3" name="AutoShape 3"/>
            <p:cNvSpPr>
              <a:spLocks noChangeAspect="1" noChangeArrowheads="1" noTextEdit="1"/>
            </p:cNvSpPr>
            <p:nvPr/>
          </p:nvSpPr>
          <p:spPr bwMode="auto">
            <a:xfrm>
              <a:off x="2337" y="914"/>
              <a:ext cx="1892" cy="18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5" name="Freeform 7"/>
            <p:cNvSpPr/>
            <p:nvPr/>
          </p:nvSpPr>
          <p:spPr bwMode="auto">
            <a:xfrm>
              <a:off x="2695" y="2175"/>
              <a:ext cx="19" cy="24"/>
            </a:xfrm>
            <a:custGeom>
              <a:avLst/>
              <a:gdLst>
                <a:gd name="T0" fmla="*/ 7 w 8"/>
                <a:gd name="T1" fmla="*/ 24 h 10"/>
                <a:gd name="T2" fmla="*/ 2 w 8"/>
                <a:gd name="T3" fmla="*/ 0 h 10"/>
                <a:gd name="T4" fmla="*/ 14 w 8"/>
                <a:gd name="T5" fmla="*/ 0 h 10"/>
                <a:gd name="T6" fmla="*/ 19 w 8"/>
                <a:gd name="T7" fmla="*/ 19 h 10"/>
                <a:gd name="T8" fmla="*/ 7 w 8"/>
                <a:gd name="T9" fmla="*/ 24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0">
                  <a:moveTo>
                    <a:pt x="3" y="10"/>
                  </a:moveTo>
                  <a:cubicBezTo>
                    <a:pt x="1" y="7"/>
                    <a:pt x="0" y="4"/>
                    <a:pt x="1" y="0"/>
                  </a:cubicBezTo>
                  <a:cubicBezTo>
                    <a:pt x="6" y="0"/>
                    <a:pt x="6" y="0"/>
                    <a:pt x="6" y="0"/>
                  </a:cubicBezTo>
                  <a:cubicBezTo>
                    <a:pt x="6" y="3"/>
                    <a:pt x="7" y="5"/>
                    <a:pt x="8" y="8"/>
                  </a:cubicBezTo>
                  <a:lnTo>
                    <a:pt x="3" y="10"/>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6" name="Freeform 8"/>
            <p:cNvSpPr>
              <a:spLocks noEditPoints="1"/>
            </p:cNvSpPr>
            <p:nvPr/>
          </p:nvSpPr>
          <p:spPr bwMode="auto">
            <a:xfrm>
              <a:off x="2709" y="1500"/>
              <a:ext cx="1091" cy="637"/>
            </a:xfrm>
            <a:custGeom>
              <a:avLst/>
              <a:gdLst>
                <a:gd name="T0" fmla="*/ 0 w 460"/>
                <a:gd name="T1" fmla="*/ 630 h 269"/>
                <a:gd name="T2" fmla="*/ 33 w 460"/>
                <a:gd name="T3" fmla="*/ 599 h 269"/>
                <a:gd name="T4" fmla="*/ 62 w 460"/>
                <a:gd name="T5" fmla="*/ 566 h 269"/>
                <a:gd name="T6" fmla="*/ 83 w 460"/>
                <a:gd name="T7" fmla="*/ 523 h 269"/>
                <a:gd name="T8" fmla="*/ 62 w 460"/>
                <a:gd name="T9" fmla="*/ 566 h 269"/>
                <a:gd name="T10" fmla="*/ 114 w 460"/>
                <a:gd name="T11" fmla="*/ 493 h 269"/>
                <a:gd name="T12" fmla="*/ 157 w 460"/>
                <a:gd name="T13" fmla="*/ 474 h 269"/>
                <a:gd name="T14" fmla="*/ 190 w 460"/>
                <a:gd name="T15" fmla="*/ 445 h 269"/>
                <a:gd name="T16" fmla="*/ 216 w 460"/>
                <a:gd name="T17" fmla="*/ 407 h 269"/>
                <a:gd name="T18" fmla="*/ 190 w 460"/>
                <a:gd name="T19" fmla="*/ 445 h 269"/>
                <a:gd name="T20" fmla="*/ 251 w 460"/>
                <a:gd name="T21" fmla="*/ 381 h 269"/>
                <a:gd name="T22" fmla="*/ 296 w 460"/>
                <a:gd name="T23" fmla="*/ 367 h 269"/>
                <a:gd name="T24" fmla="*/ 332 w 460"/>
                <a:gd name="T25" fmla="*/ 341 h 269"/>
                <a:gd name="T26" fmla="*/ 361 w 460"/>
                <a:gd name="T27" fmla="*/ 305 h 269"/>
                <a:gd name="T28" fmla="*/ 332 w 460"/>
                <a:gd name="T29" fmla="*/ 341 h 269"/>
                <a:gd name="T30" fmla="*/ 398 w 460"/>
                <a:gd name="T31" fmla="*/ 282 h 269"/>
                <a:gd name="T32" fmla="*/ 444 w 460"/>
                <a:gd name="T33" fmla="*/ 270 h 269"/>
                <a:gd name="T34" fmla="*/ 481 w 460"/>
                <a:gd name="T35" fmla="*/ 249 h 269"/>
                <a:gd name="T36" fmla="*/ 493 w 460"/>
                <a:gd name="T37" fmla="*/ 225 h 269"/>
                <a:gd name="T38" fmla="*/ 519 w 460"/>
                <a:gd name="T39" fmla="*/ 225 h 269"/>
                <a:gd name="T40" fmla="*/ 481 w 460"/>
                <a:gd name="T41" fmla="*/ 249 h 269"/>
                <a:gd name="T42" fmla="*/ 550 w 460"/>
                <a:gd name="T43" fmla="*/ 192 h 269"/>
                <a:gd name="T44" fmla="*/ 595 w 460"/>
                <a:gd name="T45" fmla="*/ 182 h 269"/>
                <a:gd name="T46" fmla="*/ 636 w 460"/>
                <a:gd name="T47" fmla="*/ 163 h 269"/>
                <a:gd name="T48" fmla="*/ 669 w 460"/>
                <a:gd name="T49" fmla="*/ 133 h 269"/>
                <a:gd name="T50" fmla="*/ 636 w 460"/>
                <a:gd name="T51" fmla="*/ 163 h 269"/>
                <a:gd name="T52" fmla="*/ 709 w 460"/>
                <a:gd name="T53" fmla="*/ 114 h 269"/>
                <a:gd name="T54" fmla="*/ 754 w 460"/>
                <a:gd name="T55" fmla="*/ 107 h 269"/>
                <a:gd name="T56" fmla="*/ 795 w 460"/>
                <a:gd name="T57" fmla="*/ 90 h 269"/>
                <a:gd name="T58" fmla="*/ 832 w 460"/>
                <a:gd name="T59" fmla="*/ 62 h 269"/>
                <a:gd name="T60" fmla="*/ 795 w 460"/>
                <a:gd name="T61" fmla="*/ 90 h 269"/>
                <a:gd name="T62" fmla="*/ 873 w 460"/>
                <a:gd name="T63" fmla="*/ 45 h 269"/>
                <a:gd name="T64" fmla="*/ 920 w 460"/>
                <a:gd name="T65" fmla="*/ 45 h 269"/>
                <a:gd name="T66" fmla="*/ 961 w 460"/>
                <a:gd name="T67" fmla="*/ 33 h 269"/>
                <a:gd name="T68" fmla="*/ 1001 w 460"/>
                <a:gd name="T69" fmla="*/ 9 h 269"/>
                <a:gd name="T70" fmla="*/ 961 w 460"/>
                <a:gd name="T71" fmla="*/ 33 h 269"/>
                <a:gd name="T72" fmla="*/ 1046 w 460"/>
                <a:gd name="T73" fmla="*/ 2 h 269"/>
                <a:gd name="T74" fmla="*/ 1091 w 460"/>
                <a:gd name="T75" fmla="*/ 14 h 269"/>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60" h="269">
                  <a:moveTo>
                    <a:pt x="5" y="269"/>
                  </a:moveTo>
                  <a:cubicBezTo>
                    <a:pt x="0" y="266"/>
                    <a:pt x="0" y="266"/>
                    <a:pt x="0" y="266"/>
                  </a:cubicBezTo>
                  <a:cubicBezTo>
                    <a:pt x="2" y="261"/>
                    <a:pt x="6" y="256"/>
                    <a:pt x="10" y="250"/>
                  </a:cubicBezTo>
                  <a:cubicBezTo>
                    <a:pt x="14" y="253"/>
                    <a:pt x="14" y="253"/>
                    <a:pt x="14" y="253"/>
                  </a:cubicBezTo>
                  <a:cubicBezTo>
                    <a:pt x="10" y="259"/>
                    <a:pt x="7" y="264"/>
                    <a:pt x="5" y="269"/>
                  </a:cubicBezTo>
                  <a:close/>
                  <a:moveTo>
                    <a:pt x="26" y="239"/>
                  </a:moveTo>
                  <a:cubicBezTo>
                    <a:pt x="22" y="235"/>
                    <a:pt x="22" y="235"/>
                    <a:pt x="22" y="235"/>
                  </a:cubicBezTo>
                  <a:cubicBezTo>
                    <a:pt x="26" y="231"/>
                    <a:pt x="30" y="226"/>
                    <a:pt x="35" y="221"/>
                  </a:cubicBezTo>
                  <a:cubicBezTo>
                    <a:pt x="39" y="225"/>
                    <a:pt x="39" y="225"/>
                    <a:pt x="39" y="225"/>
                  </a:cubicBezTo>
                  <a:cubicBezTo>
                    <a:pt x="34" y="230"/>
                    <a:pt x="30" y="235"/>
                    <a:pt x="26" y="239"/>
                  </a:cubicBezTo>
                  <a:close/>
                  <a:moveTo>
                    <a:pt x="52" y="213"/>
                  </a:moveTo>
                  <a:cubicBezTo>
                    <a:pt x="48" y="208"/>
                    <a:pt x="48" y="208"/>
                    <a:pt x="48" y="208"/>
                  </a:cubicBezTo>
                  <a:cubicBezTo>
                    <a:pt x="53" y="204"/>
                    <a:pt x="57" y="200"/>
                    <a:pt x="62" y="196"/>
                  </a:cubicBezTo>
                  <a:cubicBezTo>
                    <a:pt x="66" y="200"/>
                    <a:pt x="66" y="200"/>
                    <a:pt x="66" y="200"/>
                  </a:cubicBezTo>
                  <a:cubicBezTo>
                    <a:pt x="61" y="204"/>
                    <a:pt x="56" y="209"/>
                    <a:pt x="52" y="213"/>
                  </a:cubicBezTo>
                  <a:close/>
                  <a:moveTo>
                    <a:pt x="80" y="188"/>
                  </a:moveTo>
                  <a:cubicBezTo>
                    <a:pt x="77" y="184"/>
                    <a:pt x="77" y="184"/>
                    <a:pt x="77" y="184"/>
                  </a:cubicBezTo>
                  <a:cubicBezTo>
                    <a:pt x="81" y="180"/>
                    <a:pt x="86" y="176"/>
                    <a:pt x="91" y="172"/>
                  </a:cubicBezTo>
                  <a:cubicBezTo>
                    <a:pt x="95" y="177"/>
                    <a:pt x="95" y="177"/>
                    <a:pt x="95" y="177"/>
                  </a:cubicBezTo>
                  <a:cubicBezTo>
                    <a:pt x="90" y="181"/>
                    <a:pt x="85" y="185"/>
                    <a:pt x="80" y="188"/>
                  </a:cubicBezTo>
                  <a:close/>
                  <a:moveTo>
                    <a:pt x="109" y="166"/>
                  </a:moveTo>
                  <a:cubicBezTo>
                    <a:pt x="106" y="161"/>
                    <a:pt x="106" y="161"/>
                    <a:pt x="106" y="161"/>
                  </a:cubicBezTo>
                  <a:cubicBezTo>
                    <a:pt x="111" y="158"/>
                    <a:pt x="116" y="154"/>
                    <a:pt x="121" y="150"/>
                  </a:cubicBezTo>
                  <a:cubicBezTo>
                    <a:pt x="125" y="155"/>
                    <a:pt x="125" y="155"/>
                    <a:pt x="125" y="155"/>
                  </a:cubicBezTo>
                  <a:cubicBezTo>
                    <a:pt x="119" y="158"/>
                    <a:pt x="114" y="162"/>
                    <a:pt x="109" y="166"/>
                  </a:cubicBezTo>
                  <a:close/>
                  <a:moveTo>
                    <a:pt x="140" y="144"/>
                  </a:moveTo>
                  <a:cubicBezTo>
                    <a:pt x="137" y="140"/>
                    <a:pt x="137" y="140"/>
                    <a:pt x="137" y="140"/>
                  </a:cubicBezTo>
                  <a:cubicBezTo>
                    <a:pt x="142" y="136"/>
                    <a:pt x="147" y="133"/>
                    <a:pt x="152" y="129"/>
                  </a:cubicBezTo>
                  <a:cubicBezTo>
                    <a:pt x="155" y="134"/>
                    <a:pt x="155" y="134"/>
                    <a:pt x="155" y="134"/>
                  </a:cubicBezTo>
                  <a:cubicBezTo>
                    <a:pt x="150" y="137"/>
                    <a:pt x="145" y="141"/>
                    <a:pt x="140" y="144"/>
                  </a:cubicBezTo>
                  <a:close/>
                  <a:moveTo>
                    <a:pt x="171" y="124"/>
                  </a:moveTo>
                  <a:cubicBezTo>
                    <a:pt x="168" y="119"/>
                    <a:pt x="168" y="119"/>
                    <a:pt x="168" y="119"/>
                  </a:cubicBezTo>
                  <a:cubicBezTo>
                    <a:pt x="173" y="116"/>
                    <a:pt x="178" y="113"/>
                    <a:pt x="184" y="109"/>
                  </a:cubicBezTo>
                  <a:cubicBezTo>
                    <a:pt x="187" y="114"/>
                    <a:pt x="187" y="114"/>
                    <a:pt x="187" y="114"/>
                  </a:cubicBezTo>
                  <a:cubicBezTo>
                    <a:pt x="181" y="117"/>
                    <a:pt x="176" y="121"/>
                    <a:pt x="171" y="124"/>
                  </a:cubicBezTo>
                  <a:close/>
                  <a:moveTo>
                    <a:pt x="203" y="105"/>
                  </a:moveTo>
                  <a:cubicBezTo>
                    <a:pt x="200" y="100"/>
                    <a:pt x="200" y="100"/>
                    <a:pt x="200" y="100"/>
                  </a:cubicBezTo>
                  <a:cubicBezTo>
                    <a:pt x="203" y="98"/>
                    <a:pt x="205" y="97"/>
                    <a:pt x="208" y="95"/>
                  </a:cubicBezTo>
                  <a:cubicBezTo>
                    <a:pt x="211" y="93"/>
                    <a:pt x="213" y="92"/>
                    <a:pt x="216" y="90"/>
                  </a:cubicBezTo>
                  <a:cubicBezTo>
                    <a:pt x="219" y="95"/>
                    <a:pt x="219" y="95"/>
                    <a:pt x="219" y="95"/>
                  </a:cubicBezTo>
                  <a:cubicBezTo>
                    <a:pt x="216" y="97"/>
                    <a:pt x="213" y="98"/>
                    <a:pt x="211" y="100"/>
                  </a:cubicBezTo>
                  <a:cubicBezTo>
                    <a:pt x="208" y="101"/>
                    <a:pt x="205" y="103"/>
                    <a:pt x="203" y="105"/>
                  </a:cubicBezTo>
                  <a:close/>
                  <a:moveTo>
                    <a:pt x="235" y="86"/>
                  </a:moveTo>
                  <a:cubicBezTo>
                    <a:pt x="232" y="81"/>
                    <a:pt x="232" y="81"/>
                    <a:pt x="232" y="81"/>
                  </a:cubicBezTo>
                  <a:cubicBezTo>
                    <a:pt x="238" y="78"/>
                    <a:pt x="243" y="75"/>
                    <a:pt x="249" y="72"/>
                  </a:cubicBezTo>
                  <a:cubicBezTo>
                    <a:pt x="251" y="77"/>
                    <a:pt x="251" y="77"/>
                    <a:pt x="251" y="77"/>
                  </a:cubicBezTo>
                  <a:cubicBezTo>
                    <a:pt x="246" y="80"/>
                    <a:pt x="241" y="83"/>
                    <a:pt x="235" y="86"/>
                  </a:cubicBezTo>
                  <a:close/>
                  <a:moveTo>
                    <a:pt x="268" y="69"/>
                  </a:moveTo>
                  <a:cubicBezTo>
                    <a:pt x="265" y="64"/>
                    <a:pt x="265" y="64"/>
                    <a:pt x="265" y="64"/>
                  </a:cubicBezTo>
                  <a:cubicBezTo>
                    <a:pt x="271" y="61"/>
                    <a:pt x="277" y="58"/>
                    <a:pt x="282" y="56"/>
                  </a:cubicBezTo>
                  <a:cubicBezTo>
                    <a:pt x="285" y="61"/>
                    <a:pt x="285" y="61"/>
                    <a:pt x="285" y="61"/>
                  </a:cubicBezTo>
                  <a:cubicBezTo>
                    <a:pt x="279" y="63"/>
                    <a:pt x="274" y="66"/>
                    <a:pt x="268" y="69"/>
                  </a:cubicBezTo>
                  <a:close/>
                  <a:moveTo>
                    <a:pt x="301" y="53"/>
                  </a:moveTo>
                  <a:cubicBezTo>
                    <a:pt x="299" y="48"/>
                    <a:pt x="299" y="48"/>
                    <a:pt x="299" y="48"/>
                  </a:cubicBezTo>
                  <a:cubicBezTo>
                    <a:pt x="305" y="45"/>
                    <a:pt x="310" y="42"/>
                    <a:pt x="316" y="40"/>
                  </a:cubicBezTo>
                  <a:cubicBezTo>
                    <a:pt x="318" y="45"/>
                    <a:pt x="318" y="45"/>
                    <a:pt x="318" y="45"/>
                  </a:cubicBezTo>
                  <a:cubicBezTo>
                    <a:pt x="313" y="48"/>
                    <a:pt x="307" y="50"/>
                    <a:pt x="301" y="53"/>
                  </a:cubicBezTo>
                  <a:close/>
                  <a:moveTo>
                    <a:pt x="335" y="38"/>
                  </a:moveTo>
                  <a:cubicBezTo>
                    <a:pt x="333" y="33"/>
                    <a:pt x="333" y="33"/>
                    <a:pt x="333" y="33"/>
                  </a:cubicBezTo>
                  <a:cubicBezTo>
                    <a:pt x="339" y="30"/>
                    <a:pt x="345" y="28"/>
                    <a:pt x="351" y="26"/>
                  </a:cubicBezTo>
                  <a:cubicBezTo>
                    <a:pt x="353" y="31"/>
                    <a:pt x="353" y="31"/>
                    <a:pt x="353" y="31"/>
                  </a:cubicBezTo>
                  <a:cubicBezTo>
                    <a:pt x="347" y="33"/>
                    <a:pt x="341" y="35"/>
                    <a:pt x="335" y="38"/>
                  </a:cubicBezTo>
                  <a:close/>
                  <a:moveTo>
                    <a:pt x="370" y="25"/>
                  </a:moveTo>
                  <a:cubicBezTo>
                    <a:pt x="368" y="19"/>
                    <a:pt x="368" y="19"/>
                    <a:pt x="368" y="19"/>
                  </a:cubicBezTo>
                  <a:cubicBezTo>
                    <a:pt x="374" y="17"/>
                    <a:pt x="380" y="15"/>
                    <a:pt x="386" y="13"/>
                  </a:cubicBezTo>
                  <a:cubicBezTo>
                    <a:pt x="388" y="19"/>
                    <a:pt x="388" y="19"/>
                    <a:pt x="388" y="19"/>
                  </a:cubicBezTo>
                  <a:cubicBezTo>
                    <a:pt x="382" y="21"/>
                    <a:pt x="376" y="22"/>
                    <a:pt x="370" y="25"/>
                  </a:cubicBezTo>
                  <a:close/>
                  <a:moveTo>
                    <a:pt x="405" y="14"/>
                  </a:moveTo>
                  <a:cubicBezTo>
                    <a:pt x="404" y="8"/>
                    <a:pt x="404" y="8"/>
                    <a:pt x="404" y="8"/>
                  </a:cubicBezTo>
                  <a:cubicBezTo>
                    <a:pt x="410" y="7"/>
                    <a:pt x="417" y="5"/>
                    <a:pt x="422" y="4"/>
                  </a:cubicBezTo>
                  <a:cubicBezTo>
                    <a:pt x="423" y="9"/>
                    <a:pt x="423" y="9"/>
                    <a:pt x="423" y="9"/>
                  </a:cubicBezTo>
                  <a:cubicBezTo>
                    <a:pt x="418" y="11"/>
                    <a:pt x="412" y="12"/>
                    <a:pt x="405" y="14"/>
                  </a:cubicBezTo>
                  <a:close/>
                  <a:moveTo>
                    <a:pt x="442" y="7"/>
                  </a:moveTo>
                  <a:cubicBezTo>
                    <a:pt x="441" y="1"/>
                    <a:pt x="441" y="1"/>
                    <a:pt x="441" y="1"/>
                  </a:cubicBezTo>
                  <a:cubicBezTo>
                    <a:pt x="448" y="0"/>
                    <a:pt x="454" y="0"/>
                    <a:pt x="460" y="0"/>
                  </a:cubicBezTo>
                  <a:cubicBezTo>
                    <a:pt x="460" y="6"/>
                    <a:pt x="460" y="6"/>
                    <a:pt x="460" y="6"/>
                  </a:cubicBezTo>
                  <a:cubicBezTo>
                    <a:pt x="454" y="6"/>
                    <a:pt x="448" y="6"/>
                    <a:pt x="442" y="7"/>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7" name="Freeform 9"/>
            <p:cNvSpPr/>
            <p:nvPr/>
          </p:nvSpPr>
          <p:spPr bwMode="auto">
            <a:xfrm>
              <a:off x="3838" y="1512"/>
              <a:ext cx="26" cy="23"/>
            </a:xfrm>
            <a:custGeom>
              <a:avLst/>
              <a:gdLst>
                <a:gd name="T0" fmla="*/ 14 w 11"/>
                <a:gd name="T1" fmla="*/ 23 h 10"/>
                <a:gd name="T2" fmla="*/ 0 w 11"/>
                <a:gd name="T3" fmla="*/ 12 h 10"/>
                <a:gd name="T4" fmla="*/ 7 w 11"/>
                <a:gd name="T5" fmla="*/ 0 h 10"/>
                <a:gd name="T6" fmla="*/ 26 w 11"/>
                <a:gd name="T7" fmla="*/ 18 h 10"/>
                <a:gd name="T8" fmla="*/ 14 w 11"/>
                <a:gd name="T9" fmla="*/ 23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
                  <a:moveTo>
                    <a:pt x="6" y="10"/>
                  </a:moveTo>
                  <a:cubicBezTo>
                    <a:pt x="5" y="8"/>
                    <a:pt x="3" y="6"/>
                    <a:pt x="0" y="5"/>
                  </a:cubicBezTo>
                  <a:cubicBezTo>
                    <a:pt x="3" y="0"/>
                    <a:pt x="3" y="0"/>
                    <a:pt x="3" y="0"/>
                  </a:cubicBezTo>
                  <a:cubicBezTo>
                    <a:pt x="7" y="2"/>
                    <a:pt x="9" y="5"/>
                    <a:pt x="11" y="8"/>
                  </a:cubicBezTo>
                  <a:lnTo>
                    <a:pt x="6" y="10"/>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8" name="Freeform 10"/>
            <p:cNvSpPr/>
            <p:nvPr/>
          </p:nvSpPr>
          <p:spPr bwMode="auto">
            <a:xfrm>
              <a:off x="3838" y="2194"/>
              <a:ext cx="26" cy="24"/>
            </a:xfrm>
            <a:custGeom>
              <a:avLst/>
              <a:gdLst>
                <a:gd name="T0" fmla="*/ 7 w 11"/>
                <a:gd name="T1" fmla="*/ 24 h 10"/>
                <a:gd name="T2" fmla="*/ 0 w 11"/>
                <a:gd name="T3" fmla="*/ 12 h 10"/>
                <a:gd name="T4" fmla="*/ 14 w 11"/>
                <a:gd name="T5" fmla="*/ 0 h 10"/>
                <a:gd name="T6" fmla="*/ 26 w 11"/>
                <a:gd name="T7" fmla="*/ 5 h 10"/>
                <a:gd name="T8" fmla="*/ 7 w 11"/>
                <a:gd name="T9" fmla="*/ 24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 h="10">
                  <a:moveTo>
                    <a:pt x="3" y="10"/>
                  </a:moveTo>
                  <a:cubicBezTo>
                    <a:pt x="0" y="5"/>
                    <a:pt x="0" y="5"/>
                    <a:pt x="0" y="5"/>
                  </a:cubicBezTo>
                  <a:cubicBezTo>
                    <a:pt x="3" y="4"/>
                    <a:pt x="5" y="2"/>
                    <a:pt x="6" y="0"/>
                  </a:cubicBezTo>
                  <a:cubicBezTo>
                    <a:pt x="11" y="2"/>
                    <a:pt x="11" y="2"/>
                    <a:pt x="11" y="2"/>
                  </a:cubicBezTo>
                  <a:cubicBezTo>
                    <a:pt x="9" y="5"/>
                    <a:pt x="7" y="8"/>
                    <a:pt x="3" y="1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9" name="Freeform 11"/>
            <p:cNvSpPr>
              <a:spLocks noEditPoints="1"/>
            </p:cNvSpPr>
            <p:nvPr/>
          </p:nvSpPr>
          <p:spPr bwMode="auto">
            <a:xfrm>
              <a:off x="2709" y="1592"/>
              <a:ext cx="1091" cy="638"/>
            </a:xfrm>
            <a:custGeom>
              <a:avLst/>
              <a:gdLst>
                <a:gd name="T0" fmla="*/ 1046 w 460"/>
                <a:gd name="T1" fmla="*/ 636 h 269"/>
                <a:gd name="T2" fmla="*/ 1091 w 460"/>
                <a:gd name="T3" fmla="*/ 624 h 269"/>
                <a:gd name="T4" fmla="*/ 1079 w 460"/>
                <a:gd name="T5" fmla="*/ 638 h 269"/>
                <a:gd name="T6" fmla="*/ 958 w 460"/>
                <a:gd name="T7" fmla="*/ 619 h 269"/>
                <a:gd name="T8" fmla="*/ 1003 w 460"/>
                <a:gd name="T9" fmla="*/ 617 h 269"/>
                <a:gd name="T10" fmla="*/ 915 w 460"/>
                <a:gd name="T11" fmla="*/ 607 h 269"/>
                <a:gd name="T12" fmla="*/ 878 w 460"/>
                <a:gd name="T13" fmla="*/ 579 h 269"/>
                <a:gd name="T14" fmla="*/ 915 w 460"/>
                <a:gd name="T15" fmla="*/ 607 h 269"/>
                <a:gd name="T16" fmla="*/ 790 w 460"/>
                <a:gd name="T17" fmla="*/ 560 h 269"/>
                <a:gd name="T18" fmla="*/ 837 w 460"/>
                <a:gd name="T19" fmla="*/ 564 h 269"/>
                <a:gd name="T20" fmla="*/ 749 w 460"/>
                <a:gd name="T21" fmla="*/ 543 h 269"/>
                <a:gd name="T22" fmla="*/ 714 w 460"/>
                <a:gd name="T23" fmla="*/ 512 h 269"/>
                <a:gd name="T24" fmla="*/ 749 w 460"/>
                <a:gd name="T25" fmla="*/ 543 h 269"/>
                <a:gd name="T26" fmla="*/ 629 w 460"/>
                <a:gd name="T27" fmla="*/ 486 h 269"/>
                <a:gd name="T28" fmla="*/ 676 w 460"/>
                <a:gd name="T29" fmla="*/ 493 h 269"/>
                <a:gd name="T30" fmla="*/ 591 w 460"/>
                <a:gd name="T31" fmla="*/ 467 h 269"/>
                <a:gd name="T32" fmla="*/ 557 w 460"/>
                <a:gd name="T33" fmla="*/ 434 h 269"/>
                <a:gd name="T34" fmla="*/ 591 w 460"/>
                <a:gd name="T35" fmla="*/ 467 h 269"/>
                <a:gd name="T36" fmla="*/ 493 w 460"/>
                <a:gd name="T37" fmla="*/ 413 h 269"/>
                <a:gd name="T38" fmla="*/ 481 w 460"/>
                <a:gd name="T39" fmla="*/ 389 h 269"/>
                <a:gd name="T40" fmla="*/ 519 w 460"/>
                <a:gd name="T41" fmla="*/ 413 h 269"/>
                <a:gd name="T42" fmla="*/ 436 w 460"/>
                <a:gd name="T43" fmla="*/ 379 h 269"/>
                <a:gd name="T44" fmla="*/ 406 w 460"/>
                <a:gd name="T45" fmla="*/ 344 h 269"/>
                <a:gd name="T46" fmla="*/ 436 w 460"/>
                <a:gd name="T47" fmla="*/ 379 h 269"/>
                <a:gd name="T48" fmla="*/ 325 w 460"/>
                <a:gd name="T49" fmla="*/ 306 h 269"/>
                <a:gd name="T50" fmla="*/ 368 w 460"/>
                <a:gd name="T51" fmla="*/ 320 h 269"/>
                <a:gd name="T52" fmla="*/ 287 w 460"/>
                <a:gd name="T53" fmla="*/ 282 h 269"/>
                <a:gd name="T54" fmla="*/ 261 w 460"/>
                <a:gd name="T55" fmla="*/ 244 h 269"/>
                <a:gd name="T56" fmla="*/ 287 w 460"/>
                <a:gd name="T57" fmla="*/ 282 h 269"/>
                <a:gd name="T58" fmla="*/ 183 w 460"/>
                <a:gd name="T59" fmla="*/ 202 h 269"/>
                <a:gd name="T60" fmla="*/ 225 w 460"/>
                <a:gd name="T61" fmla="*/ 218 h 269"/>
                <a:gd name="T62" fmla="*/ 147 w 460"/>
                <a:gd name="T63" fmla="*/ 173 h 269"/>
                <a:gd name="T64" fmla="*/ 123 w 460"/>
                <a:gd name="T65" fmla="*/ 133 h 269"/>
                <a:gd name="T66" fmla="*/ 147 w 460"/>
                <a:gd name="T67" fmla="*/ 173 h 269"/>
                <a:gd name="T68" fmla="*/ 52 w 460"/>
                <a:gd name="T69" fmla="*/ 81 h 269"/>
                <a:gd name="T70" fmla="*/ 92 w 460"/>
                <a:gd name="T71" fmla="*/ 104 h 269"/>
                <a:gd name="T72" fmla="*/ 24 w 460"/>
                <a:gd name="T73" fmla="*/ 45 h 269"/>
                <a:gd name="T74" fmla="*/ 12 w 460"/>
                <a:gd name="T75" fmla="*/ 0 h 269"/>
                <a:gd name="T76" fmla="*/ 24 w 460"/>
                <a:gd name="T77" fmla="*/ 45 h 269"/>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460" h="269">
                  <a:moveTo>
                    <a:pt x="455" y="269"/>
                  </a:moveTo>
                  <a:cubicBezTo>
                    <a:pt x="450" y="269"/>
                    <a:pt x="446" y="269"/>
                    <a:pt x="441" y="268"/>
                  </a:cubicBezTo>
                  <a:cubicBezTo>
                    <a:pt x="442" y="262"/>
                    <a:pt x="442" y="262"/>
                    <a:pt x="442" y="262"/>
                  </a:cubicBezTo>
                  <a:cubicBezTo>
                    <a:pt x="448" y="263"/>
                    <a:pt x="454" y="263"/>
                    <a:pt x="460" y="263"/>
                  </a:cubicBezTo>
                  <a:cubicBezTo>
                    <a:pt x="460" y="269"/>
                    <a:pt x="460" y="269"/>
                    <a:pt x="460" y="269"/>
                  </a:cubicBezTo>
                  <a:cubicBezTo>
                    <a:pt x="458" y="269"/>
                    <a:pt x="457" y="269"/>
                    <a:pt x="455" y="269"/>
                  </a:cubicBezTo>
                  <a:close/>
                  <a:moveTo>
                    <a:pt x="422" y="265"/>
                  </a:moveTo>
                  <a:cubicBezTo>
                    <a:pt x="417" y="264"/>
                    <a:pt x="410" y="262"/>
                    <a:pt x="404" y="261"/>
                  </a:cubicBezTo>
                  <a:cubicBezTo>
                    <a:pt x="406" y="255"/>
                    <a:pt x="406" y="255"/>
                    <a:pt x="406" y="255"/>
                  </a:cubicBezTo>
                  <a:cubicBezTo>
                    <a:pt x="412" y="257"/>
                    <a:pt x="418" y="258"/>
                    <a:pt x="423" y="260"/>
                  </a:cubicBezTo>
                  <a:lnTo>
                    <a:pt x="422" y="265"/>
                  </a:lnTo>
                  <a:close/>
                  <a:moveTo>
                    <a:pt x="386" y="256"/>
                  </a:moveTo>
                  <a:cubicBezTo>
                    <a:pt x="380" y="254"/>
                    <a:pt x="374" y="252"/>
                    <a:pt x="368" y="250"/>
                  </a:cubicBezTo>
                  <a:cubicBezTo>
                    <a:pt x="370" y="244"/>
                    <a:pt x="370" y="244"/>
                    <a:pt x="370" y="244"/>
                  </a:cubicBezTo>
                  <a:cubicBezTo>
                    <a:pt x="376" y="247"/>
                    <a:pt x="382" y="248"/>
                    <a:pt x="388" y="250"/>
                  </a:cubicBezTo>
                  <a:lnTo>
                    <a:pt x="386" y="256"/>
                  </a:lnTo>
                  <a:close/>
                  <a:moveTo>
                    <a:pt x="351" y="243"/>
                  </a:moveTo>
                  <a:cubicBezTo>
                    <a:pt x="345" y="241"/>
                    <a:pt x="339" y="239"/>
                    <a:pt x="333" y="236"/>
                  </a:cubicBezTo>
                  <a:cubicBezTo>
                    <a:pt x="335" y="231"/>
                    <a:pt x="335" y="231"/>
                    <a:pt x="335" y="231"/>
                  </a:cubicBezTo>
                  <a:cubicBezTo>
                    <a:pt x="341" y="234"/>
                    <a:pt x="347" y="236"/>
                    <a:pt x="353" y="238"/>
                  </a:cubicBezTo>
                  <a:lnTo>
                    <a:pt x="351" y="243"/>
                  </a:lnTo>
                  <a:close/>
                  <a:moveTo>
                    <a:pt x="316" y="229"/>
                  </a:moveTo>
                  <a:cubicBezTo>
                    <a:pt x="311" y="227"/>
                    <a:pt x="305" y="224"/>
                    <a:pt x="299" y="221"/>
                  </a:cubicBezTo>
                  <a:cubicBezTo>
                    <a:pt x="301" y="216"/>
                    <a:pt x="301" y="216"/>
                    <a:pt x="301" y="216"/>
                  </a:cubicBezTo>
                  <a:cubicBezTo>
                    <a:pt x="307" y="219"/>
                    <a:pt x="313" y="221"/>
                    <a:pt x="318" y="224"/>
                  </a:cubicBezTo>
                  <a:lnTo>
                    <a:pt x="316" y="229"/>
                  </a:lnTo>
                  <a:close/>
                  <a:moveTo>
                    <a:pt x="282" y="213"/>
                  </a:moveTo>
                  <a:cubicBezTo>
                    <a:pt x="277" y="211"/>
                    <a:pt x="271" y="208"/>
                    <a:pt x="265" y="205"/>
                  </a:cubicBezTo>
                  <a:cubicBezTo>
                    <a:pt x="268" y="200"/>
                    <a:pt x="268" y="200"/>
                    <a:pt x="268" y="200"/>
                  </a:cubicBezTo>
                  <a:cubicBezTo>
                    <a:pt x="274" y="203"/>
                    <a:pt x="279" y="206"/>
                    <a:pt x="285" y="208"/>
                  </a:cubicBezTo>
                  <a:lnTo>
                    <a:pt x="282" y="213"/>
                  </a:lnTo>
                  <a:close/>
                  <a:moveTo>
                    <a:pt x="249" y="197"/>
                  </a:moveTo>
                  <a:cubicBezTo>
                    <a:pt x="243" y="194"/>
                    <a:pt x="238" y="191"/>
                    <a:pt x="232" y="188"/>
                  </a:cubicBezTo>
                  <a:cubicBezTo>
                    <a:pt x="235" y="183"/>
                    <a:pt x="235" y="183"/>
                    <a:pt x="235" y="183"/>
                  </a:cubicBezTo>
                  <a:cubicBezTo>
                    <a:pt x="241" y="186"/>
                    <a:pt x="246" y="189"/>
                    <a:pt x="251" y="192"/>
                  </a:cubicBezTo>
                  <a:lnTo>
                    <a:pt x="249" y="197"/>
                  </a:lnTo>
                  <a:close/>
                  <a:moveTo>
                    <a:pt x="216" y="179"/>
                  </a:moveTo>
                  <a:cubicBezTo>
                    <a:pt x="213" y="177"/>
                    <a:pt x="211" y="176"/>
                    <a:pt x="208" y="174"/>
                  </a:cubicBezTo>
                  <a:cubicBezTo>
                    <a:pt x="205" y="172"/>
                    <a:pt x="203" y="171"/>
                    <a:pt x="200" y="169"/>
                  </a:cubicBezTo>
                  <a:cubicBezTo>
                    <a:pt x="203" y="164"/>
                    <a:pt x="203" y="164"/>
                    <a:pt x="203" y="164"/>
                  </a:cubicBezTo>
                  <a:cubicBezTo>
                    <a:pt x="205" y="166"/>
                    <a:pt x="208" y="168"/>
                    <a:pt x="211" y="169"/>
                  </a:cubicBezTo>
                  <a:cubicBezTo>
                    <a:pt x="213" y="171"/>
                    <a:pt x="216" y="172"/>
                    <a:pt x="219" y="174"/>
                  </a:cubicBezTo>
                  <a:lnTo>
                    <a:pt x="216" y="179"/>
                  </a:lnTo>
                  <a:close/>
                  <a:moveTo>
                    <a:pt x="184" y="160"/>
                  </a:moveTo>
                  <a:cubicBezTo>
                    <a:pt x="178" y="156"/>
                    <a:pt x="173" y="153"/>
                    <a:pt x="168" y="150"/>
                  </a:cubicBezTo>
                  <a:cubicBezTo>
                    <a:pt x="171" y="145"/>
                    <a:pt x="171" y="145"/>
                    <a:pt x="171" y="145"/>
                  </a:cubicBezTo>
                  <a:cubicBezTo>
                    <a:pt x="176" y="148"/>
                    <a:pt x="181" y="152"/>
                    <a:pt x="187" y="155"/>
                  </a:cubicBezTo>
                  <a:lnTo>
                    <a:pt x="184" y="160"/>
                  </a:lnTo>
                  <a:close/>
                  <a:moveTo>
                    <a:pt x="152" y="140"/>
                  </a:moveTo>
                  <a:cubicBezTo>
                    <a:pt x="147" y="136"/>
                    <a:pt x="142" y="133"/>
                    <a:pt x="137" y="129"/>
                  </a:cubicBezTo>
                  <a:cubicBezTo>
                    <a:pt x="140" y="125"/>
                    <a:pt x="140" y="125"/>
                    <a:pt x="140" y="125"/>
                  </a:cubicBezTo>
                  <a:cubicBezTo>
                    <a:pt x="145" y="128"/>
                    <a:pt x="150" y="132"/>
                    <a:pt x="155" y="135"/>
                  </a:cubicBezTo>
                  <a:lnTo>
                    <a:pt x="152" y="140"/>
                  </a:lnTo>
                  <a:close/>
                  <a:moveTo>
                    <a:pt x="121" y="119"/>
                  </a:moveTo>
                  <a:cubicBezTo>
                    <a:pt x="116" y="115"/>
                    <a:pt x="111" y="112"/>
                    <a:pt x="106" y="108"/>
                  </a:cubicBezTo>
                  <a:cubicBezTo>
                    <a:pt x="110" y="103"/>
                    <a:pt x="110" y="103"/>
                    <a:pt x="110" y="103"/>
                  </a:cubicBezTo>
                  <a:cubicBezTo>
                    <a:pt x="114" y="107"/>
                    <a:pt x="119" y="111"/>
                    <a:pt x="125" y="114"/>
                  </a:cubicBezTo>
                  <a:lnTo>
                    <a:pt x="121" y="119"/>
                  </a:lnTo>
                  <a:close/>
                  <a:moveTo>
                    <a:pt x="91" y="97"/>
                  </a:moveTo>
                  <a:cubicBezTo>
                    <a:pt x="86" y="93"/>
                    <a:pt x="81" y="89"/>
                    <a:pt x="77" y="85"/>
                  </a:cubicBezTo>
                  <a:cubicBezTo>
                    <a:pt x="80" y="81"/>
                    <a:pt x="80" y="81"/>
                    <a:pt x="80" y="81"/>
                  </a:cubicBezTo>
                  <a:cubicBezTo>
                    <a:pt x="85" y="84"/>
                    <a:pt x="90" y="88"/>
                    <a:pt x="95" y="92"/>
                  </a:cubicBezTo>
                  <a:lnTo>
                    <a:pt x="91" y="97"/>
                  </a:lnTo>
                  <a:close/>
                  <a:moveTo>
                    <a:pt x="62" y="73"/>
                  </a:moveTo>
                  <a:cubicBezTo>
                    <a:pt x="57" y="69"/>
                    <a:pt x="53" y="65"/>
                    <a:pt x="48" y="61"/>
                  </a:cubicBezTo>
                  <a:cubicBezTo>
                    <a:pt x="52" y="56"/>
                    <a:pt x="52" y="56"/>
                    <a:pt x="52" y="56"/>
                  </a:cubicBezTo>
                  <a:cubicBezTo>
                    <a:pt x="56" y="60"/>
                    <a:pt x="61" y="65"/>
                    <a:pt x="66" y="69"/>
                  </a:cubicBezTo>
                  <a:lnTo>
                    <a:pt x="62" y="73"/>
                  </a:lnTo>
                  <a:close/>
                  <a:moveTo>
                    <a:pt x="35" y="48"/>
                  </a:moveTo>
                  <a:cubicBezTo>
                    <a:pt x="30" y="43"/>
                    <a:pt x="26" y="38"/>
                    <a:pt x="22" y="34"/>
                  </a:cubicBezTo>
                  <a:cubicBezTo>
                    <a:pt x="26" y="30"/>
                    <a:pt x="26" y="30"/>
                    <a:pt x="26" y="30"/>
                  </a:cubicBezTo>
                  <a:cubicBezTo>
                    <a:pt x="30" y="34"/>
                    <a:pt x="34" y="39"/>
                    <a:pt x="39" y="44"/>
                  </a:cubicBezTo>
                  <a:lnTo>
                    <a:pt x="35" y="48"/>
                  </a:lnTo>
                  <a:close/>
                  <a:moveTo>
                    <a:pt x="10" y="19"/>
                  </a:moveTo>
                  <a:cubicBezTo>
                    <a:pt x="6" y="13"/>
                    <a:pt x="2" y="8"/>
                    <a:pt x="0" y="3"/>
                  </a:cubicBezTo>
                  <a:cubicBezTo>
                    <a:pt x="5" y="0"/>
                    <a:pt x="5" y="0"/>
                    <a:pt x="5" y="0"/>
                  </a:cubicBezTo>
                  <a:cubicBezTo>
                    <a:pt x="7" y="5"/>
                    <a:pt x="10" y="10"/>
                    <a:pt x="14" y="16"/>
                  </a:cubicBezTo>
                  <a:lnTo>
                    <a:pt x="10" y="19"/>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10" name="Freeform 12"/>
            <p:cNvSpPr/>
            <p:nvPr/>
          </p:nvSpPr>
          <p:spPr bwMode="auto">
            <a:xfrm>
              <a:off x="2695" y="1530"/>
              <a:ext cx="19" cy="24"/>
            </a:xfrm>
            <a:custGeom>
              <a:avLst/>
              <a:gdLst>
                <a:gd name="T0" fmla="*/ 0 w 8"/>
                <a:gd name="T1" fmla="*/ 24 h 10"/>
                <a:gd name="T2" fmla="*/ 7 w 8"/>
                <a:gd name="T3" fmla="*/ 0 h 10"/>
                <a:gd name="T4" fmla="*/ 19 w 8"/>
                <a:gd name="T5" fmla="*/ 5 h 10"/>
                <a:gd name="T6" fmla="*/ 14 w 8"/>
                <a:gd name="T7" fmla="*/ 24 h 10"/>
                <a:gd name="T8" fmla="*/ 0 w 8"/>
                <a:gd name="T9" fmla="*/ 24 h 1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 h="10">
                  <a:moveTo>
                    <a:pt x="0" y="10"/>
                  </a:moveTo>
                  <a:cubicBezTo>
                    <a:pt x="0" y="6"/>
                    <a:pt x="1" y="3"/>
                    <a:pt x="3" y="0"/>
                  </a:cubicBezTo>
                  <a:cubicBezTo>
                    <a:pt x="8" y="2"/>
                    <a:pt x="8" y="2"/>
                    <a:pt x="8" y="2"/>
                  </a:cubicBezTo>
                  <a:cubicBezTo>
                    <a:pt x="7" y="5"/>
                    <a:pt x="6" y="7"/>
                    <a:pt x="6" y="10"/>
                  </a:cubicBezTo>
                  <a:lnTo>
                    <a:pt x="0" y="10"/>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11" name="Freeform 13"/>
            <p:cNvSpPr/>
            <p:nvPr/>
          </p:nvSpPr>
          <p:spPr bwMode="auto">
            <a:xfrm>
              <a:off x="3283" y="1194"/>
              <a:ext cx="161" cy="1342"/>
            </a:xfrm>
            <a:custGeom>
              <a:avLst/>
              <a:gdLst>
                <a:gd name="T0" fmla="*/ 0 w 68"/>
                <a:gd name="T1" fmla="*/ 1342 h 566"/>
                <a:gd name="T2" fmla="*/ 0 w 68"/>
                <a:gd name="T3" fmla="*/ 1328 h 566"/>
                <a:gd name="T4" fmla="*/ 149 w 68"/>
                <a:gd name="T5" fmla="*/ 671 h 566"/>
                <a:gd name="T6" fmla="*/ 0 w 68"/>
                <a:gd name="T7" fmla="*/ 14 h 566"/>
                <a:gd name="T8" fmla="*/ 0 w 68"/>
                <a:gd name="T9" fmla="*/ 0 h 566"/>
                <a:gd name="T10" fmla="*/ 161 w 68"/>
                <a:gd name="T11" fmla="*/ 671 h 566"/>
                <a:gd name="T12" fmla="*/ 0 w 68"/>
                <a:gd name="T13" fmla="*/ 1342 h 56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 h="566">
                  <a:moveTo>
                    <a:pt x="0" y="566"/>
                  </a:moveTo>
                  <a:cubicBezTo>
                    <a:pt x="0" y="560"/>
                    <a:pt x="0" y="560"/>
                    <a:pt x="0" y="560"/>
                  </a:cubicBezTo>
                  <a:cubicBezTo>
                    <a:pt x="30" y="560"/>
                    <a:pt x="63" y="449"/>
                    <a:pt x="63" y="283"/>
                  </a:cubicBezTo>
                  <a:cubicBezTo>
                    <a:pt x="63" y="117"/>
                    <a:pt x="30" y="6"/>
                    <a:pt x="0" y="6"/>
                  </a:cubicBezTo>
                  <a:cubicBezTo>
                    <a:pt x="0" y="0"/>
                    <a:pt x="0" y="0"/>
                    <a:pt x="0" y="0"/>
                  </a:cubicBezTo>
                  <a:cubicBezTo>
                    <a:pt x="38" y="0"/>
                    <a:pt x="68" y="124"/>
                    <a:pt x="68" y="283"/>
                  </a:cubicBezTo>
                  <a:cubicBezTo>
                    <a:pt x="68" y="442"/>
                    <a:pt x="38" y="566"/>
                    <a:pt x="0" y="566"/>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12" name="Oval 14"/>
            <p:cNvSpPr>
              <a:spLocks noChangeArrowheads="1"/>
            </p:cNvSpPr>
            <p:nvPr/>
          </p:nvSpPr>
          <p:spPr bwMode="auto">
            <a:xfrm>
              <a:off x="2951" y="1533"/>
              <a:ext cx="664" cy="664"/>
            </a:xfrm>
            <a:prstGeom prst="ellipse">
              <a:avLst/>
            </a:prstGeom>
            <a:solidFill>
              <a:srgbClr val="92DEEB"/>
            </a:solidFill>
            <a:ln>
              <a:noFill/>
            </a:ln>
            <a:extLst>
              <a:ext uri="{91240B29-F687-4F45-9708-019B960494DF}">
                <a14:hiddenLine xmlns:a14="http://schemas.microsoft.com/office/drawing/2010/main" xmlns=""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sp>
          <p:nvSpPr>
            <p:cNvPr id="13" name="Freeform 15"/>
            <p:cNvSpPr/>
            <p:nvPr/>
          </p:nvSpPr>
          <p:spPr bwMode="auto">
            <a:xfrm>
              <a:off x="2972" y="1554"/>
              <a:ext cx="643" cy="643"/>
            </a:xfrm>
            <a:custGeom>
              <a:avLst/>
              <a:gdLst>
                <a:gd name="T0" fmla="*/ 427 w 271"/>
                <a:gd name="T1" fmla="*/ 0 h 271"/>
                <a:gd name="T2" fmla="*/ 527 w 271"/>
                <a:gd name="T3" fmla="*/ 223 h 271"/>
                <a:gd name="T4" fmla="*/ 223 w 271"/>
                <a:gd name="T5" fmla="*/ 527 h 271"/>
                <a:gd name="T6" fmla="*/ 0 w 271"/>
                <a:gd name="T7" fmla="*/ 427 h 271"/>
                <a:gd name="T8" fmla="*/ 311 w 271"/>
                <a:gd name="T9" fmla="*/ 643 h 271"/>
                <a:gd name="T10" fmla="*/ 643 w 271"/>
                <a:gd name="T11" fmla="*/ 311 h 271"/>
                <a:gd name="T12" fmla="*/ 427 w 271"/>
                <a:gd name="T13" fmla="*/ 0 h 271"/>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71" h="271">
                  <a:moveTo>
                    <a:pt x="180" y="0"/>
                  </a:moveTo>
                  <a:cubicBezTo>
                    <a:pt x="206" y="23"/>
                    <a:pt x="222" y="57"/>
                    <a:pt x="222" y="94"/>
                  </a:cubicBezTo>
                  <a:cubicBezTo>
                    <a:pt x="222" y="165"/>
                    <a:pt x="165" y="222"/>
                    <a:pt x="94" y="222"/>
                  </a:cubicBezTo>
                  <a:cubicBezTo>
                    <a:pt x="57" y="222"/>
                    <a:pt x="23" y="206"/>
                    <a:pt x="0" y="180"/>
                  </a:cubicBezTo>
                  <a:cubicBezTo>
                    <a:pt x="20" y="233"/>
                    <a:pt x="71" y="271"/>
                    <a:pt x="131" y="271"/>
                  </a:cubicBezTo>
                  <a:cubicBezTo>
                    <a:pt x="208" y="271"/>
                    <a:pt x="271" y="208"/>
                    <a:pt x="271" y="131"/>
                  </a:cubicBezTo>
                  <a:cubicBezTo>
                    <a:pt x="271" y="71"/>
                    <a:pt x="233" y="20"/>
                    <a:pt x="180" y="0"/>
                  </a:cubicBezTo>
                  <a:close/>
                </a:path>
              </a:pathLst>
            </a:custGeom>
            <a:solidFill>
              <a:srgbClr val="76D0DE"/>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14" name="Freeform 16"/>
            <p:cNvSpPr>
              <a:spLocks noEditPoints="1"/>
            </p:cNvSpPr>
            <p:nvPr/>
          </p:nvSpPr>
          <p:spPr bwMode="auto">
            <a:xfrm>
              <a:off x="3001" y="1535"/>
              <a:ext cx="614" cy="664"/>
            </a:xfrm>
            <a:custGeom>
              <a:avLst/>
              <a:gdLst>
                <a:gd name="T0" fmla="*/ 187 w 259"/>
                <a:gd name="T1" fmla="*/ 553 h 280"/>
                <a:gd name="T2" fmla="*/ 270 w 259"/>
                <a:gd name="T3" fmla="*/ 470 h 280"/>
                <a:gd name="T4" fmla="*/ 249 w 259"/>
                <a:gd name="T5" fmla="*/ 339 h 280"/>
                <a:gd name="T6" fmla="*/ 130 w 259"/>
                <a:gd name="T7" fmla="*/ 273 h 280"/>
                <a:gd name="T8" fmla="*/ 50 w 259"/>
                <a:gd name="T9" fmla="*/ 223 h 280"/>
                <a:gd name="T10" fmla="*/ 92 w 259"/>
                <a:gd name="T11" fmla="*/ 192 h 280"/>
                <a:gd name="T12" fmla="*/ 142 w 259"/>
                <a:gd name="T13" fmla="*/ 126 h 280"/>
                <a:gd name="T14" fmla="*/ 197 w 259"/>
                <a:gd name="T15" fmla="*/ 85 h 280"/>
                <a:gd name="T16" fmla="*/ 156 w 259"/>
                <a:gd name="T17" fmla="*/ 76 h 280"/>
                <a:gd name="T18" fmla="*/ 202 w 259"/>
                <a:gd name="T19" fmla="*/ 24 h 280"/>
                <a:gd name="T20" fmla="*/ 223 w 259"/>
                <a:gd name="T21" fmla="*/ 14 h 280"/>
                <a:gd name="T22" fmla="*/ 171 w 259"/>
                <a:gd name="T23" fmla="*/ 24 h 280"/>
                <a:gd name="T24" fmla="*/ 0 w 259"/>
                <a:gd name="T25" fmla="*/ 206 h 280"/>
                <a:gd name="T26" fmla="*/ 59 w 259"/>
                <a:gd name="T27" fmla="*/ 273 h 280"/>
                <a:gd name="T28" fmla="*/ 97 w 259"/>
                <a:gd name="T29" fmla="*/ 406 h 280"/>
                <a:gd name="T30" fmla="*/ 164 w 259"/>
                <a:gd name="T31" fmla="*/ 576 h 280"/>
                <a:gd name="T32" fmla="*/ 192 w 259"/>
                <a:gd name="T33" fmla="*/ 76 h 280"/>
                <a:gd name="T34" fmla="*/ 175 w 259"/>
                <a:gd name="T35" fmla="*/ 76 h 280"/>
                <a:gd name="T36" fmla="*/ 185 w 259"/>
                <a:gd name="T37" fmla="*/ 31 h 280"/>
                <a:gd name="T38" fmla="*/ 145 w 259"/>
                <a:gd name="T39" fmla="*/ 104 h 280"/>
                <a:gd name="T40" fmla="*/ 140 w 259"/>
                <a:gd name="T41" fmla="*/ 102 h 280"/>
                <a:gd name="T42" fmla="*/ 128 w 259"/>
                <a:gd name="T43" fmla="*/ 40 h 280"/>
                <a:gd name="T44" fmla="*/ 111 w 259"/>
                <a:gd name="T45" fmla="*/ 71 h 280"/>
                <a:gd name="T46" fmla="*/ 107 w 259"/>
                <a:gd name="T47" fmla="*/ 76 h 280"/>
                <a:gd name="T48" fmla="*/ 159 w 259"/>
                <a:gd name="T49" fmla="*/ 555 h 280"/>
                <a:gd name="T50" fmla="*/ 187 w 259"/>
                <a:gd name="T51" fmla="*/ 600 h 280"/>
                <a:gd name="T52" fmla="*/ 83 w 259"/>
                <a:gd name="T53" fmla="*/ 64 h 280"/>
                <a:gd name="T54" fmla="*/ 396 w 259"/>
                <a:gd name="T55" fmla="*/ 36 h 280"/>
                <a:gd name="T56" fmla="*/ 446 w 259"/>
                <a:gd name="T57" fmla="*/ 52 h 280"/>
                <a:gd name="T58" fmla="*/ 415 w 259"/>
                <a:gd name="T59" fmla="*/ 85 h 280"/>
                <a:gd name="T60" fmla="*/ 465 w 259"/>
                <a:gd name="T61" fmla="*/ 100 h 280"/>
                <a:gd name="T62" fmla="*/ 514 w 259"/>
                <a:gd name="T63" fmla="*/ 126 h 280"/>
                <a:gd name="T64" fmla="*/ 529 w 259"/>
                <a:gd name="T65" fmla="*/ 111 h 280"/>
                <a:gd name="T66" fmla="*/ 533 w 259"/>
                <a:gd name="T67" fmla="*/ 152 h 280"/>
                <a:gd name="T68" fmla="*/ 422 w 259"/>
                <a:gd name="T69" fmla="*/ 187 h 280"/>
                <a:gd name="T70" fmla="*/ 543 w 259"/>
                <a:gd name="T71" fmla="*/ 337 h 280"/>
                <a:gd name="T72" fmla="*/ 609 w 259"/>
                <a:gd name="T73" fmla="*/ 353 h 280"/>
                <a:gd name="T74" fmla="*/ 593 w 259"/>
                <a:gd name="T75" fmla="*/ 420 h 280"/>
                <a:gd name="T76" fmla="*/ 602 w 259"/>
                <a:gd name="T77" fmla="*/ 387 h 280"/>
                <a:gd name="T78" fmla="*/ 194 w 259"/>
                <a:gd name="T79" fmla="*/ 650 h 280"/>
                <a:gd name="T80" fmla="*/ 256 w 259"/>
                <a:gd name="T81" fmla="*/ 650 h 280"/>
                <a:gd name="T82" fmla="*/ 230 w 259"/>
                <a:gd name="T83" fmla="*/ 9 h 280"/>
                <a:gd name="T84" fmla="*/ 299 w 259"/>
                <a:gd name="T85" fmla="*/ 28 h 280"/>
                <a:gd name="T86" fmla="*/ 405 w 259"/>
                <a:gd name="T87" fmla="*/ 71 h 280"/>
                <a:gd name="T88" fmla="*/ 230 w 259"/>
                <a:gd name="T89" fmla="*/ 92 h 280"/>
                <a:gd name="T90" fmla="*/ 237 w 259"/>
                <a:gd name="T91" fmla="*/ 90 h 280"/>
                <a:gd name="T92" fmla="*/ 104 w 259"/>
                <a:gd name="T93" fmla="*/ 221 h 280"/>
                <a:gd name="T94" fmla="*/ 128 w 259"/>
                <a:gd name="T95" fmla="*/ 237 h 280"/>
                <a:gd name="T96" fmla="*/ 322 w 259"/>
                <a:gd name="T97" fmla="*/ 31 h 280"/>
                <a:gd name="T98" fmla="*/ 341 w 259"/>
                <a:gd name="T99" fmla="*/ 7 h 280"/>
                <a:gd name="T100" fmla="*/ 173 w 259"/>
                <a:gd name="T101" fmla="*/ 280 h 280"/>
                <a:gd name="T102" fmla="*/ 107 w 259"/>
                <a:gd name="T103" fmla="*/ 197 h 280"/>
                <a:gd name="T104" fmla="*/ 472 w 259"/>
                <a:gd name="T105" fmla="*/ 107 h 280"/>
                <a:gd name="T106" fmla="*/ 194 w 259"/>
                <a:gd name="T107" fmla="*/ 17 h 280"/>
                <a:gd name="T108" fmla="*/ 462 w 259"/>
                <a:gd name="T109" fmla="*/ 121 h 280"/>
                <a:gd name="T110" fmla="*/ 384 w 259"/>
                <a:gd name="T111" fmla="*/ 52 h 280"/>
                <a:gd name="T112" fmla="*/ 38 w 259"/>
                <a:gd name="T113" fmla="*/ 341 h 280"/>
                <a:gd name="T114" fmla="*/ 192 w 259"/>
                <a:gd name="T115" fmla="*/ 14 h 280"/>
                <a:gd name="T116" fmla="*/ 81 w 259"/>
                <a:gd name="T117" fmla="*/ 356 h 280"/>
                <a:gd name="T118" fmla="*/ 202 w 259"/>
                <a:gd name="T119" fmla="*/ 14 h 280"/>
                <a:gd name="T120" fmla="*/ 398 w 259"/>
                <a:gd name="T121" fmla="*/ 640 h 2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259" h="280">
                  <a:moveTo>
                    <a:pt x="86" y="256"/>
                  </a:moveTo>
                  <a:cubicBezTo>
                    <a:pt x="87" y="256"/>
                    <a:pt x="88" y="256"/>
                    <a:pt x="89" y="255"/>
                  </a:cubicBezTo>
                  <a:cubicBezTo>
                    <a:pt x="88" y="255"/>
                    <a:pt x="85" y="255"/>
                    <a:pt x="84" y="254"/>
                  </a:cubicBezTo>
                  <a:cubicBezTo>
                    <a:pt x="84" y="254"/>
                    <a:pt x="80" y="251"/>
                    <a:pt x="81" y="253"/>
                  </a:cubicBezTo>
                  <a:cubicBezTo>
                    <a:pt x="81" y="254"/>
                    <a:pt x="82" y="253"/>
                    <a:pt x="82" y="254"/>
                  </a:cubicBezTo>
                  <a:cubicBezTo>
                    <a:pt x="82" y="254"/>
                    <a:pt x="82" y="254"/>
                    <a:pt x="82" y="255"/>
                  </a:cubicBezTo>
                  <a:cubicBezTo>
                    <a:pt x="82" y="255"/>
                    <a:pt x="77" y="252"/>
                    <a:pt x="82" y="252"/>
                  </a:cubicBezTo>
                  <a:cubicBezTo>
                    <a:pt x="79" y="249"/>
                    <a:pt x="82" y="250"/>
                    <a:pt x="81" y="248"/>
                  </a:cubicBezTo>
                  <a:cubicBezTo>
                    <a:pt x="81" y="247"/>
                    <a:pt x="84" y="245"/>
                    <a:pt x="82" y="244"/>
                  </a:cubicBezTo>
                  <a:cubicBezTo>
                    <a:pt x="81" y="244"/>
                    <a:pt x="80" y="244"/>
                    <a:pt x="79" y="243"/>
                  </a:cubicBezTo>
                  <a:cubicBezTo>
                    <a:pt x="78" y="242"/>
                    <a:pt x="79" y="240"/>
                    <a:pt x="81" y="241"/>
                  </a:cubicBezTo>
                  <a:cubicBezTo>
                    <a:pt x="81" y="241"/>
                    <a:pt x="81" y="238"/>
                    <a:pt x="81" y="237"/>
                  </a:cubicBezTo>
                  <a:cubicBezTo>
                    <a:pt x="81" y="237"/>
                    <a:pt x="79" y="234"/>
                    <a:pt x="79" y="233"/>
                  </a:cubicBezTo>
                  <a:cubicBezTo>
                    <a:pt x="80" y="232"/>
                    <a:pt x="83" y="235"/>
                    <a:pt x="84" y="233"/>
                  </a:cubicBezTo>
                  <a:cubicBezTo>
                    <a:pt x="84" y="232"/>
                    <a:pt x="83" y="230"/>
                    <a:pt x="83" y="230"/>
                  </a:cubicBezTo>
                  <a:cubicBezTo>
                    <a:pt x="84" y="230"/>
                    <a:pt x="94" y="230"/>
                    <a:pt x="92" y="226"/>
                  </a:cubicBezTo>
                  <a:cubicBezTo>
                    <a:pt x="92" y="224"/>
                    <a:pt x="88" y="222"/>
                    <a:pt x="88" y="220"/>
                  </a:cubicBezTo>
                  <a:cubicBezTo>
                    <a:pt x="90" y="221"/>
                    <a:pt x="92" y="223"/>
                    <a:pt x="93" y="222"/>
                  </a:cubicBezTo>
                  <a:cubicBezTo>
                    <a:pt x="95" y="221"/>
                    <a:pt x="96" y="223"/>
                    <a:pt x="97" y="221"/>
                  </a:cubicBezTo>
                  <a:cubicBezTo>
                    <a:pt x="97" y="221"/>
                    <a:pt x="99" y="219"/>
                    <a:pt x="99" y="218"/>
                  </a:cubicBezTo>
                  <a:cubicBezTo>
                    <a:pt x="98" y="218"/>
                    <a:pt x="98" y="219"/>
                    <a:pt x="98" y="219"/>
                  </a:cubicBezTo>
                  <a:cubicBezTo>
                    <a:pt x="97" y="218"/>
                    <a:pt x="98" y="218"/>
                    <a:pt x="99" y="217"/>
                  </a:cubicBezTo>
                  <a:cubicBezTo>
                    <a:pt x="99" y="217"/>
                    <a:pt x="99" y="217"/>
                    <a:pt x="99" y="217"/>
                  </a:cubicBezTo>
                  <a:cubicBezTo>
                    <a:pt x="100" y="216"/>
                    <a:pt x="105" y="211"/>
                    <a:pt x="105" y="210"/>
                  </a:cubicBezTo>
                  <a:cubicBezTo>
                    <a:pt x="107" y="208"/>
                    <a:pt x="105" y="204"/>
                    <a:pt x="107" y="202"/>
                  </a:cubicBezTo>
                  <a:cubicBezTo>
                    <a:pt x="109" y="200"/>
                    <a:pt x="112" y="199"/>
                    <a:pt x="114" y="198"/>
                  </a:cubicBezTo>
                  <a:cubicBezTo>
                    <a:pt x="115" y="198"/>
                    <a:pt x="118" y="196"/>
                    <a:pt x="118" y="196"/>
                  </a:cubicBezTo>
                  <a:cubicBezTo>
                    <a:pt x="123" y="198"/>
                    <a:pt x="122" y="192"/>
                    <a:pt x="125" y="190"/>
                  </a:cubicBezTo>
                  <a:cubicBezTo>
                    <a:pt x="128" y="187"/>
                    <a:pt x="126" y="174"/>
                    <a:pt x="129" y="173"/>
                  </a:cubicBezTo>
                  <a:cubicBezTo>
                    <a:pt x="130" y="173"/>
                    <a:pt x="134" y="168"/>
                    <a:pt x="136" y="165"/>
                  </a:cubicBezTo>
                  <a:cubicBezTo>
                    <a:pt x="138" y="163"/>
                    <a:pt x="138" y="161"/>
                    <a:pt x="138" y="158"/>
                  </a:cubicBezTo>
                  <a:cubicBezTo>
                    <a:pt x="136" y="154"/>
                    <a:pt x="135" y="156"/>
                    <a:pt x="132" y="154"/>
                  </a:cubicBezTo>
                  <a:cubicBezTo>
                    <a:pt x="130" y="153"/>
                    <a:pt x="128" y="150"/>
                    <a:pt x="125" y="149"/>
                  </a:cubicBezTo>
                  <a:cubicBezTo>
                    <a:pt x="123" y="149"/>
                    <a:pt x="121" y="150"/>
                    <a:pt x="120" y="149"/>
                  </a:cubicBezTo>
                  <a:cubicBezTo>
                    <a:pt x="119" y="149"/>
                    <a:pt x="117" y="148"/>
                    <a:pt x="116" y="149"/>
                  </a:cubicBezTo>
                  <a:cubicBezTo>
                    <a:pt x="116" y="149"/>
                    <a:pt x="114" y="149"/>
                    <a:pt x="114" y="149"/>
                  </a:cubicBezTo>
                  <a:cubicBezTo>
                    <a:pt x="114" y="149"/>
                    <a:pt x="114" y="147"/>
                    <a:pt x="114" y="147"/>
                  </a:cubicBezTo>
                  <a:cubicBezTo>
                    <a:pt x="113" y="146"/>
                    <a:pt x="110" y="145"/>
                    <a:pt x="109" y="145"/>
                  </a:cubicBezTo>
                  <a:cubicBezTo>
                    <a:pt x="106" y="144"/>
                    <a:pt x="105" y="147"/>
                    <a:pt x="105" y="143"/>
                  </a:cubicBezTo>
                  <a:cubicBezTo>
                    <a:pt x="103" y="143"/>
                    <a:pt x="100" y="140"/>
                    <a:pt x="101" y="140"/>
                  </a:cubicBezTo>
                  <a:cubicBezTo>
                    <a:pt x="101" y="139"/>
                    <a:pt x="98" y="132"/>
                    <a:pt x="97" y="133"/>
                  </a:cubicBezTo>
                  <a:cubicBezTo>
                    <a:pt x="97" y="130"/>
                    <a:pt x="89" y="127"/>
                    <a:pt x="87" y="128"/>
                  </a:cubicBezTo>
                  <a:cubicBezTo>
                    <a:pt x="85" y="129"/>
                    <a:pt x="82" y="127"/>
                    <a:pt x="81" y="126"/>
                  </a:cubicBezTo>
                  <a:cubicBezTo>
                    <a:pt x="80" y="124"/>
                    <a:pt x="80" y="123"/>
                    <a:pt x="78" y="122"/>
                  </a:cubicBezTo>
                  <a:cubicBezTo>
                    <a:pt x="77" y="122"/>
                    <a:pt x="75" y="122"/>
                    <a:pt x="76" y="120"/>
                  </a:cubicBezTo>
                  <a:cubicBezTo>
                    <a:pt x="76" y="119"/>
                    <a:pt x="72" y="119"/>
                    <a:pt x="72" y="117"/>
                  </a:cubicBezTo>
                  <a:cubicBezTo>
                    <a:pt x="72" y="117"/>
                    <a:pt x="73" y="117"/>
                    <a:pt x="73" y="117"/>
                  </a:cubicBezTo>
                  <a:cubicBezTo>
                    <a:pt x="72" y="117"/>
                    <a:pt x="70" y="116"/>
                    <a:pt x="68" y="117"/>
                  </a:cubicBezTo>
                  <a:cubicBezTo>
                    <a:pt x="66" y="119"/>
                    <a:pt x="64" y="116"/>
                    <a:pt x="62" y="117"/>
                  </a:cubicBezTo>
                  <a:cubicBezTo>
                    <a:pt x="58" y="118"/>
                    <a:pt x="61" y="116"/>
                    <a:pt x="59" y="115"/>
                  </a:cubicBezTo>
                  <a:cubicBezTo>
                    <a:pt x="59" y="116"/>
                    <a:pt x="55" y="113"/>
                    <a:pt x="56" y="113"/>
                  </a:cubicBezTo>
                  <a:cubicBezTo>
                    <a:pt x="55" y="113"/>
                    <a:pt x="56" y="115"/>
                    <a:pt x="55" y="115"/>
                  </a:cubicBezTo>
                  <a:cubicBezTo>
                    <a:pt x="53" y="116"/>
                    <a:pt x="52" y="116"/>
                    <a:pt x="53" y="118"/>
                  </a:cubicBezTo>
                  <a:cubicBezTo>
                    <a:pt x="55" y="122"/>
                    <a:pt x="49" y="120"/>
                    <a:pt x="52" y="118"/>
                  </a:cubicBezTo>
                  <a:cubicBezTo>
                    <a:pt x="52" y="117"/>
                    <a:pt x="52" y="112"/>
                    <a:pt x="53" y="112"/>
                  </a:cubicBezTo>
                  <a:cubicBezTo>
                    <a:pt x="52" y="112"/>
                    <a:pt x="47" y="116"/>
                    <a:pt x="46" y="116"/>
                  </a:cubicBezTo>
                  <a:cubicBezTo>
                    <a:pt x="45" y="114"/>
                    <a:pt x="42" y="123"/>
                    <a:pt x="41" y="123"/>
                  </a:cubicBezTo>
                  <a:cubicBezTo>
                    <a:pt x="40" y="121"/>
                    <a:pt x="38" y="120"/>
                    <a:pt x="36" y="119"/>
                  </a:cubicBezTo>
                  <a:cubicBezTo>
                    <a:pt x="35" y="119"/>
                    <a:pt x="33" y="122"/>
                    <a:pt x="31" y="120"/>
                  </a:cubicBezTo>
                  <a:cubicBezTo>
                    <a:pt x="27" y="116"/>
                    <a:pt x="29" y="110"/>
                    <a:pt x="31" y="106"/>
                  </a:cubicBezTo>
                  <a:cubicBezTo>
                    <a:pt x="31" y="104"/>
                    <a:pt x="24" y="103"/>
                    <a:pt x="23" y="104"/>
                  </a:cubicBezTo>
                  <a:cubicBezTo>
                    <a:pt x="21" y="106"/>
                    <a:pt x="23" y="101"/>
                    <a:pt x="23" y="101"/>
                  </a:cubicBezTo>
                  <a:cubicBezTo>
                    <a:pt x="23" y="99"/>
                    <a:pt x="24" y="98"/>
                    <a:pt x="24" y="98"/>
                  </a:cubicBezTo>
                  <a:cubicBezTo>
                    <a:pt x="25" y="97"/>
                    <a:pt x="28" y="92"/>
                    <a:pt x="28" y="91"/>
                  </a:cubicBezTo>
                  <a:cubicBezTo>
                    <a:pt x="26" y="88"/>
                    <a:pt x="21" y="93"/>
                    <a:pt x="21" y="94"/>
                  </a:cubicBezTo>
                  <a:cubicBezTo>
                    <a:pt x="21" y="95"/>
                    <a:pt x="20" y="96"/>
                    <a:pt x="19" y="97"/>
                  </a:cubicBezTo>
                  <a:cubicBezTo>
                    <a:pt x="19" y="98"/>
                    <a:pt x="18" y="97"/>
                    <a:pt x="17" y="97"/>
                  </a:cubicBezTo>
                  <a:cubicBezTo>
                    <a:pt x="15" y="99"/>
                    <a:pt x="12" y="98"/>
                    <a:pt x="12" y="95"/>
                  </a:cubicBezTo>
                  <a:cubicBezTo>
                    <a:pt x="13" y="91"/>
                    <a:pt x="11" y="84"/>
                    <a:pt x="16" y="81"/>
                  </a:cubicBezTo>
                  <a:cubicBezTo>
                    <a:pt x="17" y="80"/>
                    <a:pt x="17" y="77"/>
                    <a:pt x="18" y="75"/>
                  </a:cubicBezTo>
                  <a:cubicBezTo>
                    <a:pt x="19" y="75"/>
                    <a:pt x="23" y="73"/>
                    <a:pt x="22" y="72"/>
                  </a:cubicBezTo>
                  <a:cubicBezTo>
                    <a:pt x="23" y="73"/>
                    <a:pt x="26" y="72"/>
                    <a:pt x="27" y="73"/>
                  </a:cubicBezTo>
                  <a:cubicBezTo>
                    <a:pt x="27" y="73"/>
                    <a:pt x="29" y="74"/>
                    <a:pt x="30" y="74"/>
                  </a:cubicBezTo>
                  <a:cubicBezTo>
                    <a:pt x="30" y="74"/>
                    <a:pt x="30" y="72"/>
                    <a:pt x="30" y="72"/>
                  </a:cubicBezTo>
                  <a:cubicBezTo>
                    <a:pt x="30" y="72"/>
                    <a:pt x="29" y="72"/>
                    <a:pt x="29" y="71"/>
                  </a:cubicBezTo>
                  <a:cubicBezTo>
                    <a:pt x="29" y="71"/>
                    <a:pt x="33" y="71"/>
                    <a:pt x="33" y="71"/>
                  </a:cubicBezTo>
                  <a:cubicBezTo>
                    <a:pt x="35" y="71"/>
                    <a:pt x="36" y="73"/>
                    <a:pt x="38" y="72"/>
                  </a:cubicBezTo>
                  <a:cubicBezTo>
                    <a:pt x="40" y="70"/>
                    <a:pt x="39" y="80"/>
                    <a:pt x="39" y="81"/>
                  </a:cubicBezTo>
                  <a:cubicBezTo>
                    <a:pt x="40" y="82"/>
                    <a:pt x="39" y="83"/>
                    <a:pt x="40" y="83"/>
                  </a:cubicBezTo>
                  <a:cubicBezTo>
                    <a:pt x="42" y="82"/>
                    <a:pt x="42" y="70"/>
                    <a:pt x="45" y="68"/>
                  </a:cubicBezTo>
                  <a:cubicBezTo>
                    <a:pt x="48" y="66"/>
                    <a:pt x="50" y="64"/>
                    <a:pt x="53" y="63"/>
                  </a:cubicBezTo>
                  <a:cubicBezTo>
                    <a:pt x="53" y="62"/>
                    <a:pt x="56" y="61"/>
                    <a:pt x="56" y="60"/>
                  </a:cubicBezTo>
                  <a:cubicBezTo>
                    <a:pt x="56" y="60"/>
                    <a:pt x="56" y="59"/>
                    <a:pt x="55" y="60"/>
                  </a:cubicBezTo>
                  <a:cubicBezTo>
                    <a:pt x="55" y="59"/>
                    <a:pt x="56" y="60"/>
                    <a:pt x="56" y="59"/>
                  </a:cubicBezTo>
                  <a:cubicBezTo>
                    <a:pt x="57" y="58"/>
                    <a:pt x="56" y="58"/>
                    <a:pt x="56" y="57"/>
                  </a:cubicBezTo>
                  <a:cubicBezTo>
                    <a:pt x="56" y="58"/>
                    <a:pt x="57" y="56"/>
                    <a:pt x="56" y="56"/>
                  </a:cubicBezTo>
                  <a:cubicBezTo>
                    <a:pt x="56" y="56"/>
                    <a:pt x="56" y="56"/>
                    <a:pt x="57" y="56"/>
                  </a:cubicBezTo>
                  <a:cubicBezTo>
                    <a:pt x="58" y="56"/>
                    <a:pt x="56" y="55"/>
                    <a:pt x="56" y="55"/>
                  </a:cubicBezTo>
                  <a:cubicBezTo>
                    <a:pt x="58" y="56"/>
                    <a:pt x="57" y="53"/>
                    <a:pt x="59" y="53"/>
                  </a:cubicBezTo>
                  <a:cubicBezTo>
                    <a:pt x="58" y="53"/>
                    <a:pt x="58" y="55"/>
                    <a:pt x="58" y="55"/>
                  </a:cubicBezTo>
                  <a:cubicBezTo>
                    <a:pt x="58" y="57"/>
                    <a:pt x="60" y="53"/>
                    <a:pt x="60" y="53"/>
                  </a:cubicBezTo>
                  <a:cubicBezTo>
                    <a:pt x="61" y="53"/>
                    <a:pt x="64" y="51"/>
                    <a:pt x="65" y="50"/>
                  </a:cubicBezTo>
                  <a:cubicBezTo>
                    <a:pt x="65" y="50"/>
                    <a:pt x="65" y="50"/>
                    <a:pt x="64" y="50"/>
                  </a:cubicBezTo>
                  <a:cubicBezTo>
                    <a:pt x="66" y="49"/>
                    <a:pt x="68" y="49"/>
                    <a:pt x="69" y="49"/>
                  </a:cubicBezTo>
                  <a:cubicBezTo>
                    <a:pt x="69" y="47"/>
                    <a:pt x="70" y="45"/>
                    <a:pt x="72" y="45"/>
                  </a:cubicBezTo>
                  <a:cubicBezTo>
                    <a:pt x="75" y="44"/>
                    <a:pt x="79" y="42"/>
                    <a:pt x="82" y="41"/>
                  </a:cubicBezTo>
                  <a:cubicBezTo>
                    <a:pt x="81" y="42"/>
                    <a:pt x="82" y="42"/>
                    <a:pt x="83" y="42"/>
                  </a:cubicBezTo>
                  <a:cubicBezTo>
                    <a:pt x="82" y="39"/>
                    <a:pt x="77" y="47"/>
                    <a:pt x="79" y="45"/>
                  </a:cubicBezTo>
                  <a:cubicBezTo>
                    <a:pt x="81" y="44"/>
                    <a:pt x="88" y="43"/>
                    <a:pt x="89" y="41"/>
                  </a:cubicBezTo>
                  <a:cubicBezTo>
                    <a:pt x="89" y="41"/>
                    <a:pt x="89" y="39"/>
                    <a:pt x="89" y="39"/>
                  </a:cubicBezTo>
                  <a:cubicBezTo>
                    <a:pt x="87" y="39"/>
                    <a:pt x="87" y="41"/>
                    <a:pt x="85" y="41"/>
                  </a:cubicBezTo>
                  <a:cubicBezTo>
                    <a:pt x="81" y="41"/>
                    <a:pt x="83" y="39"/>
                    <a:pt x="82" y="38"/>
                  </a:cubicBezTo>
                  <a:cubicBezTo>
                    <a:pt x="82" y="38"/>
                    <a:pt x="81" y="38"/>
                    <a:pt x="81" y="37"/>
                  </a:cubicBezTo>
                  <a:cubicBezTo>
                    <a:pt x="81" y="37"/>
                    <a:pt x="86" y="36"/>
                    <a:pt x="83" y="36"/>
                  </a:cubicBezTo>
                  <a:cubicBezTo>
                    <a:pt x="79" y="35"/>
                    <a:pt x="76" y="39"/>
                    <a:pt x="73" y="39"/>
                  </a:cubicBezTo>
                  <a:cubicBezTo>
                    <a:pt x="76" y="38"/>
                    <a:pt x="79" y="34"/>
                    <a:pt x="82" y="34"/>
                  </a:cubicBezTo>
                  <a:cubicBezTo>
                    <a:pt x="85" y="33"/>
                    <a:pt x="90" y="35"/>
                    <a:pt x="93" y="33"/>
                  </a:cubicBezTo>
                  <a:cubicBezTo>
                    <a:pt x="96" y="31"/>
                    <a:pt x="97" y="32"/>
                    <a:pt x="99" y="30"/>
                  </a:cubicBezTo>
                  <a:cubicBezTo>
                    <a:pt x="99" y="29"/>
                    <a:pt x="97" y="28"/>
                    <a:pt x="96" y="28"/>
                  </a:cubicBezTo>
                  <a:cubicBezTo>
                    <a:pt x="97" y="27"/>
                    <a:pt x="97" y="28"/>
                    <a:pt x="97" y="27"/>
                  </a:cubicBezTo>
                  <a:cubicBezTo>
                    <a:pt x="93" y="25"/>
                    <a:pt x="93" y="24"/>
                    <a:pt x="92" y="19"/>
                  </a:cubicBezTo>
                  <a:cubicBezTo>
                    <a:pt x="90" y="21"/>
                    <a:pt x="83" y="24"/>
                    <a:pt x="87" y="19"/>
                  </a:cubicBezTo>
                  <a:cubicBezTo>
                    <a:pt x="86" y="18"/>
                    <a:pt x="82" y="15"/>
                    <a:pt x="80" y="17"/>
                  </a:cubicBezTo>
                  <a:cubicBezTo>
                    <a:pt x="79" y="18"/>
                    <a:pt x="78" y="20"/>
                    <a:pt x="77" y="20"/>
                  </a:cubicBezTo>
                  <a:cubicBezTo>
                    <a:pt x="74" y="22"/>
                    <a:pt x="77" y="21"/>
                    <a:pt x="76" y="23"/>
                  </a:cubicBezTo>
                  <a:cubicBezTo>
                    <a:pt x="74" y="26"/>
                    <a:pt x="71" y="26"/>
                    <a:pt x="69" y="28"/>
                  </a:cubicBezTo>
                  <a:cubicBezTo>
                    <a:pt x="68" y="30"/>
                    <a:pt x="68" y="31"/>
                    <a:pt x="66" y="32"/>
                  </a:cubicBezTo>
                  <a:cubicBezTo>
                    <a:pt x="64" y="32"/>
                    <a:pt x="64" y="31"/>
                    <a:pt x="65" y="29"/>
                  </a:cubicBezTo>
                  <a:cubicBezTo>
                    <a:pt x="65" y="30"/>
                    <a:pt x="66" y="30"/>
                    <a:pt x="66" y="29"/>
                  </a:cubicBezTo>
                  <a:cubicBezTo>
                    <a:pt x="66" y="29"/>
                    <a:pt x="65" y="29"/>
                    <a:pt x="65" y="29"/>
                  </a:cubicBezTo>
                  <a:cubicBezTo>
                    <a:pt x="65" y="28"/>
                    <a:pt x="66" y="27"/>
                    <a:pt x="67" y="26"/>
                  </a:cubicBezTo>
                  <a:cubicBezTo>
                    <a:pt x="67" y="26"/>
                    <a:pt x="63" y="26"/>
                    <a:pt x="63" y="25"/>
                  </a:cubicBezTo>
                  <a:cubicBezTo>
                    <a:pt x="63" y="23"/>
                    <a:pt x="61" y="24"/>
                    <a:pt x="60" y="23"/>
                  </a:cubicBezTo>
                  <a:cubicBezTo>
                    <a:pt x="62" y="21"/>
                    <a:pt x="62" y="19"/>
                    <a:pt x="66" y="17"/>
                  </a:cubicBezTo>
                  <a:cubicBezTo>
                    <a:pt x="67" y="17"/>
                    <a:pt x="75" y="13"/>
                    <a:pt x="76" y="14"/>
                  </a:cubicBezTo>
                  <a:cubicBezTo>
                    <a:pt x="76" y="15"/>
                    <a:pt x="75" y="15"/>
                    <a:pt x="75" y="15"/>
                  </a:cubicBezTo>
                  <a:cubicBezTo>
                    <a:pt x="76" y="15"/>
                    <a:pt x="79" y="16"/>
                    <a:pt x="80" y="15"/>
                  </a:cubicBezTo>
                  <a:cubicBezTo>
                    <a:pt x="80" y="15"/>
                    <a:pt x="79" y="13"/>
                    <a:pt x="79" y="12"/>
                  </a:cubicBezTo>
                  <a:cubicBezTo>
                    <a:pt x="79" y="12"/>
                    <a:pt x="81" y="12"/>
                    <a:pt x="82" y="12"/>
                  </a:cubicBezTo>
                  <a:cubicBezTo>
                    <a:pt x="83" y="12"/>
                    <a:pt x="84" y="12"/>
                    <a:pt x="85" y="10"/>
                  </a:cubicBezTo>
                  <a:cubicBezTo>
                    <a:pt x="85" y="9"/>
                    <a:pt x="89" y="8"/>
                    <a:pt x="90" y="8"/>
                  </a:cubicBezTo>
                  <a:cubicBezTo>
                    <a:pt x="96" y="11"/>
                    <a:pt x="83" y="14"/>
                    <a:pt x="83" y="14"/>
                  </a:cubicBezTo>
                  <a:cubicBezTo>
                    <a:pt x="83" y="15"/>
                    <a:pt x="87" y="14"/>
                    <a:pt x="88" y="16"/>
                  </a:cubicBezTo>
                  <a:cubicBezTo>
                    <a:pt x="88" y="16"/>
                    <a:pt x="92" y="18"/>
                    <a:pt x="92" y="17"/>
                  </a:cubicBezTo>
                  <a:cubicBezTo>
                    <a:pt x="92" y="17"/>
                    <a:pt x="91" y="15"/>
                    <a:pt x="91" y="15"/>
                  </a:cubicBezTo>
                  <a:cubicBezTo>
                    <a:pt x="95" y="17"/>
                    <a:pt x="95" y="16"/>
                    <a:pt x="94" y="13"/>
                  </a:cubicBezTo>
                  <a:cubicBezTo>
                    <a:pt x="93" y="11"/>
                    <a:pt x="96" y="14"/>
                    <a:pt x="96" y="14"/>
                  </a:cubicBezTo>
                  <a:cubicBezTo>
                    <a:pt x="97" y="14"/>
                    <a:pt x="100" y="12"/>
                    <a:pt x="100" y="12"/>
                  </a:cubicBezTo>
                  <a:cubicBezTo>
                    <a:pt x="99" y="11"/>
                    <a:pt x="98" y="11"/>
                    <a:pt x="97" y="10"/>
                  </a:cubicBezTo>
                  <a:cubicBezTo>
                    <a:pt x="96" y="9"/>
                    <a:pt x="99" y="9"/>
                    <a:pt x="98" y="8"/>
                  </a:cubicBezTo>
                  <a:cubicBezTo>
                    <a:pt x="97" y="7"/>
                    <a:pt x="95" y="8"/>
                    <a:pt x="95" y="6"/>
                  </a:cubicBezTo>
                  <a:cubicBezTo>
                    <a:pt x="95" y="6"/>
                    <a:pt x="94" y="6"/>
                    <a:pt x="93" y="6"/>
                  </a:cubicBezTo>
                  <a:cubicBezTo>
                    <a:pt x="94" y="6"/>
                    <a:pt x="94" y="6"/>
                    <a:pt x="94" y="6"/>
                  </a:cubicBezTo>
                  <a:cubicBezTo>
                    <a:pt x="93" y="7"/>
                    <a:pt x="93" y="7"/>
                    <a:pt x="92" y="7"/>
                  </a:cubicBezTo>
                  <a:cubicBezTo>
                    <a:pt x="92" y="6"/>
                    <a:pt x="93" y="6"/>
                    <a:pt x="93" y="6"/>
                  </a:cubicBezTo>
                  <a:cubicBezTo>
                    <a:pt x="91" y="6"/>
                    <a:pt x="90" y="7"/>
                    <a:pt x="88" y="7"/>
                  </a:cubicBezTo>
                  <a:cubicBezTo>
                    <a:pt x="88" y="7"/>
                    <a:pt x="89" y="6"/>
                    <a:pt x="90" y="6"/>
                  </a:cubicBezTo>
                  <a:cubicBezTo>
                    <a:pt x="88" y="6"/>
                    <a:pt x="86" y="7"/>
                    <a:pt x="85" y="8"/>
                  </a:cubicBezTo>
                  <a:cubicBezTo>
                    <a:pt x="85" y="8"/>
                    <a:pt x="85" y="8"/>
                    <a:pt x="85" y="9"/>
                  </a:cubicBezTo>
                  <a:cubicBezTo>
                    <a:pt x="84" y="10"/>
                    <a:pt x="82" y="10"/>
                    <a:pt x="80" y="11"/>
                  </a:cubicBezTo>
                  <a:cubicBezTo>
                    <a:pt x="80" y="10"/>
                    <a:pt x="81" y="10"/>
                    <a:pt x="82" y="10"/>
                  </a:cubicBezTo>
                  <a:cubicBezTo>
                    <a:pt x="81" y="10"/>
                    <a:pt x="81" y="10"/>
                    <a:pt x="80" y="10"/>
                  </a:cubicBezTo>
                  <a:cubicBezTo>
                    <a:pt x="81" y="10"/>
                    <a:pt x="83" y="8"/>
                    <a:pt x="84" y="7"/>
                  </a:cubicBezTo>
                  <a:cubicBezTo>
                    <a:pt x="80" y="7"/>
                    <a:pt x="79" y="11"/>
                    <a:pt x="76" y="10"/>
                  </a:cubicBezTo>
                  <a:cubicBezTo>
                    <a:pt x="77" y="10"/>
                    <a:pt x="78" y="10"/>
                    <a:pt x="78" y="9"/>
                  </a:cubicBezTo>
                  <a:cubicBezTo>
                    <a:pt x="77" y="9"/>
                    <a:pt x="73" y="12"/>
                    <a:pt x="72" y="10"/>
                  </a:cubicBezTo>
                  <a:cubicBezTo>
                    <a:pt x="72" y="10"/>
                    <a:pt x="80" y="7"/>
                    <a:pt x="81" y="6"/>
                  </a:cubicBezTo>
                  <a:cubicBezTo>
                    <a:pt x="80" y="6"/>
                    <a:pt x="80" y="6"/>
                    <a:pt x="79" y="6"/>
                  </a:cubicBezTo>
                  <a:cubicBezTo>
                    <a:pt x="80" y="5"/>
                    <a:pt x="80" y="5"/>
                    <a:pt x="81" y="5"/>
                  </a:cubicBezTo>
                  <a:cubicBezTo>
                    <a:pt x="78" y="5"/>
                    <a:pt x="71" y="8"/>
                    <a:pt x="71" y="10"/>
                  </a:cubicBezTo>
                  <a:cubicBezTo>
                    <a:pt x="70" y="11"/>
                    <a:pt x="69" y="11"/>
                    <a:pt x="68" y="10"/>
                  </a:cubicBezTo>
                  <a:cubicBezTo>
                    <a:pt x="68" y="9"/>
                    <a:pt x="70" y="9"/>
                    <a:pt x="69" y="8"/>
                  </a:cubicBezTo>
                  <a:cubicBezTo>
                    <a:pt x="66" y="9"/>
                    <a:pt x="64" y="10"/>
                    <a:pt x="62" y="11"/>
                  </a:cubicBezTo>
                  <a:cubicBezTo>
                    <a:pt x="56" y="14"/>
                    <a:pt x="51" y="17"/>
                    <a:pt x="46" y="20"/>
                  </a:cubicBezTo>
                  <a:cubicBezTo>
                    <a:pt x="37" y="25"/>
                    <a:pt x="30" y="31"/>
                    <a:pt x="23" y="38"/>
                  </a:cubicBezTo>
                  <a:cubicBezTo>
                    <a:pt x="20" y="42"/>
                    <a:pt x="6" y="58"/>
                    <a:pt x="6" y="61"/>
                  </a:cubicBezTo>
                  <a:cubicBezTo>
                    <a:pt x="6" y="64"/>
                    <a:pt x="4" y="66"/>
                    <a:pt x="3" y="68"/>
                  </a:cubicBezTo>
                  <a:cubicBezTo>
                    <a:pt x="3" y="70"/>
                    <a:pt x="3" y="73"/>
                    <a:pt x="2" y="75"/>
                  </a:cubicBezTo>
                  <a:cubicBezTo>
                    <a:pt x="0" y="78"/>
                    <a:pt x="1" y="82"/>
                    <a:pt x="0" y="87"/>
                  </a:cubicBezTo>
                  <a:cubicBezTo>
                    <a:pt x="1" y="86"/>
                    <a:pt x="3" y="67"/>
                    <a:pt x="5" y="67"/>
                  </a:cubicBezTo>
                  <a:cubicBezTo>
                    <a:pt x="6" y="68"/>
                    <a:pt x="4" y="75"/>
                    <a:pt x="4" y="76"/>
                  </a:cubicBezTo>
                  <a:cubicBezTo>
                    <a:pt x="2" y="80"/>
                    <a:pt x="4" y="85"/>
                    <a:pt x="3" y="89"/>
                  </a:cubicBezTo>
                  <a:cubicBezTo>
                    <a:pt x="3" y="90"/>
                    <a:pt x="2" y="92"/>
                    <a:pt x="2" y="92"/>
                  </a:cubicBezTo>
                  <a:cubicBezTo>
                    <a:pt x="0" y="94"/>
                    <a:pt x="3" y="96"/>
                    <a:pt x="3" y="98"/>
                  </a:cubicBezTo>
                  <a:cubicBezTo>
                    <a:pt x="3" y="99"/>
                    <a:pt x="8" y="103"/>
                    <a:pt x="9" y="103"/>
                  </a:cubicBezTo>
                  <a:cubicBezTo>
                    <a:pt x="11" y="105"/>
                    <a:pt x="11" y="102"/>
                    <a:pt x="13" y="103"/>
                  </a:cubicBezTo>
                  <a:cubicBezTo>
                    <a:pt x="15" y="103"/>
                    <a:pt x="15" y="106"/>
                    <a:pt x="16" y="108"/>
                  </a:cubicBezTo>
                  <a:cubicBezTo>
                    <a:pt x="17" y="109"/>
                    <a:pt x="22" y="109"/>
                    <a:pt x="23" y="110"/>
                  </a:cubicBezTo>
                  <a:cubicBezTo>
                    <a:pt x="23" y="111"/>
                    <a:pt x="23" y="114"/>
                    <a:pt x="25" y="115"/>
                  </a:cubicBezTo>
                  <a:cubicBezTo>
                    <a:pt x="25" y="114"/>
                    <a:pt x="25" y="113"/>
                    <a:pt x="25" y="113"/>
                  </a:cubicBezTo>
                  <a:cubicBezTo>
                    <a:pt x="26" y="113"/>
                    <a:pt x="27" y="115"/>
                    <a:pt x="27" y="115"/>
                  </a:cubicBezTo>
                  <a:cubicBezTo>
                    <a:pt x="26" y="116"/>
                    <a:pt x="25" y="115"/>
                    <a:pt x="25" y="115"/>
                  </a:cubicBezTo>
                  <a:cubicBezTo>
                    <a:pt x="25" y="115"/>
                    <a:pt x="24" y="120"/>
                    <a:pt x="26" y="119"/>
                  </a:cubicBezTo>
                  <a:cubicBezTo>
                    <a:pt x="26" y="118"/>
                    <a:pt x="26" y="118"/>
                    <a:pt x="26" y="118"/>
                  </a:cubicBezTo>
                  <a:cubicBezTo>
                    <a:pt x="28" y="119"/>
                    <a:pt x="28" y="121"/>
                    <a:pt x="29" y="122"/>
                  </a:cubicBezTo>
                  <a:cubicBezTo>
                    <a:pt x="30" y="122"/>
                    <a:pt x="32" y="124"/>
                    <a:pt x="33" y="125"/>
                  </a:cubicBezTo>
                  <a:cubicBezTo>
                    <a:pt x="34" y="125"/>
                    <a:pt x="34" y="121"/>
                    <a:pt x="36" y="120"/>
                  </a:cubicBezTo>
                  <a:cubicBezTo>
                    <a:pt x="38" y="120"/>
                    <a:pt x="39" y="125"/>
                    <a:pt x="39" y="126"/>
                  </a:cubicBezTo>
                  <a:cubicBezTo>
                    <a:pt x="40" y="128"/>
                    <a:pt x="38" y="132"/>
                    <a:pt x="39" y="133"/>
                  </a:cubicBezTo>
                  <a:cubicBezTo>
                    <a:pt x="41" y="134"/>
                    <a:pt x="36" y="137"/>
                    <a:pt x="36" y="138"/>
                  </a:cubicBezTo>
                  <a:cubicBezTo>
                    <a:pt x="36" y="139"/>
                    <a:pt x="34" y="140"/>
                    <a:pt x="34" y="141"/>
                  </a:cubicBezTo>
                  <a:cubicBezTo>
                    <a:pt x="34" y="142"/>
                    <a:pt x="33" y="143"/>
                    <a:pt x="33" y="144"/>
                  </a:cubicBezTo>
                  <a:cubicBezTo>
                    <a:pt x="32" y="147"/>
                    <a:pt x="33" y="147"/>
                    <a:pt x="34" y="149"/>
                  </a:cubicBezTo>
                  <a:cubicBezTo>
                    <a:pt x="34" y="149"/>
                    <a:pt x="31" y="156"/>
                    <a:pt x="33" y="158"/>
                  </a:cubicBezTo>
                  <a:cubicBezTo>
                    <a:pt x="36" y="160"/>
                    <a:pt x="40" y="167"/>
                    <a:pt x="41" y="171"/>
                  </a:cubicBezTo>
                  <a:cubicBezTo>
                    <a:pt x="43" y="176"/>
                    <a:pt x="47" y="180"/>
                    <a:pt x="52" y="183"/>
                  </a:cubicBezTo>
                  <a:cubicBezTo>
                    <a:pt x="56" y="185"/>
                    <a:pt x="59" y="189"/>
                    <a:pt x="59" y="194"/>
                  </a:cubicBezTo>
                  <a:cubicBezTo>
                    <a:pt x="60" y="197"/>
                    <a:pt x="59" y="201"/>
                    <a:pt x="60" y="204"/>
                  </a:cubicBezTo>
                  <a:cubicBezTo>
                    <a:pt x="61" y="206"/>
                    <a:pt x="60" y="209"/>
                    <a:pt x="61" y="211"/>
                  </a:cubicBezTo>
                  <a:cubicBezTo>
                    <a:pt x="62" y="212"/>
                    <a:pt x="61" y="213"/>
                    <a:pt x="61" y="214"/>
                  </a:cubicBezTo>
                  <a:cubicBezTo>
                    <a:pt x="62" y="215"/>
                    <a:pt x="63" y="217"/>
                    <a:pt x="63" y="218"/>
                  </a:cubicBezTo>
                  <a:cubicBezTo>
                    <a:pt x="63" y="220"/>
                    <a:pt x="63" y="223"/>
                    <a:pt x="63" y="225"/>
                  </a:cubicBezTo>
                  <a:cubicBezTo>
                    <a:pt x="63" y="226"/>
                    <a:pt x="62" y="227"/>
                    <a:pt x="63" y="227"/>
                  </a:cubicBezTo>
                  <a:cubicBezTo>
                    <a:pt x="63" y="228"/>
                    <a:pt x="66" y="235"/>
                    <a:pt x="66" y="237"/>
                  </a:cubicBezTo>
                  <a:cubicBezTo>
                    <a:pt x="66" y="238"/>
                    <a:pt x="68" y="237"/>
                    <a:pt x="66" y="235"/>
                  </a:cubicBezTo>
                  <a:cubicBezTo>
                    <a:pt x="69" y="234"/>
                    <a:pt x="68" y="240"/>
                    <a:pt x="68" y="240"/>
                  </a:cubicBezTo>
                  <a:cubicBezTo>
                    <a:pt x="66" y="239"/>
                    <a:pt x="68" y="239"/>
                    <a:pt x="68" y="242"/>
                  </a:cubicBezTo>
                  <a:cubicBezTo>
                    <a:pt x="68" y="244"/>
                    <a:pt x="67" y="243"/>
                    <a:pt x="69" y="243"/>
                  </a:cubicBezTo>
                  <a:cubicBezTo>
                    <a:pt x="71" y="244"/>
                    <a:pt x="69" y="245"/>
                    <a:pt x="70" y="247"/>
                  </a:cubicBezTo>
                  <a:cubicBezTo>
                    <a:pt x="71" y="249"/>
                    <a:pt x="74" y="251"/>
                    <a:pt x="75" y="253"/>
                  </a:cubicBezTo>
                  <a:cubicBezTo>
                    <a:pt x="78" y="256"/>
                    <a:pt x="83" y="255"/>
                    <a:pt x="86" y="256"/>
                  </a:cubicBezTo>
                  <a:cubicBezTo>
                    <a:pt x="87" y="256"/>
                    <a:pt x="86" y="256"/>
                    <a:pt x="86" y="256"/>
                  </a:cubicBezTo>
                  <a:close/>
                  <a:moveTo>
                    <a:pt x="95" y="28"/>
                  </a:moveTo>
                  <a:cubicBezTo>
                    <a:pt x="95" y="29"/>
                    <a:pt x="94" y="29"/>
                    <a:pt x="93" y="29"/>
                  </a:cubicBezTo>
                  <a:cubicBezTo>
                    <a:pt x="94" y="28"/>
                    <a:pt x="94" y="28"/>
                    <a:pt x="95" y="28"/>
                  </a:cubicBezTo>
                  <a:close/>
                  <a:moveTo>
                    <a:pt x="88" y="27"/>
                  </a:moveTo>
                  <a:cubicBezTo>
                    <a:pt x="89" y="27"/>
                    <a:pt x="89" y="27"/>
                    <a:pt x="89" y="28"/>
                  </a:cubicBezTo>
                  <a:cubicBezTo>
                    <a:pt x="89" y="28"/>
                    <a:pt x="86" y="28"/>
                    <a:pt x="86" y="29"/>
                  </a:cubicBezTo>
                  <a:cubicBezTo>
                    <a:pt x="86" y="28"/>
                    <a:pt x="87" y="28"/>
                    <a:pt x="88" y="27"/>
                  </a:cubicBezTo>
                  <a:cubicBezTo>
                    <a:pt x="88" y="28"/>
                    <a:pt x="87" y="28"/>
                    <a:pt x="88" y="27"/>
                  </a:cubicBezTo>
                  <a:close/>
                  <a:moveTo>
                    <a:pt x="81" y="32"/>
                  </a:moveTo>
                  <a:cubicBezTo>
                    <a:pt x="81" y="33"/>
                    <a:pt x="80" y="32"/>
                    <a:pt x="81" y="32"/>
                  </a:cubicBezTo>
                  <a:cubicBezTo>
                    <a:pt x="81" y="32"/>
                    <a:pt x="81" y="32"/>
                    <a:pt x="81" y="32"/>
                  </a:cubicBezTo>
                  <a:close/>
                  <a:moveTo>
                    <a:pt x="77" y="25"/>
                  </a:moveTo>
                  <a:cubicBezTo>
                    <a:pt x="77" y="24"/>
                    <a:pt x="77" y="24"/>
                    <a:pt x="77" y="25"/>
                  </a:cubicBezTo>
                  <a:cubicBezTo>
                    <a:pt x="77" y="25"/>
                    <a:pt x="77" y="25"/>
                    <a:pt x="77" y="25"/>
                  </a:cubicBezTo>
                  <a:cubicBezTo>
                    <a:pt x="77" y="25"/>
                    <a:pt x="77" y="25"/>
                    <a:pt x="77" y="25"/>
                  </a:cubicBezTo>
                  <a:close/>
                  <a:moveTo>
                    <a:pt x="73" y="37"/>
                  </a:moveTo>
                  <a:cubicBezTo>
                    <a:pt x="72" y="37"/>
                    <a:pt x="74" y="37"/>
                    <a:pt x="73" y="37"/>
                  </a:cubicBezTo>
                  <a:cubicBezTo>
                    <a:pt x="73" y="37"/>
                    <a:pt x="73" y="37"/>
                    <a:pt x="73" y="37"/>
                  </a:cubicBezTo>
                  <a:close/>
                  <a:moveTo>
                    <a:pt x="74" y="32"/>
                  </a:moveTo>
                  <a:cubicBezTo>
                    <a:pt x="70" y="36"/>
                    <a:pt x="73" y="32"/>
                    <a:pt x="72" y="33"/>
                  </a:cubicBezTo>
                  <a:cubicBezTo>
                    <a:pt x="72" y="33"/>
                    <a:pt x="72" y="33"/>
                    <a:pt x="72" y="33"/>
                  </a:cubicBezTo>
                  <a:cubicBezTo>
                    <a:pt x="72" y="33"/>
                    <a:pt x="74" y="32"/>
                    <a:pt x="74" y="32"/>
                  </a:cubicBezTo>
                  <a:cubicBezTo>
                    <a:pt x="73" y="33"/>
                    <a:pt x="73" y="32"/>
                    <a:pt x="74" y="32"/>
                  </a:cubicBezTo>
                  <a:close/>
                  <a:moveTo>
                    <a:pt x="72" y="28"/>
                  </a:moveTo>
                  <a:cubicBezTo>
                    <a:pt x="72" y="29"/>
                    <a:pt x="72" y="29"/>
                    <a:pt x="71" y="28"/>
                  </a:cubicBezTo>
                  <a:cubicBezTo>
                    <a:pt x="71" y="28"/>
                    <a:pt x="72" y="28"/>
                    <a:pt x="72" y="28"/>
                  </a:cubicBezTo>
                  <a:close/>
                  <a:moveTo>
                    <a:pt x="90" y="14"/>
                  </a:moveTo>
                  <a:cubicBezTo>
                    <a:pt x="90" y="14"/>
                    <a:pt x="89" y="14"/>
                    <a:pt x="89" y="14"/>
                  </a:cubicBezTo>
                  <a:cubicBezTo>
                    <a:pt x="90" y="13"/>
                    <a:pt x="90" y="14"/>
                    <a:pt x="90" y="14"/>
                  </a:cubicBezTo>
                  <a:cubicBezTo>
                    <a:pt x="90" y="14"/>
                    <a:pt x="90" y="14"/>
                    <a:pt x="90" y="14"/>
                  </a:cubicBezTo>
                  <a:close/>
                  <a:moveTo>
                    <a:pt x="93" y="12"/>
                  </a:moveTo>
                  <a:cubicBezTo>
                    <a:pt x="92" y="13"/>
                    <a:pt x="92" y="12"/>
                    <a:pt x="91" y="13"/>
                  </a:cubicBezTo>
                  <a:cubicBezTo>
                    <a:pt x="92" y="11"/>
                    <a:pt x="92" y="11"/>
                    <a:pt x="93" y="12"/>
                  </a:cubicBezTo>
                  <a:close/>
                  <a:moveTo>
                    <a:pt x="77" y="13"/>
                  </a:moveTo>
                  <a:cubicBezTo>
                    <a:pt x="77" y="13"/>
                    <a:pt x="78" y="13"/>
                    <a:pt x="78" y="13"/>
                  </a:cubicBezTo>
                  <a:cubicBezTo>
                    <a:pt x="78" y="14"/>
                    <a:pt x="76" y="14"/>
                    <a:pt x="77" y="13"/>
                  </a:cubicBezTo>
                  <a:cubicBezTo>
                    <a:pt x="77" y="13"/>
                    <a:pt x="77" y="13"/>
                    <a:pt x="77" y="13"/>
                  </a:cubicBezTo>
                  <a:close/>
                  <a:moveTo>
                    <a:pt x="76" y="13"/>
                  </a:moveTo>
                  <a:cubicBezTo>
                    <a:pt x="77" y="13"/>
                    <a:pt x="77" y="13"/>
                    <a:pt x="76" y="13"/>
                  </a:cubicBezTo>
                  <a:cubicBezTo>
                    <a:pt x="76" y="13"/>
                    <a:pt x="76" y="13"/>
                    <a:pt x="76" y="13"/>
                  </a:cubicBezTo>
                  <a:cubicBezTo>
                    <a:pt x="76" y="13"/>
                    <a:pt x="76" y="13"/>
                    <a:pt x="76" y="13"/>
                  </a:cubicBezTo>
                  <a:close/>
                  <a:moveTo>
                    <a:pt x="56" y="47"/>
                  </a:moveTo>
                  <a:cubicBezTo>
                    <a:pt x="56" y="47"/>
                    <a:pt x="50" y="50"/>
                    <a:pt x="50" y="48"/>
                  </a:cubicBezTo>
                  <a:cubicBezTo>
                    <a:pt x="50" y="49"/>
                    <a:pt x="52" y="47"/>
                    <a:pt x="52" y="47"/>
                  </a:cubicBezTo>
                  <a:cubicBezTo>
                    <a:pt x="52" y="47"/>
                    <a:pt x="56" y="46"/>
                    <a:pt x="58" y="46"/>
                  </a:cubicBezTo>
                  <a:cubicBezTo>
                    <a:pt x="57" y="47"/>
                    <a:pt x="56" y="47"/>
                    <a:pt x="56" y="47"/>
                  </a:cubicBezTo>
                  <a:cubicBezTo>
                    <a:pt x="54" y="48"/>
                    <a:pt x="56" y="47"/>
                    <a:pt x="56" y="47"/>
                  </a:cubicBezTo>
                  <a:close/>
                  <a:moveTo>
                    <a:pt x="61" y="44"/>
                  </a:moveTo>
                  <a:cubicBezTo>
                    <a:pt x="66" y="45"/>
                    <a:pt x="58" y="46"/>
                    <a:pt x="57" y="46"/>
                  </a:cubicBezTo>
                  <a:cubicBezTo>
                    <a:pt x="58" y="45"/>
                    <a:pt x="59" y="44"/>
                    <a:pt x="61" y="44"/>
                  </a:cubicBezTo>
                  <a:cubicBezTo>
                    <a:pt x="61" y="44"/>
                    <a:pt x="59" y="44"/>
                    <a:pt x="61" y="44"/>
                  </a:cubicBezTo>
                  <a:close/>
                  <a:moveTo>
                    <a:pt x="60" y="13"/>
                  </a:moveTo>
                  <a:cubicBezTo>
                    <a:pt x="61" y="12"/>
                    <a:pt x="63" y="11"/>
                    <a:pt x="64" y="11"/>
                  </a:cubicBezTo>
                  <a:cubicBezTo>
                    <a:pt x="63" y="12"/>
                    <a:pt x="61" y="12"/>
                    <a:pt x="60" y="13"/>
                  </a:cubicBezTo>
                  <a:close/>
                  <a:moveTo>
                    <a:pt x="60" y="40"/>
                  </a:moveTo>
                  <a:cubicBezTo>
                    <a:pt x="60" y="41"/>
                    <a:pt x="60" y="40"/>
                    <a:pt x="59" y="40"/>
                  </a:cubicBezTo>
                  <a:cubicBezTo>
                    <a:pt x="60" y="40"/>
                    <a:pt x="60" y="40"/>
                    <a:pt x="60" y="40"/>
                  </a:cubicBezTo>
                  <a:cubicBezTo>
                    <a:pt x="60" y="40"/>
                    <a:pt x="60" y="40"/>
                    <a:pt x="60" y="40"/>
                  </a:cubicBezTo>
                  <a:close/>
                  <a:moveTo>
                    <a:pt x="59" y="43"/>
                  </a:moveTo>
                  <a:cubicBezTo>
                    <a:pt x="59" y="43"/>
                    <a:pt x="58" y="43"/>
                    <a:pt x="59" y="43"/>
                  </a:cubicBezTo>
                  <a:cubicBezTo>
                    <a:pt x="59" y="43"/>
                    <a:pt x="58" y="43"/>
                    <a:pt x="59" y="43"/>
                  </a:cubicBezTo>
                  <a:close/>
                  <a:moveTo>
                    <a:pt x="57" y="41"/>
                  </a:moveTo>
                  <a:cubicBezTo>
                    <a:pt x="59" y="42"/>
                    <a:pt x="58" y="44"/>
                    <a:pt x="56" y="42"/>
                  </a:cubicBezTo>
                  <a:cubicBezTo>
                    <a:pt x="56" y="44"/>
                    <a:pt x="54" y="46"/>
                    <a:pt x="53" y="46"/>
                  </a:cubicBezTo>
                  <a:cubicBezTo>
                    <a:pt x="53" y="46"/>
                    <a:pt x="53" y="45"/>
                    <a:pt x="53" y="44"/>
                  </a:cubicBezTo>
                  <a:cubicBezTo>
                    <a:pt x="53" y="44"/>
                    <a:pt x="52" y="45"/>
                    <a:pt x="52" y="45"/>
                  </a:cubicBezTo>
                  <a:cubicBezTo>
                    <a:pt x="52" y="46"/>
                    <a:pt x="55" y="39"/>
                    <a:pt x="52" y="41"/>
                  </a:cubicBezTo>
                  <a:cubicBezTo>
                    <a:pt x="51" y="42"/>
                    <a:pt x="45" y="49"/>
                    <a:pt x="45" y="48"/>
                  </a:cubicBezTo>
                  <a:cubicBezTo>
                    <a:pt x="44" y="48"/>
                    <a:pt x="47" y="43"/>
                    <a:pt x="48" y="43"/>
                  </a:cubicBezTo>
                  <a:cubicBezTo>
                    <a:pt x="50" y="41"/>
                    <a:pt x="54" y="39"/>
                    <a:pt x="57" y="41"/>
                  </a:cubicBezTo>
                  <a:close/>
                  <a:moveTo>
                    <a:pt x="54" y="17"/>
                  </a:moveTo>
                  <a:cubicBezTo>
                    <a:pt x="54" y="17"/>
                    <a:pt x="56" y="16"/>
                    <a:pt x="56" y="16"/>
                  </a:cubicBezTo>
                  <a:cubicBezTo>
                    <a:pt x="57" y="17"/>
                    <a:pt x="53" y="18"/>
                    <a:pt x="53" y="18"/>
                  </a:cubicBezTo>
                  <a:cubicBezTo>
                    <a:pt x="53" y="17"/>
                    <a:pt x="53" y="17"/>
                    <a:pt x="54" y="17"/>
                  </a:cubicBezTo>
                  <a:cubicBezTo>
                    <a:pt x="54" y="17"/>
                    <a:pt x="53" y="17"/>
                    <a:pt x="54" y="17"/>
                  </a:cubicBezTo>
                  <a:close/>
                  <a:moveTo>
                    <a:pt x="54" y="34"/>
                  </a:moveTo>
                  <a:cubicBezTo>
                    <a:pt x="54" y="34"/>
                    <a:pt x="53" y="35"/>
                    <a:pt x="53" y="35"/>
                  </a:cubicBezTo>
                  <a:cubicBezTo>
                    <a:pt x="52" y="34"/>
                    <a:pt x="54" y="33"/>
                    <a:pt x="54" y="34"/>
                  </a:cubicBezTo>
                  <a:cubicBezTo>
                    <a:pt x="54" y="34"/>
                    <a:pt x="54" y="34"/>
                    <a:pt x="54" y="34"/>
                  </a:cubicBezTo>
                  <a:close/>
                  <a:moveTo>
                    <a:pt x="50" y="21"/>
                  </a:moveTo>
                  <a:cubicBezTo>
                    <a:pt x="50" y="21"/>
                    <a:pt x="53" y="19"/>
                    <a:pt x="53" y="20"/>
                  </a:cubicBezTo>
                  <a:cubicBezTo>
                    <a:pt x="53" y="20"/>
                    <a:pt x="49" y="21"/>
                    <a:pt x="50" y="21"/>
                  </a:cubicBezTo>
                  <a:close/>
                  <a:moveTo>
                    <a:pt x="49" y="24"/>
                  </a:moveTo>
                  <a:cubicBezTo>
                    <a:pt x="49" y="25"/>
                    <a:pt x="48" y="25"/>
                    <a:pt x="48" y="25"/>
                  </a:cubicBezTo>
                  <a:cubicBezTo>
                    <a:pt x="48" y="24"/>
                    <a:pt x="48" y="24"/>
                    <a:pt x="49" y="24"/>
                  </a:cubicBezTo>
                  <a:close/>
                  <a:moveTo>
                    <a:pt x="46" y="32"/>
                  </a:moveTo>
                  <a:cubicBezTo>
                    <a:pt x="47" y="32"/>
                    <a:pt x="48" y="30"/>
                    <a:pt x="47" y="30"/>
                  </a:cubicBezTo>
                  <a:cubicBezTo>
                    <a:pt x="48" y="30"/>
                    <a:pt x="45" y="29"/>
                    <a:pt x="46" y="29"/>
                  </a:cubicBezTo>
                  <a:cubicBezTo>
                    <a:pt x="47" y="29"/>
                    <a:pt x="49" y="27"/>
                    <a:pt x="50" y="28"/>
                  </a:cubicBezTo>
                  <a:cubicBezTo>
                    <a:pt x="51" y="29"/>
                    <a:pt x="47" y="33"/>
                    <a:pt x="46" y="33"/>
                  </a:cubicBezTo>
                  <a:cubicBezTo>
                    <a:pt x="46" y="33"/>
                    <a:pt x="46" y="32"/>
                    <a:pt x="46" y="32"/>
                  </a:cubicBezTo>
                  <a:cubicBezTo>
                    <a:pt x="47" y="32"/>
                    <a:pt x="46" y="32"/>
                    <a:pt x="46" y="32"/>
                  </a:cubicBezTo>
                  <a:close/>
                  <a:moveTo>
                    <a:pt x="49" y="37"/>
                  </a:moveTo>
                  <a:cubicBezTo>
                    <a:pt x="51" y="37"/>
                    <a:pt x="53" y="35"/>
                    <a:pt x="54" y="37"/>
                  </a:cubicBezTo>
                  <a:cubicBezTo>
                    <a:pt x="55" y="38"/>
                    <a:pt x="55" y="40"/>
                    <a:pt x="53" y="40"/>
                  </a:cubicBezTo>
                  <a:cubicBezTo>
                    <a:pt x="54" y="40"/>
                    <a:pt x="49" y="39"/>
                    <a:pt x="50" y="39"/>
                  </a:cubicBezTo>
                  <a:cubicBezTo>
                    <a:pt x="49" y="39"/>
                    <a:pt x="47" y="40"/>
                    <a:pt x="45" y="39"/>
                  </a:cubicBezTo>
                  <a:cubicBezTo>
                    <a:pt x="47" y="39"/>
                    <a:pt x="47" y="38"/>
                    <a:pt x="49" y="37"/>
                  </a:cubicBezTo>
                  <a:cubicBezTo>
                    <a:pt x="49" y="37"/>
                    <a:pt x="47" y="38"/>
                    <a:pt x="49" y="37"/>
                  </a:cubicBezTo>
                  <a:close/>
                  <a:moveTo>
                    <a:pt x="45" y="32"/>
                  </a:moveTo>
                  <a:cubicBezTo>
                    <a:pt x="45" y="33"/>
                    <a:pt x="45" y="33"/>
                    <a:pt x="44" y="33"/>
                  </a:cubicBezTo>
                  <a:cubicBezTo>
                    <a:pt x="44" y="33"/>
                    <a:pt x="45" y="33"/>
                    <a:pt x="45" y="32"/>
                  </a:cubicBezTo>
                  <a:close/>
                  <a:moveTo>
                    <a:pt x="5" y="93"/>
                  </a:moveTo>
                  <a:cubicBezTo>
                    <a:pt x="3" y="93"/>
                    <a:pt x="6" y="93"/>
                    <a:pt x="5" y="93"/>
                  </a:cubicBezTo>
                  <a:cubicBezTo>
                    <a:pt x="4" y="93"/>
                    <a:pt x="5" y="93"/>
                    <a:pt x="5" y="93"/>
                  </a:cubicBezTo>
                  <a:close/>
                  <a:moveTo>
                    <a:pt x="21" y="105"/>
                  </a:moveTo>
                  <a:cubicBezTo>
                    <a:pt x="20" y="105"/>
                    <a:pt x="22" y="105"/>
                    <a:pt x="21" y="105"/>
                  </a:cubicBezTo>
                  <a:cubicBezTo>
                    <a:pt x="21" y="105"/>
                    <a:pt x="21" y="105"/>
                    <a:pt x="21" y="105"/>
                  </a:cubicBezTo>
                  <a:close/>
                  <a:moveTo>
                    <a:pt x="60" y="118"/>
                  </a:moveTo>
                  <a:cubicBezTo>
                    <a:pt x="60" y="118"/>
                    <a:pt x="61" y="118"/>
                    <a:pt x="60" y="118"/>
                  </a:cubicBezTo>
                  <a:cubicBezTo>
                    <a:pt x="60" y="118"/>
                    <a:pt x="60" y="118"/>
                    <a:pt x="60" y="118"/>
                  </a:cubicBezTo>
                  <a:close/>
                  <a:moveTo>
                    <a:pt x="67" y="234"/>
                  </a:moveTo>
                  <a:cubicBezTo>
                    <a:pt x="66" y="234"/>
                    <a:pt x="67" y="233"/>
                    <a:pt x="67" y="234"/>
                  </a:cubicBezTo>
                  <a:cubicBezTo>
                    <a:pt x="67" y="234"/>
                    <a:pt x="67" y="234"/>
                    <a:pt x="67" y="234"/>
                  </a:cubicBezTo>
                  <a:close/>
                  <a:moveTo>
                    <a:pt x="70" y="176"/>
                  </a:moveTo>
                  <a:cubicBezTo>
                    <a:pt x="69" y="176"/>
                    <a:pt x="70" y="176"/>
                    <a:pt x="70" y="176"/>
                  </a:cubicBezTo>
                  <a:cubicBezTo>
                    <a:pt x="70" y="176"/>
                    <a:pt x="70" y="176"/>
                    <a:pt x="70" y="176"/>
                  </a:cubicBezTo>
                  <a:close/>
                  <a:moveTo>
                    <a:pt x="70" y="212"/>
                  </a:moveTo>
                  <a:cubicBezTo>
                    <a:pt x="69" y="212"/>
                    <a:pt x="71" y="212"/>
                    <a:pt x="70" y="212"/>
                  </a:cubicBezTo>
                  <a:cubicBezTo>
                    <a:pt x="70" y="212"/>
                    <a:pt x="70" y="212"/>
                    <a:pt x="70" y="212"/>
                  </a:cubicBezTo>
                  <a:close/>
                  <a:moveTo>
                    <a:pt x="74" y="251"/>
                  </a:moveTo>
                  <a:cubicBezTo>
                    <a:pt x="73" y="251"/>
                    <a:pt x="73" y="251"/>
                    <a:pt x="74" y="251"/>
                  </a:cubicBezTo>
                  <a:cubicBezTo>
                    <a:pt x="74" y="251"/>
                    <a:pt x="75" y="251"/>
                    <a:pt x="74" y="251"/>
                  </a:cubicBezTo>
                  <a:cubicBezTo>
                    <a:pt x="74" y="251"/>
                    <a:pt x="74" y="251"/>
                    <a:pt x="74" y="251"/>
                  </a:cubicBezTo>
                  <a:close/>
                  <a:moveTo>
                    <a:pt x="79" y="253"/>
                  </a:moveTo>
                  <a:cubicBezTo>
                    <a:pt x="78" y="253"/>
                    <a:pt x="79" y="253"/>
                    <a:pt x="79" y="253"/>
                  </a:cubicBezTo>
                  <a:cubicBezTo>
                    <a:pt x="80" y="253"/>
                    <a:pt x="80" y="253"/>
                    <a:pt x="79" y="253"/>
                  </a:cubicBezTo>
                  <a:cubicBezTo>
                    <a:pt x="79" y="253"/>
                    <a:pt x="79" y="253"/>
                    <a:pt x="79" y="253"/>
                  </a:cubicBezTo>
                  <a:close/>
                  <a:moveTo>
                    <a:pt x="68" y="239"/>
                  </a:moveTo>
                  <a:cubicBezTo>
                    <a:pt x="68" y="239"/>
                    <a:pt x="68" y="239"/>
                    <a:pt x="68" y="239"/>
                  </a:cubicBezTo>
                  <a:cubicBezTo>
                    <a:pt x="68" y="239"/>
                    <a:pt x="68" y="239"/>
                    <a:pt x="68" y="239"/>
                  </a:cubicBezTo>
                  <a:close/>
                  <a:moveTo>
                    <a:pt x="81" y="6"/>
                  </a:moveTo>
                  <a:cubicBezTo>
                    <a:pt x="81" y="6"/>
                    <a:pt x="81" y="6"/>
                    <a:pt x="81" y="6"/>
                  </a:cubicBezTo>
                  <a:cubicBezTo>
                    <a:pt x="81" y="6"/>
                    <a:pt x="81" y="6"/>
                    <a:pt x="81" y="6"/>
                  </a:cubicBezTo>
                  <a:close/>
                  <a:moveTo>
                    <a:pt x="33" y="28"/>
                  </a:moveTo>
                  <a:cubicBezTo>
                    <a:pt x="33" y="29"/>
                    <a:pt x="33" y="29"/>
                    <a:pt x="33" y="29"/>
                  </a:cubicBezTo>
                  <a:lnTo>
                    <a:pt x="33" y="28"/>
                  </a:lnTo>
                  <a:close/>
                  <a:moveTo>
                    <a:pt x="35" y="27"/>
                  </a:moveTo>
                  <a:cubicBezTo>
                    <a:pt x="35" y="27"/>
                    <a:pt x="35" y="27"/>
                    <a:pt x="35" y="27"/>
                  </a:cubicBezTo>
                  <a:close/>
                  <a:moveTo>
                    <a:pt x="257" y="114"/>
                  </a:moveTo>
                  <a:cubicBezTo>
                    <a:pt x="257" y="114"/>
                    <a:pt x="257" y="114"/>
                    <a:pt x="257" y="114"/>
                  </a:cubicBezTo>
                  <a:cubicBezTo>
                    <a:pt x="254" y="104"/>
                    <a:pt x="252" y="94"/>
                    <a:pt x="248" y="84"/>
                  </a:cubicBezTo>
                  <a:cubicBezTo>
                    <a:pt x="243" y="72"/>
                    <a:pt x="236" y="62"/>
                    <a:pt x="228" y="52"/>
                  </a:cubicBezTo>
                  <a:cubicBezTo>
                    <a:pt x="221" y="42"/>
                    <a:pt x="212" y="34"/>
                    <a:pt x="203" y="27"/>
                  </a:cubicBezTo>
                  <a:cubicBezTo>
                    <a:pt x="198" y="23"/>
                    <a:pt x="193" y="20"/>
                    <a:pt x="188" y="17"/>
                  </a:cubicBezTo>
                  <a:cubicBezTo>
                    <a:pt x="186" y="16"/>
                    <a:pt x="183" y="15"/>
                    <a:pt x="181" y="13"/>
                  </a:cubicBezTo>
                  <a:cubicBezTo>
                    <a:pt x="180" y="13"/>
                    <a:pt x="176" y="12"/>
                    <a:pt x="176" y="11"/>
                  </a:cubicBezTo>
                  <a:cubicBezTo>
                    <a:pt x="176" y="11"/>
                    <a:pt x="178" y="13"/>
                    <a:pt x="178" y="13"/>
                  </a:cubicBezTo>
                  <a:cubicBezTo>
                    <a:pt x="177" y="12"/>
                    <a:pt x="173" y="11"/>
                    <a:pt x="173" y="11"/>
                  </a:cubicBezTo>
                  <a:cubicBezTo>
                    <a:pt x="173" y="10"/>
                    <a:pt x="173" y="11"/>
                    <a:pt x="173" y="10"/>
                  </a:cubicBezTo>
                  <a:cubicBezTo>
                    <a:pt x="171" y="9"/>
                    <a:pt x="162" y="6"/>
                    <a:pt x="161" y="8"/>
                  </a:cubicBezTo>
                  <a:cubicBezTo>
                    <a:pt x="161" y="8"/>
                    <a:pt x="167" y="14"/>
                    <a:pt x="167" y="15"/>
                  </a:cubicBezTo>
                  <a:cubicBezTo>
                    <a:pt x="167" y="17"/>
                    <a:pt x="171" y="20"/>
                    <a:pt x="173" y="21"/>
                  </a:cubicBezTo>
                  <a:cubicBezTo>
                    <a:pt x="176" y="22"/>
                    <a:pt x="174" y="20"/>
                    <a:pt x="175" y="19"/>
                  </a:cubicBezTo>
                  <a:cubicBezTo>
                    <a:pt x="176" y="19"/>
                    <a:pt x="177" y="21"/>
                    <a:pt x="178" y="21"/>
                  </a:cubicBezTo>
                  <a:cubicBezTo>
                    <a:pt x="178" y="20"/>
                    <a:pt x="178" y="20"/>
                    <a:pt x="178" y="20"/>
                  </a:cubicBezTo>
                  <a:cubicBezTo>
                    <a:pt x="178" y="20"/>
                    <a:pt x="177" y="20"/>
                    <a:pt x="177" y="19"/>
                  </a:cubicBezTo>
                  <a:cubicBezTo>
                    <a:pt x="177" y="19"/>
                    <a:pt x="183" y="26"/>
                    <a:pt x="184" y="24"/>
                  </a:cubicBezTo>
                  <a:cubicBezTo>
                    <a:pt x="183" y="22"/>
                    <a:pt x="182" y="20"/>
                    <a:pt x="180" y="19"/>
                  </a:cubicBezTo>
                  <a:cubicBezTo>
                    <a:pt x="179" y="17"/>
                    <a:pt x="176" y="17"/>
                    <a:pt x="175" y="16"/>
                  </a:cubicBezTo>
                  <a:cubicBezTo>
                    <a:pt x="174" y="15"/>
                    <a:pt x="171" y="13"/>
                    <a:pt x="170" y="11"/>
                  </a:cubicBezTo>
                  <a:cubicBezTo>
                    <a:pt x="174" y="12"/>
                    <a:pt x="179" y="21"/>
                    <a:pt x="184" y="17"/>
                  </a:cubicBezTo>
                  <a:cubicBezTo>
                    <a:pt x="183" y="17"/>
                    <a:pt x="182" y="16"/>
                    <a:pt x="182" y="16"/>
                  </a:cubicBezTo>
                  <a:cubicBezTo>
                    <a:pt x="183" y="16"/>
                    <a:pt x="186" y="17"/>
                    <a:pt x="185" y="19"/>
                  </a:cubicBezTo>
                  <a:cubicBezTo>
                    <a:pt x="182" y="18"/>
                    <a:pt x="188" y="21"/>
                    <a:pt x="188" y="22"/>
                  </a:cubicBezTo>
                  <a:cubicBezTo>
                    <a:pt x="187" y="22"/>
                    <a:pt x="187" y="21"/>
                    <a:pt x="186" y="21"/>
                  </a:cubicBezTo>
                  <a:cubicBezTo>
                    <a:pt x="187" y="22"/>
                    <a:pt x="190" y="24"/>
                    <a:pt x="190" y="26"/>
                  </a:cubicBezTo>
                  <a:cubicBezTo>
                    <a:pt x="188" y="26"/>
                    <a:pt x="189" y="24"/>
                    <a:pt x="188" y="26"/>
                  </a:cubicBezTo>
                  <a:cubicBezTo>
                    <a:pt x="187" y="27"/>
                    <a:pt x="185" y="26"/>
                    <a:pt x="185" y="26"/>
                  </a:cubicBezTo>
                  <a:cubicBezTo>
                    <a:pt x="182" y="27"/>
                    <a:pt x="180" y="23"/>
                    <a:pt x="178" y="22"/>
                  </a:cubicBezTo>
                  <a:cubicBezTo>
                    <a:pt x="179" y="24"/>
                    <a:pt x="180" y="25"/>
                    <a:pt x="182" y="26"/>
                  </a:cubicBezTo>
                  <a:cubicBezTo>
                    <a:pt x="183" y="27"/>
                    <a:pt x="181" y="27"/>
                    <a:pt x="181" y="28"/>
                  </a:cubicBezTo>
                  <a:cubicBezTo>
                    <a:pt x="181" y="28"/>
                    <a:pt x="181" y="29"/>
                    <a:pt x="181" y="29"/>
                  </a:cubicBezTo>
                  <a:cubicBezTo>
                    <a:pt x="181" y="29"/>
                    <a:pt x="181" y="28"/>
                    <a:pt x="181" y="28"/>
                  </a:cubicBezTo>
                  <a:cubicBezTo>
                    <a:pt x="181" y="28"/>
                    <a:pt x="180" y="32"/>
                    <a:pt x="180" y="32"/>
                  </a:cubicBezTo>
                  <a:cubicBezTo>
                    <a:pt x="182" y="34"/>
                    <a:pt x="178" y="34"/>
                    <a:pt x="178" y="34"/>
                  </a:cubicBezTo>
                  <a:cubicBezTo>
                    <a:pt x="178" y="34"/>
                    <a:pt x="179" y="34"/>
                    <a:pt x="179" y="35"/>
                  </a:cubicBezTo>
                  <a:cubicBezTo>
                    <a:pt x="177" y="35"/>
                    <a:pt x="176" y="35"/>
                    <a:pt x="175" y="36"/>
                  </a:cubicBezTo>
                  <a:cubicBezTo>
                    <a:pt x="177" y="36"/>
                    <a:pt x="187" y="41"/>
                    <a:pt x="185" y="44"/>
                  </a:cubicBezTo>
                  <a:cubicBezTo>
                    <a:pt x="184" y="45"/>
                    <a:pt x="177" y="44"/>
                    <a:pt x="176" y="44"/>
                  </a:cubicBezTo>
                  <a:cubicBezTo>
                    <a:pt x="173" y="44"/>
                    <a:pt x="176" y="46"/>
                    <a:pt x="176" y="47"/>
                  </a:cubicBezTo>
                  <a:cubicBezTo>
                    <a:pt x="176" y="49"/>
                    <a:pt x="178" y="50"/>
                    <a:pt x="178" y="52"/>
                  </a:cubicBezTo>
                  <a:cubicBezTo>
                    <a:pt x="178" y="54"/>
                    <a:pt x="179" y="54"/>
                    <a:pt x="180" y="55"/>
                  </a:cubicBezTo>
                  <a:cubicBezTo>
                    <a:pt x="180" y="56"/>
                    <a:pt x="180" y="56"/>
                    <a:pt x="181" y="57"/>
                  </a:cubicBezTo>
                  <a:cubicBezTo>
                    <a:pt x="184" y="57"/>
                    <a:pt x="184" y="56"/>
                    <a:pt x="186" y="58"/>
                  </a:cubicBezTo>
                  <a:cubicBezTo>
                    <a:pt x="187" y="59"/>
                    <a:pt x="187" y="57"/>
                    <a:pt x="189" y="57"/>
                  </a:cubicBezTo>
                  <a:cubicBezTo>
                    <a:pt x="193" y="57"/>
                    <a:pt x="190" y="56"/>
                    <a:pt x="191" y="55"/>
                  </a:cubicBezTo>
                  <a:cubicBezTo>
                    <a:pt x="194" y="55"/>
                    <a:pt x="191" y="51"/>
                    <a:pt x="191" y="50"/>
                  </a:cubicBezTo>
                  <a:cubicBezTo>
                    <a:pt x="191" y="49"/>
                    <a:pt x="191" y="48"/>
                    <a:pt x="192" y="48"/>
                  </a:cubicBezTo>
                  <a:cubicBezTo>
                    <a:pt x="194" y="47"/>
                    <a:pt x="192" y="45"/>
                    <a:pt x="191" y="45"/>
                  </a:cubicBezTo>
                  <a:cubicBezTo>
                    <a:pt x="191" y="43"/>
                    <a:pt x="197" y="46"/>
                    <a:pt x="196" y="42"/>
                  </a:cubicBezTo>
                  <a:cubicBezTo>
                    <a:pt x="200" y="43"/>
                    <a:pt x="203" y="46"/>
                    <a:pt x="206" y="48"/>
                  </a:cubicBezTo>
                  <a:cubicBezTo>
                    <a:pt x="208" y="49"/>
                    <a:pt x="210" y="50"/>
                    <a:pt x="211" y="52"/>
                  </a:cubicBezTo>
                  <a:cubicBezTo>
                    <a:pt x="213" y="54"/>
                    <a:pt x="209" y="53"/>
                    <a:pt x="209" y="54"/>
                  </a:cubicBezTo>
                  <a:cubicBezTo>
                    <a:pt x="209" y="54"/>
                    <a:pt x="212" y="56"/>
                    <a:pt x="213" y="56"/>
                  </a:cubicBezTo>
                  <a:cubicBezTo>
                    <a:pt x="213" y="56"/>
                    <a:pt x="213" y="53"/>
                    <a:pt x="212" y="53"/>
                  </a:cubicBezTo>
                  <a:cubicBezTo>
                    <a:pt x="212" y="52"/>
                    <a:pt x="210" y="50"/>
                    <a:pt x="210" y="49"/>
                  </a:cubicBezTo>
                  <a:cubicBezTo>
                    <a:pt x="211" y="49"/>
                    <a:pt x="212" y="49"/>
                    <a:pt x="212" y="50"/>
                  </a:cubicBezTo>
                  <a:cubicBezTo>
                    <a:pt x="210" y="47"/>
                    <a:pt x="207" y="47"/>
                    <a:pt x="205" y="45"/>
                  </a:cubicBezTo>
                  <a:cubicBezTo>
                    <a:pt x="203" y="44"/>
                    <a:pt x="201" y="43"/>
                    <a:pt x="200" y="42"/>
                  </a:cubicBezTo>
                  <a:cubicBezTo>
                    <a:pt x="200" y="42"/>
                    <a:pt x="198" y="39"/>
                    <a:pt x="199" y="39"/>
                  </a:cubicBezTo>
                  <a:cubicBezTo>
                    <a:pt x="202" y="40"/>
                    <a:pt x="205" y="43"/>
                    <a:pt x="208" y="45"/>
                  </a:cubicBezTo>
                  <a:cubicBezTo>
                    <a:pt x="210" y="46"/>
                    <a:pt x="210" y="46"/>
                    <a:pt x="212" y="48"/>
                  </a:cubicBezTo>
                  <a:cubicBezTo>
                    <a:pt x="213" y="49"/>
                    <a:pt x="216" y="53"/>
                    <a:pt x="217" y="53"/>
                  </a:cubicBezTo>
                  <a:cubicBezTo>
                    <a:pt x="217" y="53"/>
                    <a:pt x="219" y="55"/>
                    <a:pt x="221" y="56"/>
                  </a:cubicBezTo>
                  <a:cubicBezTo>
                    <a:pt x="220" y="55"/>
                    <a:pt x="220" y="53"/>
                    <a:pt x="219" y="52"/>
                  </a:cubicBezTo>
                  <a:cubicBezTo>
                    <a:pt x="218" y="51"/>
                    <a:pt x="215" y="50"/>
                    <a:pt x="215" y="49"/>
                  </a:cubicBezTo>
                  <a:cubicBezTo>
                    <a:pt x="216" y="49"/>
                    <a:pt x="216" y="48"/>
                    <a:pt x="217" y="48"/>
                  </a:cubicBezTo>
                  <a:cubicBezTo>
                    <a:pt x="217" y="48"/>
                    <a:pt x="218" y="47"/>
                    <a:pt x="218" y="47"/>
                  </a:cubicBezTo>
                  <a:cubicBezTo>
                    <a:pt x="215" y="45"/>
                    <a:pt x="212" y="40"/>
                    <a:pt x="210" y="37"/>
                  </a:cubicBezTo>
                  <a:cubicBezTo>
                    <a:pt x="211" y="37"/>
                    <a:pt x="212" y="38"/>
                    <a:pt x="213" y="38"/>
                  </a:cubicBezTo>
                  <a:cubicBezTo>
                    <a:pt x="212" y="37"/>
                    <a:pt x="212" y="37"/>
                    <a:pt x="212" y="36"/>
                  </a:cubicBezTo>
                  <a:cubicBezTo>
                    <a:pt x="213" y="36"/>
                    <a:pt x="215" y="39"/>
                    <a:pt x="215" y="39"/>
                  </a:cubicBezTo>
                  <a:cubicBezTo>
                    <a:pt x="214" y="39"/>
                    <a:pt x="213" y="39"/>
                    <a:pt x="213" y="38"/>
                  </a:cubicBezTo>
                  <a:cubicBezTo>
                    <a:pt x="213" y="39"/>
                    <a:pt x="215" y="40"/>
                    <a:pt x="215" y="40"/>
                  </a:cubicBezTo>
                  <a:cubicBezTo>
                    <a:pt x="215" y="40"/>
                    <a:pt x="215" y="40"/>
                    <a:pt x="215" y="39"/>
                  </a:cubicBezTo>
                  <a:cubicBezTo>
                    <a:pt x="218" y="40"/>
                    <a:pt x="223" y="44"/>
                    <a:pt x="223" y="47"/>
                  </a:cubicBezTo>
                  <a:cubicBezTo>
                    <a:pt x="222" y="47"/>
                    <a:pt x="220" y="45"/>
                    <a:pt x="219" y="45"/>
                  </a:cubicBezTo>
                  <a:cubicBezTo>
                    <a:pt x="219" y="46"/>
                    <a:pt x="219" y="46"/>
                    <a:pt x="219" y="47"/>
                  </a:cubicBezTo>
                  <a:cubicBezTo>
                    <a:pt x="219" y="47"/>
                    <a:pt x="219" y="47"/>
                    <a:pt x="219" y="47"/>
                  </a:cubicBezTo>
                  <a:cubicBezTo>
                    <a:pt x="219" y="47"/>
                    <a:pt x="219" y="48"/>
                    <a:pt x="219" y="48"/>
                  </a:cubicBezTo>
                  <a:cubicBezTo>
                    <a:pt x="219" y="48"/>
                    <a:pt x="219" y="49"/>
                    <a:pt x="218" y="49"/>
                  </a:cubicBezTo>
                  <a:cubicBezTo>
                    <a:pt x="218" y="50"/>
                    <a:pt x="226" y="57"/>
                    <a:pt x="226" y="56"/>
                  </a:cubicBezTo>
                  <a:cubicBezTo>
                    <a:pt x="226" y="56"/>
                    <a:pt x="226" y="55"/>
                    <a:pt x="226" y="55"/>
                  </a:cubicBezTo>
                  <a:cubicBezTo>
                    <a:pt x="226" y="55"/>
                    <a:pt x="227" y="57"/>
                    <a:pt x="228" y="56"/>
                  </a:cubicBezTo>
                  <a:cubicBezTo>
                    <a:pt x="228" y="56"/>
                    <a:pt x="227" y="55"/>
                    <a:pt x="228" y="55"/>
                  </a:cubicBezTo>
                  <a:cubicBezTo>
                    <a:pt x="229" y="54"/>
                    <a:pt x="233" y="63"/>
                    <a:pt x="234" y="64"/>
                  </a:cubicBezTo>
                  <a:cubicBezTo>
                    <a:pt x="236" y="68"/>
                    <a:pt x="235" y="65"/>
                    <a:pt x="233" y="66"/>
                  </a:cubicBezTo>
                  <a:cubicBezTo>
                    <a:pt x="233" y="66"/>
                    <a:pt x="233" y="67"/>
                    <a:pt x="233" y="67"/>
                  </a:cubicBezTo>
                  <a:cubicBezTo>
                    <a:pt x="230" y="67"/>
                    <a:pt x="227" y="65"/>
                    <a:pt x="225" y="64"/>
                  </a:cubicBezTo>
                  <a:cubicBezTo>
                    <a:pt x="222" y="61"/>
                    <a:pt x="226" y="70"/>
                    <a:pt x="224" y="69"/>
                  </a:cubicBezTo>
                  <a:cubicBezTo>
                    <a:pt x="223" y="68"/>
                    <a:pt x="223" y="67"/>
                    <a:pt x="221" y="67"/>
                  </a:cubicBezTo>
                  <a:cubicBezTo>
                    <a:pt x="219" y="67"/>
                    <a:pt x="219" y="65"/>
                    <a:pt x="217" y="64"/>
                  </a:cubicBezTo>
                  <a:cubicBezTo>
                    <a:pt x="216" y="64"/>
                    <a:pt x="210" y="63"/>
                    <a:pt x="211" y="61"/>
                  </a:cubicBezTo>
                  <a:cubicBezTo>
                    <a:pt x="211" y="58"/>
                    <a:pt x="208" y="57"/>
                    <a:pt x="207" y="56"/>
                  </a:cubicBezTo>
                  <a:cubicBezTo>
                    <a:pt x="207" y="55"/>
                    <a:pt x="200" y="56"/>
                    <a:pt x="199" y="56"/>
                  </a:cubicBezTo>
                  <a:cubicBezTo>
                    <a:pt x="198" y="57"/>
                    <a:pt x="195" y="58"/>
                    <a:pt x="194" y="59"/>
                  </a:cubicBezTo>
                  <a:cubicBezTo>
                    <a:pt x="192" y="62"/>
                    <a:pt x="188" y="58"/>
                    <a:pt x="187" y="59"/>
                  </a:cubicBezTo>
                  <a:cubicBezTo>
                    <a:pt x="186" y="59"/>
                    <a:pt x="187" y="62"/>
                    <a:pt x="186" y="62"/>
                  </a:cubicBezTo>
                  <a:cubicBezTo>
                    <a:pt x="185" y="64"/>
                    <a:pt x="184" y="64"/>
                    <a:pt x="184" y="65"/>
                  </a:cubicBezTo>
                  <a:cubicBezTo>
                    <a:pt x="183" y="68"/>
                    <a:pt x="185" y="70"/>
                    <a:pt x="184" y="72"/>
                  </a:cubicBezTo>
                  <a:cubicBezTo>
                    <a:pt x="183" y="74"/>
                    <a:pt x="180" y="75"/>
                    <a:pt x="179" y="77"/>
                  </a:cubicBezTo>
                  <a:cubicBezTo>
                    <a:pt x="179" y="78"/>
                    <a:pt x="179" y="79"/>
                    <a:pt x="178" y="79"/>
                  </a:cubicBezTo>
                  <a:cubicBezTo>
                    <a:pt x="177" y="80"/>
                    <a:pt x="179" y="82"/>
                    <a:pt x="177" y="83"/>
                  </a:cubicBezTo>
                  <a:cubicBezTo>
                    <a:pt x="172" y="89"/>
                    <a:pt x="179" y="95"/>
                    <a:pt x="178" y="101"/>
                  </a:cubicBezTo>
                  <a:cubicBezTo>
                    <a:pt x="177" y="105"/>
                    <a:pt x="177" y="105"/>
                    <a:pt x="178" y="109"/>
                  </a:cubicBezTo>
                  <a:cubicBezTo>
                    <a:pt x="179" y="109"/>
                    <a:pt x="178" y="115"/>
                    <a:pt x="181" y="113"/>
                  </a:cubicBezTo>
                  <a:cubicBezTo>
                    <a:pt x="182" y="116"/>
                    <a:pt x="186" y="117"/>
                    <a:pt x="187" y="120"/>
                  </a:cubicBezTo>
                  <a:cubicBezTo>
                    <a:pt x="188" y="123"/>
                    <a:pt x="191" y="125"/>
                    <a:pt x="194" y="127"/>
                  </a:cubicBezTo>
                  <a:cubicBezTo>
                    <a:pt x="195" y="128"/>
                    <a:pt x="196" y="129"/>
                    <a:pt x="197" y="130"/>
                  </a:cubicBezTo>
                  <a:cubicBezTo>
                    <a:pt x="200" y="131"/>
                    <a:pt x="201" y="129"/>
                    <a:pt x="203" y="129"/>
                  </a:cubicBezTo>
                  <a:cubicBezTo>
                    <a:pt x="205" y="128"/>
                    <a:pt x="207" y="128"/>
                    <a:pt x="209" y="129"/>
                  </a:cubicBezTo>
                  <a:cubicBezTo>
                    <a:pt x="210" y="130"/>
                    <a:pt x="218" y="124"/>
                    <a:pt x="221" y="125"/>
                  </a:cubicBezTo>
                  <a:cubicBezTo>
                    <a:pt x="222" y="126"/>
                    <a:pt x="222" y="128"/>
                    <a:pt x="223" y="129"/>
                  </a:cubicBezTo>
                  <a:cubicBezTo>
                    <a:pt x="224" y="131"/>
                    <a:pt x="226" y="129"/>
                    <a:pt x="228" y="129"/>
                  </a:cubicBezTo>
                  <a:cubicBezTo>
                    <a:pt x="230" y="130"/>
                    <a:pt x="231" y="140"/>
                    <a:pt x="229" y="142"/>
                  </a:cubicBezTo>
                  <a:cubicBezTo>
                    <a:pt x="227" y="143"/>
                    <a:pt x="231" y="148"/>
                    <a:pt x="232" y="149"/>
                  </a:cubicBezTo>
                  <a:cubicBezTo>
                    <a:pt x="233" y="152"/>
                    <a:pt x="234" y="158"/>
                    <a:pt x="234" y="161"/>
                  </a:cubicBezTo>
                  <a:cubicBezTo>
                    <a:pt x="234" y="163"/>
                    <a:pt x="234" y="168"/>
                    <a:pt x="233" y="170"/>
                  </a:cubicBezTo>
                  <a:cubicBezTo>
                    <a:pt x="231" y="172"/>
                    <a:pt x="230" y="175"/>
                    <a:pt x="229" y="178"/>
                  </a:cubicBezTo>
                  <a:cubicBezTo>
                    <a:pt x="226" y="185"/>
                    <a:pt x="229" y="192"/>
                    <a:pt x="226" y="199"/>
                  </a:cubicBezTo>
                  <a:cubicBezTo>
                    <a:pt x="225" y="203"/>
                    <a:pt x="225" y="207"/>
                    <a:pt x="224" y="211"/>
                  </a:cubicBezTo>
                  <a:cubicBezTo>
                    <a:pt x="224" y="213"/>
                    <a:pt x="221" y="217"/>
                    <a:pt x="222" y="219"/>
                  </a:cubicBezTo>
                  <a:cubicBezTo>
                    <a:pt x="223" y="218"/>
                    <a:pt x="226" y="218"/>
                    <a:pt x="228" y="217"/>
                  </a:cubicBezTo>
                  <a:cubicBezTo>
                    <a:pt x="232" y="215"/>
                    <a:pt x="234" y="210"/>
                    <a:pt x="237" y="207"/>
                  </a:cubicBezTo>
                  <a:cubicBezTo>
                    <a:pt x="239" y="205"/>
                    <a:pt x="240" y="203"/>
                    <a:pt x="241" y="201"/>
                  </a:cubicBezTo>
                  <a:cubicBezTo>
                    <a:pt x="242" y="199"/>
                    <a:pt x="244" y="198"/>
                    <a:pt x="244" y="196"/>
                  </a:cubicBezTo>
                  <a:cubicBezTo>
                    <a:pt x="247" y="191"/>
                    <a:pt x="248" y="186"/>
                    <a:pt x="251" y="181"/>
                  </a:cubicBezTo>
                  <a:cubicBezTo>
                    <a:pt x="255" y="171"/>
                    <a:pt x="256" y="161"/>
                    <a:pt x="257" y="149"/>
                  </a:cubicBezTo>
                  <a:cubicBezTo>
                    <a:pt x="259" y="137"/>
                    <a:pt x="259" y="126"/>
                    <a:pt x="257" y="114"/>
                  </a:cubicBezTo>
                  <a:close/>
                  <a:moveTo>
                    <a:pt x="246" y="86"/>
                  </a:moveTo>
                  <a:cubicBezTo>
                    <a:pt x="246" y="85"/>
                    <a:pt x="238" y="74"/>
                    <a:pt x="239" y="73"/>
                  </a:cubicBezTo>
                  <a:cubicBezTo>
                    <a:pt x="240" y="73"/>
                    <a:pt x="256" y="101"/>
                    <a:pt x="254" y="105"/>
                  </a:cubicBezTo>
                  <a:cubicBezTo>
                    <a:pt x="252" y="99"/>
                    <a:pt x="249" y="92"/>
                    <a:pt x="246" y="86"/>
                  </a:cubicBezTo>
                  <a:cubicBezTo>
                    <a:pt x="246" y="86"/>
                    <a:pt x="247" y="87"/>
                    <a:pt x="246" y="86"/>
                  </a:cubicBezTo>
                  <a:close/>
                  <a:moveTo>
                    <a:pt x="253" y="136"/>
                  </a:moveTo>
                  <a:cubicBezTo>
                    <a:pt x="253" y="135"/>
                    <a:pt x="253" y="135"/>
                    <a:pt x="253" y="134"/>
                  </a:cubicBezTo>
                  <a:cubicBezTo>
                    <a:pt x="254" y="135"/>
                    <a:pt x="253" y="135"/>
                    <a:pt x="253" y="136"/>
                  </a:cubicBezTo>
                  <a:close/>
                  <a:moveTo>
                    <a:pt x="252" y="140"/>
                  </a:moveTo>
                  <a:cubicBezTo>
                    <a:pt x="252" y="140"/>
                    <a:pt x="252" y="140"/>
                    <a:pt x="252" y="139"/>
                  </a:cubicBezTo>
                  <a:cubicBezTo>
                    <a:pt x="253" y="140"/>
                    <a:pt x="252" y="140"/>
                    <a:pt x="252" y="140"/>
                  </a:cubicBezTo>
                  <a:close/>
                  <a:moveTo>
                    <a:pt x="250" y="177"/>
                  </a:moveTo>
                  <a:cubicBezTo>
                    <a:pt x="249" y="177"/>
                    <a:pt x="249" y="177"/>
                    <a:pt x="249" y="177"/>
                  </a:cubicBezTo>
                  <a:cubicBezTo>
                    <a:pt x="248" y="177"/>
                    <a:pt x="250" y="176"/>
                    <a:pt x="250" y="176"/>
                  </a:cubicBezTo>
                  <a:cubicBezTo>
                    <a:pt x="250" y="176"/>
                    <a:pt x="250" y="177"/>
                    <a:pt x="250" y="177"/>
                  </a:cubicBezTo>
                  <a:cubicBezTo>
                    <a:pt x="249" y="177"/>
                    <a:pt x="250" y="177"/>
                    <a:pt x="250" y="177"/>
                  </a:cubicBezTo>
                  <a:close/>
                  <a:moveTo>
                    <a:pt x="250" y="162"/>
                  </a:moveTo>
                  <a:cubicBezTo>
                    <a:pt x="250" y="161"/>
                    <a:pt x="250" y="161"/>
                    <a:pt x="251" y="160"/>
                  </a:cubicBezTo>
                  <a:cubicBezTo>
                    <a:pt x="251" y="161"/>
                    <a:pt x="250" y="161"/>
                    <a:pt x="250" y="162"/>
                  </a:cubicBezTo>
                  <a:close/>
                  <a:moveTo>
                    <a:pt x="251" y="155"/>
                  </a:moveTo>
                  <a:cubicBezTo>
                    <a:pt x="251" y="153"/>
                    <a:pt x="251" y="150"/>
                    <a:pt x="252" y="147"/>
                  </a:cubicBezTo>
                  <a:cubicBezTo>
                    <a:pt x="252" y="152"/>
                    <a:pt x="252" y="156"/>
                    <a:pt x="252" y="160"/>
                  </a:cubicBezTo>
                  <a:cubicBezTo>
                    <a:pt x="251" y="159"/>
                    <a:pt x="251" y="156"/>
                    <a:pt x="251" y="155"/>
                  </a:cubicBezTo>
                  <a:cubicBezTo>
                    <a:pt x="251" y="154"/>
                    <a:pt x="251" y="156"/>
                    <a:pt x="251" y="155"/>
                  </a:cubicBezTo>
                  <a:close/>
                  <a:moveTo>
                    <a:pt x="254" y="163"/>
                  </a:moveTo>
                  <a:cubicBezTo>
                    <a:pt x="254" y="165"/>
                    <a:pt x="253" y="171"/>
                    <a:pt x="252" y="173"/>
                  </a:cubicBezTo>
                  <a:cubicBezTo>
                    <a:pt x="252" y="169"/>
                    <a:pt x="253" y="166"/>
                    <a:pt x="253" y="162"/>
                  </a:cubicBezTo>
                  <a:cubicBezTo>
                    <a:pt x="254" y="162"/>
                    <a:pt x="254" y="163"/>
                    <a:pt x="254" y="163"/>
                  </a:cubicBezTo>
                  <a:cubicBezTo>
                    <a:pt x="254" y="163"/>
                    <a:pt x="254" y="163"/>
                    <a:pt x="254" y="163"/>
                  </a:cubicBezTo>
                  <a:close/>
                  <a:moveTo>
                    <a:pt x="255" y="140"/>
                  </a:moveTo>
                  <a:cubicBezTo>
                    <a:pt x="255" y="143"/>
                    <a:pt x="255" y="144"/>
                    <a:pt x="254" y="145"/>
                  </a:cubicBezTo>
                  <a:cubicBezTo>
                    <a:pt x="254" y="143"/>
                    <a:pt x="253" y="139"/>
                    <a:pt x="255" y="138"/>
                  </a:cubicBezTo>
                  <a:cubicBezTo>
                    <a:pt x="255" y="139"/>
                    <a:pt x="256" y="139"/>
                    <a:pt x="255" y="140"/>
                  </a:cubicBezTo>
                  <a:cubicBezTo>
                    <a:pt x="255" y="141"/>
                    <a:pt x="256" y="139"/>
                    <a:pt x="255" y="140"/>
                  </a:cubicBezTo>
                  <a:close/>
                  <a:moveTo>
                    <a:pt x="167" y="270"/>
                  </a:moveTo>
                  <a:cubicBezTo>
                    <a:pt x="168" y="271"/>
                    <a:pt x="150" y="276"/>
                    <a:pt x="148" y="276"/>
                  </a:cubicBezTo>
                  <a:cubicBezTo>
                    <a:pt x="141" y="277"/>
                    <a:pt x="133" y="278"/>
                    <a:pt x="126" y="279"/>
                  </a:cubicBezTo>
                  <a:cubicBezTo>
                    <a:pt x="111" y="280"/>
                    <a:pt x="96" y="278"/>
                    <a:pt x="82" y="274"/>
                  </a:cubicBezTo>
                  <a:cubicBezTo>
                    <a:pt x="84" y="274"/>
                    <a:pt x="86" y="275"/>
                    <a:pt x="88" y="275"/>
                  </a:cubicBezTo>
                  <a:cubicBezTo>
                    <a:pt x="86" y="274"/>
                    <a:pt x="84" y="274"/>
                    <a:pt x="83" y="273"/>
                  </a:cubicBezTo>
                  <a:cubicBezTo>
                    <a:pt x="88" y="274"/>
                    <a:pt x="94" y="273"/>
                    <a:pt x="99" y="274"/>
                  </a:cubicBezTo>
                  <a:cubicBezTo>
                    <a:pt x="99" y="273"/>
                    <a:pt x="94" y="272"/>
                    <a:pt x="94" y="272"/>
                  </a:cubicBezTo>
                  <a:cubicBezTo>
                    <a:pt x="95" y="272"/>
                    <a:pt x="98" y="271"/>
                    <a:pt x="98" y="271"/>
                  </a:cubicBezTo>
                  <a:cubicBezTo>
                    <a:pt x="100" y="270"/>
                    <a:pt x="96" y="270"/>
                    <a:pt x="96" y="269"/>
                  </a:cubicBezTo>
                  <a:cubicBezTo>
                    <a:pt x="96" y="269"/>
                    <a:pt x="97" y="269"/>
                    <a:pt x="98" y="269"/>
                  </a:cubicBezTo>
                  <a:cubicBezTo>
                    <a:pt x="99" y="268"/>
                    <a:pt x="98" y="267"/>
                    <a:pt x="98" y="267"/>
                  </a:cubicBezTo>
                  <a:cubicBezTo>
                    <a:pt x="98" y="266"/>
                    <a:pt x="105" y="265"/>
                    <a:pt x="106" y="266"/>
                  </a:cubicBezTo>
                  <a:cubicBezTo>
                    <a:pt x="105" y="266"/>
                    <a:pt x="104" y="265"/>
                    <a:pt x="105" y="267"/>
                  </a:cubicBezTo>
                  <a:cubicBezTo>
                    <a:pt x="104" y="267"/>
                    <a:pt x="102" y="267"/>
                    <a:pt x="102" y="268"/>
                  </a:cubicBezTo>
                  <a:cubicBezTo>
                    <a:pt x="102" y="268"/>
                    <a:pt x="104" y="271"/>
                    <a:pt x="104" y="271"/>
                  </a:cubicBezTo>
                  <a:cubicBezTo>
                    <a:pt x="105" y="272"/>
                    <a:pt x="108" y="273"/>
                    <a:pt x="108" y="274"/>
                  </a:cubicBezTo>
                  <a:cubicBezTo>
                    <a:pt x="108" y="277"/>
                    <a:pt x="122" y="277"/>
                    <a:pt x="124" y="277"/>
                  </a:cubicBezTo>
                  <a:cubicBezTo>
                    <a:pt x="129" y="276"/>
                    <a:pt x="133" y="274"/>
                    <a:pt x="138" y="273"/>
                  </a:cubicBezTo>
                  <a:cubicBezTo>
                    <a:pt x="141" y="273"/>
                    <a:pt x="144" y="272"/>
                    <a:pt x="147" y="272"/>
                  </a:cubicBezTo>
                  <a:cubicBezTo>
                    <a:pt x="148" y="272"/>
                    <a:pt x="153" y="270"/>
                    <a:pt x="154" y="270"/>
                  </a:cubicBezTo>
                  <a:cubicBezTo>
                    <a:pt x="154" y="273"/>
                    <a:pt x="165" y="270"/>
                    <a:pt x="167" y="270"/>
                  </a:cubicBezTo>
                  <a:cubicBezTo>
                    <a:pt x="168" y="270"/>
                    <a:pt x="167" y="270"/>
                    <a:pt x="167" y="270"/>
                  </a:cubicBezTo>
                  <a:close/>
                  <a:moveTo>
                    <a:pt x="248" y="193"/>
                  </a:moveTo>
                  <a:cubicBezTo>
                    <a:pt x="249" y="191"/>
                    <a:pt x="249" y="190"/>
                    <a:pt x="250" y="189"/>
                  </a:cubicBezTo>
                  <a:cubicBezTo>
                    <a:pt x="249" y="190"/>
                    <a:pt x="249" y="191"/>
                    <a:pt x="248" y="193"/>
                  </a:cubicBezTo>
                  <a:close/>
                  <a:moveTo>
                    <a:pt x="250" y="187"/>
                  </a:moveTo>
                  <a:cubicBezTo>
                    <a:pt x="250" y="187"/>
                    <a:pt x="251" y="187"/>
                    <a:pt x="251" y="187"/>
                  </a:cubicBezTo>
                  <a:cubicBezTo>
                    <a:pt x="251" y="187"/>
                    <a:pt x="250" y="187"/>
                    <a:pt x="250" y="187"/>
                  </a:cubicBezTo>
                  <a:close/>
                  <a:moveTo>
                    <a:pt x="97" y="4"/>
                  </a:moveTo>
                  <a:cubicBezTo>
                    <a:pt x="97" y="4"/>
                    <a:pt x="96" y="4"/>
                    <a:pt x="95" y="4"/>
                  </a:cubicBezTo>
                  <a:cubicBezTo>
                    <a:pt x="95" y="3"/>
                    <a:pt x="98" y="3"/>
                    <a:pt x="97" y="2"/>
                  </a:cubicBezTo>
                  <a:cubicBezTo>
                    <a:pt x="100" y="1"/>
                    <a:pt x="107" y="0"/>
                    <a:pt x="110" y="1"/>
                  </a:cubicBezTo>
                  <a:cubicBezTo>
                    <a:pt x="115" y="1"/>
                    <a:pt x="119" y="0"/>
                    <a:pt x="123" y="0"/>
                  </a:cubicBezTo>
                  <a:cubicBezTo>
                    <a:pt x="125" y="1"/>
                    <a:pt x="126" y="1"/>
                    <a:pt x="128" y="1"/>
                  </a:cubicBezTo>
                  <a:cubicBezTo>
                    <a:pt x="129" y="1"/>
                    <a:pt x="127" y="2"/>
                    <a:pt x="129" y="3"/>
                  </a:cubicBezTo>
                  <a:cubicBezTo>
                    <a:pt x="130" y="3"/>
                    <a:pt x="132" y="5"/>
                    <a:pt x="133" y="5"/>
                  </a:cubicBezTo>
                  <a:cubicBezTo>
                    <a:pt x="133" y="6"/>
                    <a:pt x="132" y="5"/>
                    <a:pt x="133" y="6"/>
                  </a:cubicBezTo>
                  <a:cubicBezTo>
                    <a:pt x="133" y="7"/>
                    <a:pt x="134" y="8"/>
                    <a:pt x="134" y="8"/>
                  </a:cubicBezTo>
                  <a:cubicBezTo>
                    <a:pt x="134" y="8"/>
                    <a:pt x="130" y="8"/>
                    <a:pt x="130" y="8"/>
                  </a:cubicBezTo>
                  <a:cubicBezTo>
                    <a:pt x="129" y="8"/>
                    <a:pt x="130" y="9"/>
                    <a:pt x="130" y="8"/>
                  </a:cubicBezTo>
                  <a:cubicBezTo>
                    <a:pt x="131" y="9"/>
                    <a:pt x="133" y="8"/>
                    <a:pt x="134" y="8"/>
                  </a:cubicBezTo>
                  <a:cubicBezTo>
                    <a:pt x="132" y="11"/>
                    <a:pt x="128" y="10"/>
                    <a:pt x="126" y="12"/>
                  </a:cubicBezTo>
                  <a:cubicBezTo>
                    <a:pt x="124" y="13"/>
                    <a:pt x="122" y="13"/>
                    <a:pt x="120" y="14"/>
                  </a:cubicBezTo>
                  <a:cubicBezTo>
                    <a:pt x="120" y="15"/>
                    <a:pt x="119" y="18"/>
                    <a:pt x="117" y="19"/>
                  </a:cubicBezTo>
                  <a:cubicBezTo>
                    <a:pt x="116" y="21"/>
                    <a:pt x="111" y="18"/>
                    <a:pt x="110" y="17"/>
                  </a:cubicBezTo>
                  <a:cubicBezTo>
                    <a:pt x="109" y="15"/>
                    <a:pt x="106" y="11"/>
                    <a:pt x="109" y="10"/>
                  </a:cubicBezTo>
                  <a:cubicBezTo>
                    <a:pt x="113" y="9"/>
                    <a:pt x="109" y="10"/>
                    <a:pt x="108" y="9"/>
                  </a:cubicBezTo>
                  <a:cubicBezTo>
                    <a:pt x="109" y="8"/>
                    <a:pt x="110" y="8"/>
                    <a:pt x="111" y="8"/>
                  </a:cubicBezTo>
                  <a:cubicBezTo>
                    <a:pt x="110" y="7"/>
                    <a:pt x="110" y="7"/>
                    <a:pt x="108" y="8"/>
                  </a:cubicBezTo>
                  <a:cubicBezTo>
                    <a:pt x="108" y="6"/>
                    <a:pt x="110" y="5"/>
                    <a:pt x="108" y="4"/>
                  </a:cubicBezTo>
                  <a:cubicBezTo>
                    <a:pt x="108" y="4"/>
                    <a:pt x="103" y="4"/>
                    <a:pt x="103" y="4"/>
                  </a:cubicBezTo>
                  <a:cubicBezTo>
                    <a:pt x="103" y="2"/>
                    <a:pt x="108" y="3"/>
                    <a:pt x="109" y="1"/>
                  </a:cubicBezTo>
                  <a:cubicBezTo>
                    <a:pt x="105" y="1"/>
                    <a:pt x="101" y="4"/>
                    <a:pt x="97" y="4"/>
                  </a:cubicBezTo>
                  <a:cubicBezTo>
                    <a:pt x="97" y="4"/>
                    <a:pt x="98" y="4"/>
                    <a:pt x="97" y="4"/>
                  </a:cubicBezTo>
                  <a:close/>
                  <a:moveTo>
                    <a:pt x="171" y="30"/>
                  </a:moveTo>
                  <a:cubicBezTo>
                    <a:pt x="172" y="30"/>
                    <a:pt x="170" y="28"/>
                    <a:pt x="170" y="28"/>
                  </a:cubicBezTo>
                  <a:cubicBezTo>
                    <a:pt x="170" y="28"/>
                    <a:pt x="171" y="28"/>
                    <a:pt x="171" y="28"/>
                  </a:cubicBezTo>
                  <a:cubicBezTo>
                    <a:pt x="171" y="27"/>
                    <a:pt x="167" y="25"/>
                    <a:pt x="166" y="25"/>
                  </a:cubicBezTo>
                  <a:cubicBezTo>
                    <a:pt x="165" y="26"/>
                    <a:pt x="163" y="21"/>
                    <a:pt x="163" y="21"/>
                  </a:cubicBezTo>
                  <a:cubicBezTo>
                    <a:pt x="165" y="20"/>
                    <a:pt x="167" y="23"/>
                    <a:pt x="169" y="24"/>
                  </a:cubicBezTo>
                  <a:cubicBezTo>
                    <a:pt x="171" y="25"/>
                    <a:pt x="179" y="29"/>
                    <a:pt x="179" y="31"/>
                  </a:cubicBezTo>
                  <a:cubicBezTo>
                    <a:pt x="179" y="32"/>
                    <a:pt x="173" y="32"/>
                    <a:pt x="173" y="33"/>
                  </a:cubicBezTo>
                  <a:cubicBezTo>
                    <a:pt x="172" y="31"/>
                    <a:pt x="174" y="31"/>
                    <a:pt x="174" y="31"/>
                  </a:cubicBezTo>
                  <a:cubicBezTo>
                    <a:pt x="174" y="31"/>
                    <a:pt x="171" y="30"/>
                    <a:pt x="171" y="30"/>
                  </a:cubicBezTo>
                  <a:cubicBezTo>
                    <a:pt x="171" y="30"/>
                    <a:pt x="172" y="30"/>
                    <a:pt x="171" y="30"/>
                  </a:cubicBezTo>
                  <a:close/>
                  <a:moveTo>
                    <a:pt x="96" y="33"/>
                  </a:moveTo>
                  <a:cubicBezTo>
                    <a:pt x="96" y="33"/>
                    <a:pt x="91" y="37"/>
                    <a:pt x="91" y="38"/>
                  </a:cubicBezTo>
                  <a:cubicBezTo>
                    <a:pt x="91" y="38"/>
                    <a:pt x="96" y="38"/>
                    <a:pt x="97" y="39"/>
                  </a:cubicBezTo>
                  <a:cubicBezTo>
                    <a:pt x="97" y="39"/>
                    <a:pt x="96" y="39"/>
                    <a:pt x="96" y="39"/>
                  </a:cubicBezTo>
                  <a:cubicBezTo>
                    <a:pt x="97" y="39"/>
                    <a:pt x="99" y="38"/>
                    <a:pt x="99" y="38"/>
                  </a:cubicBezTo>
                  <a:cubicBezTo>
                    <a:pt x="99" y="39"/>
                    <a:pt x="99" y="39"/>
                    <a:pt x="99" y="39"/>
                  </a:cubicBezTo>
                  <a:cubicBezTo>
                    <a:pt x="101" y="42"/>
                    <a:pt x="101" y="37"/>
                    <a:pt x="101" y="37"/>
                  </a:cubicBezTo>
                  <a:cubicBezTo>
                    <a:pt x="100" y="36"/>
                    <a:pt x="102" y="34"/>
                    <a:pt x="99" y="35"/>
                  </a:cubicBezTo>
                  <a:cubicBezTo>
                    <a:pt x="99" y="35"/>
                    <a:pt x="96" y="34"/>
                    <a:pt x="96" y="34"/>
                  </a:cubicBezTo>
                  <a:cubicBezTo>
                    <a:pt x="96" y="34"/>
                    <a:pt x="98" y="32"/>
                    <a:pt x="99" y="32"/>
                  </a:cubicBezTo>
                  <a:cubicBezTo>
                    <a:pt x="97" y="31"/>
                    <a:pt x="97" y="32"/>
                    <a:pt x="96" y="33"/>
                  </a:cubicBezTo>
                  <a:cubicBezTo>
                    <a:pt x="96" y="33"/>
                    <a:pt x="97" y="32"/>
                    <a:pt x="96" y="33"/>
                  </a:cubicBezTo>
                  <a:close/>
                  <a:moveTo>
                    <a:pt x="101" y="38"/>
                  </a:moveTo>
                  <a:cubicBezTo>
                    <a:pt x="102" y="38"/>
                    <a:pt x="101" y="38"/>
                    <a:pt x="101" y="38"/>
                  </a:cubicBezTo>
                  <a:cubicBezTo>
                    <a:pt x="101" y="38"/>
                    <a:pt x="101" y="38"/>
                    <a:pt x="101" y="38"/>
                  </a:cubicBezTo>
                  <a:close/>
                  <a:moveTo>
                    <a:pt x="100" y="38"/>
                  </a:moveTo>
                  <a:cubicBezTo>
                    <a:pt x="100" y="37"/>
                    <a:pt x="101" y="37"/>
                    <a:pt x="101" y="38"/>
                  </a:cubicBezTo>
                  <a:cubicBezTo>
                    <a:pt x="100" y="38"/>
                    <a:pt x="100" y="38"/>
                    <a:pt x="100" y="38"/>
                  </a:cubicBezTo>
                  <a:cubicBezTo>
                    <a:pt x="100" y="38"/>
                    <a:pt x="100" y="38"/>
                    <a:pt x="100" y="38"/>
                  </a:cubicBezTo>
                  <a:close/>
                  <a:moveTo>
                    <a:pt x="97" y="32"/>
                  </a:moveTo>
                  <a:cubicBezTo>
                    <a:pt x="97" y="32"/>
                    <a:pt x="97" y="32"/>
                    <a:pt x="97" y="32"/>
                  </a:cubicBezTo>
                  <a:cubicBezTo>
                    <a:pt x="97" y="32"/>
                    <a:pt x="97" y="32"/>
                    <a:pt x="97" y="32"/>
                  </a:cubicBezTo>
                  <a:cubicBezTo>
                    <a:pt x="97" y="32"/>
                    <a:pt x="97" y="32"/>
                    <a:pt x="97" y="32"/>
                  </a:cubicBezTo>
                  <a:close/>
                  <a:moveTo>
                    <a:pt x="92" y="36"/>
                  </a:moveTo>
                  <a:cubicBezTo>
                    <a:pt x="92" y="36"/>
                    <a:pt x="92" y="36"/>
                    <a:pt x="93" y="36"/>
                  </a:cubicBezTo>
                  <a:cubicBezTo>
                    <a:pt x="92" y="36"/>
                    <a:pt x="92" y="36"/>
                    <a:pt x="92" y="36"/>
                  </a:cubicBezTo>
                  <a:cubicBezTo>
                    <a:pt x="92" y="36"/>
                    <a:pt x="92" y="36"/>
                    <a:pt x="92" y="36"/>
                  </a:cubicBezTo>
                  <a:close/>
                  <a:moveTo>
                    <a:pt x="44" y="95"/>
                  </a:moveTo>
                  <a:cubicBezTo>
                    <a:pt x="42" y="95"/>
                    <a:pt x="45" y="94"/>
                    <a:pt x="44" y="93"/>
                  </a:cubicBezTo>
                  <a:cubicBezTo>
                    <a:pt x="43" y="91"/>
                    <a:pt x="37" y="91"/>
                    <a:pt x="36" y="89"/>
                  </a:cubicBezTo>
                  <a:cubicBezTo>
                    <a:pt x="37" y="89"/>
                    <a:pt x="37" y="89"/>
                    <a:pt x="37" y="88"/>
                  </a:cubicBezTo>
                  <a:cubicBezTo>
                    <a:pt x="35" y="88"/>
                    <a:pt x="34" y="90"/>
                    <a:pt x="32" y="90"/>
                  </a:cubicBezTo>
                  <a:cubicBezTo>
                    <a:pt x="36" y="83"/>
                    <a:pt x="46" y="91"/>
                    <a:pt x="50" y="94"/>
                  </a:cubicBezTo>
                  <a:cubicBezTo>
                    <a:pt x="48" y="94"/>
                    <a:pt x="46" y="94"/>
                    <a:pt x="44" y="95"/>
                  </a:cubicBezTo>
                  <a:cubicBezTo>
                    <a:pt x="43" y="95"/>
                    <a:pt x="45" y="95"/>
                    <a:pt x="44" y="95"/>
                  </a:cubicBezTo>
                  <a:close/>
                  <a:moveTo>
                    <a:pt x="49" y="98"/>
                  </a:moveTo>
                  <a:cubicBezTo>
                    <a:pt x="48" y="98"/>
                    <a:pt x="52" y="98"/>
                    <a:pt x="53" y="98"/>
                  </a:cubicBezTo>
                  <a:cubicBezTo>
                    <a:pt x="52" y="96"/>
                    <a:pt x="53" y="96"/>
                    <a:pt x="51" y="95"/>
                  </a:cubicBezTo>
                  <a:cubicBezTo>
                    <a:pt x="53" y="93"/>
                    <a:pt x="58" y="96"/>
                    <a:pt x="59" y="96"/>
                  </a:cubicBezTo>
                  <a:cubicBezTo>
                    <a:pt x="59" y="96"/>
                    <a:pt x="59" y="96"/>
                    <a:pt x="59" y="97"/>
                  </a:cubicBezTo>
                  <a:cubicBezTo>
                    <a:pt x="59" y="97"/>
                    <a:pt x="62" y="99"/>
                    <a:pt x="60" y="99"/>
                  </a:cubicBezTo>
                  <a:cubicBezTo>
                    <a:pt x="57" y="97"/>
                    <a:pt x="56" y="99"/>
                    <a:pt x="54" y="100"/>
                  </a:cubicBezTo>
                  <a:cubicBezTo>
                    <a:pt x="53" y="98"/>
                    <a:pt x="51" y="99"/>
                    <a:pt x="49" y="98"/>
                  </a:cubicBezTo>
                  <a:cubicBezTo>
                    <a:pt x="49" y="98"/>
                    <a:pt x="49" y="99"/>
                    <a:pt x="49" y="98"/>
                  </a:cubicBezTo>
                  <a:close/>
                  <a:moveTo>
                    <a:pt x="167" y="28"/>
                  </a:moveTo>
                  <a:cubicBezTo>
                    <a:pt x="170" y="30"/>
                    <a:pt x="166" y="32"/>
                    <a:pt x="164" y="30"/>
                  </a:cubicBezTo>
                  <a:cubicBezTo>
                    <a:pt x="164" y="30"/>
                    <a:pt x="164" y="28"/>
                    <a:pt x="162" y="27"/>
                  </a:cubicBezTo>
                  <a:cubicBezTo>
                    <a:pt x="163" y="27"/>
                    <a:pt x="163" y="27"/>
                    <a:pt x="164" y="26"/>
                  </a:cubicBezTo>
                  <a:cubicBezTo>
                    <a:pt x="162" y="23"/>
                    <a:pt x="167" y="27"/>
                    <a:pt x="167" y="28"/>
                  </a:cubicBezTo>
                  <a:cubicBezTo>
                    <a:pt x="168" y="28"/>
                    <a:pt x="167" y="27"/>
                    <a:pt x="167" y="28"/>
                  </a:cubicBezTo>
                  <a:close/>
                  <a:moveTo>
                    <a:pt x="136" y="13"/>
                  </a:moveTo>
                  <a:cubicBezTo>
                    <a:pt x="136" y="12"/>
                    <a:pt x="140" y="12"/>
                    <a:pt x="140" y="12"/>
                  </a:cubicBezTo>
                  <a:cubicBezTo>
                    <a:pt x="141" y="12"/>
                    <a:pt x="149" y="13"/>
                    <a:pt x="146" y="14"/>
                  </a:cubicBezTo>
                  <a:cubicBezTo>
                    <a:pt x="144" y="15"/>
                    <a:pt x="141" y="16"/>
                    <a:pt x="139" y="14"/>
                  </a:cubicBezTo>
                  <a:cubicBezTo>
                    <a:pt x="139" y="14"/>
                    <a:pt x="136" y="13"/>
                    <a:pt x="136" y="13"/>
                  </a:cubicBezTo>
                  <a:cubicBezTo>
                    <a:pt x="136" y="12"/>
                    <a:pt x="137" y="13"/>
                    <a:pt x="136" y="13"/>
                  </a:cubicBezTo>
                  <a:close/>
                  <a:moveTo>
                    <a:pt x="201" y="48"/>
                  </a:moveTo>
                  <a:cubicBezTo>
                    <a:pt x="202" y="48"/>
                    <a:pt x="204" y="51"/>
                    <a:pt x="204" y="52"/>
                  </a:cubicBezTo>
                  <a:cubicBezTo>
                    <a:pt x="203" y="53"/>
                    <a:pt x="201" y="49"/>
                    <a:pt x="200" y="49"/>
                  </a:cubicBezTo>
                  <a:cubicBezTo>
                    <a:pt x="201" y="48"/>
                    <a:pt x="201" y="48"/>
                    <a:pt x="201" y="48"/>
                  </a:cubicBezTo>
                  <a:close/>
                  <a:moveTo>
                    <a:pt x="91" y="5"/>
                  </a:moveTo>
                  <a:cubicBezTo>
                    <a:pt x="93" y="3"/>
                    <a:pt x="93" y="4"/>
                    <a:pt x="96" y="4"/>
                  </a:cubicBezTo>
                  <a:cubicBezTo>
                    <a:pt x="96" y="5"/>
                    <a:pt x="93" y="5"/>
                    <a:pt x="91" y="5"/>
                  </a:cubicBezTo>
                  <a:cubicBezTo>
                    <a:pt x="91" y="4"/>
                    <a:pt x="93" y="5"/>
                    <a:pt x="91" y="5"/>
                  </a:cubicBezTo>
                  <a:close/>
                  <a:moveTo>
                    <a:pt x="144" y="3"/>
                  </a:moveTo>
                  <a:cubicBezTo>
                    <a:pt x="142" y="2"/>
                    <a:pt x="140" y="2"/>
                    <a:pt x="139" y="1"/>
                  </a:cubicBezTo>
                  <a:cubicBezTo>
                    <a:pt x="141" y="1"/>
                    <a:pt x="143" y="2"/>
                    <a:pt x="145" y="2"/>
                  </a:cubicBezTo>
                  <a:cubicBezTo>
                    <a:pt x="145" y="3"/>
                    <a:pt x="144" y="3"/>
                    <a:pt x="144" y="3"/>
                  </a:cubicBezTo>
                  <a:cubicBezTo>
                    <a:pt x="142" y="2"/>
                    <a:pt x="144" y="3"/>
                    <a:pt x="144" y="3"/>
                  </a:cubicBezTo>
                  <a:close/>
                  <a:moveTo>
                    <a:pt x="139" y="1"/>
                  </a:moveTo>
                  <a:cubicBezTo>
                    <a:pt x="138" y="1"/>
                    <a:pt x="138" y="1"/>
                    <a:pt x="138" y="1"/>
                  </a:cubicBezTo>
                  <a:cubicBezTo>
                    <a:pt x="138" y="1"/>
                    <a:pt x="138" y="1"/>
                    <a:pt x="139" y="1"/>
                  </a:cubicBezTo>
                  <a:cubicBezTo>
                    <a:pt x="138" y="1"/>
                    <a:pt x="138" y="1"/>
                    <a:pt x="139" y="1"/>
                  </a:cubicBezTo>
                  <a:close/>
                  <a:moveTo>
                    <a:pt x="44" y="99"/>
                  </a:moveTo>
                  <a:cubicBezTo>
                    <a:pt x="45" y="99"/>
                    <a:pt x="45" y="99"/>
                    <a:pt x="45" y="99"/>
                  </a:cubicBezTo>
                  <a:cubicBezTo>
                    <a:pt x="45" y="100"/>
                    <a:pt x="41" y="99"/>
                    <a:pt x="41" y="98"/>
                  </a:cubicBezTo>
                  <a:cubicBezTo>
                    <a:pt x="42" y="98"/>
                    <a:pt x="43" y="98"/>
                    <a:pt x="44" y="99"/>
                  </a:cubicBezTo>
                  <a:close/>
                  <a:moveTo>
                    <a:pt x="67" y="98"/>
                  </a:moveTo>
                  <a:cubicBezTo>
                    <a:pt x="65" y="103"/>
                    <a:pt x="61" y="96"/>
                    <a:pt x="67" y="98"/>
                  </a:cubicBezTo>
                  <a:cubicBezTo>
                    <a:pt x="66" y="99"/>
                    <a:pt x="66" y="98"/>
                    <a:pt x="67" y="98"/>
                  </a:cubicBezTo>
                  <a:close/>
                  <a:moveTo>
                    <a:pt x="73" y="118"/>
                  </a:moveTo>
                  <a:cubicBezTo>
                    <a:pt x="73" y="118"/>
                    <a:pt x="73" y="118"/>
                    <a:pt x="73" y="118"/>
                  </a:cubicBezTo>
                  <a:cubicBezTo>
                    <a:pt x="73" y="118"/>
                    <a:pt x="73" y="118"/>
                    <a:pt x="74" y="118"/>
                  </a:cubicBezTo>
                  <a:cubicBezTo>
                    <a:pt x="73" y="118"/>
                    <a:pt x="73" y="118"/>
                    <a:pt x="73" y="118"/>
                  </a:cubicBezTo>
                  <a:close/>
                  <a:moveTo>
                    <a:pt x="74" y="118"/>
                  </a:moveTo>
                  <a:cubicBezTo>
                    <a:pt x="74" y="118"/>
                    <a:pt x="74" y="116"/>
                    <a:pt x="75" y="116"/>
                  </a:cubicBezTo>
                  <a:cubicBezTo>
                    <a:pt x="77" y="117"/>
                    <a:pt x="74" y="118"/>
                    <a:pt x="74" y="118"/>
                  </a:cubicBezTo>
                  <a:cubicBezTo>
                    <a:pt x="74" y="118"/>
                    <a:pt x="75" y="118"/>
                    <a:pt x="74" y="118"/>
                  </a:cubicBezTo>
                  <a:close/>
                  <a:moveTo>
                    <a:pt x="87" y="4"/>
                  </a:moveTo>
                  <a:cubicBezTo>
                    <a:pt x="86" y="5"/>
                    <a:pt x="85" y="4"/>
                    <a:pt x="83" y="5"/>
                  </a:cubicBezTo>
                  <a:cubicBezTo>
                    <a:pt x="85" y="3"/>
                    <a:pt x="86" y="4"/>
                    <a:pt x="87" y="4"/>
                  </a:cubicBezTo>
                  <a:cubicBezTo>
                    <a:pt x="86" y="5"/>
                    <a:pt x="87" y="4"/>
                    <a:pt x="87" y="4"/>
                  </a:cubicBezTo>
                  <a:close/>
                  <a:moveTo>
                    <a:pt x="45" y="86"/>
                  </a:moveTo>
                  <a:cubicBezTo>
                    <a:pt x="45" y="84"/>
                    <a:pt x="44" y="84"/>
                    <a:pt x="45" y="83"/>
                  </a:cubicBezTo>
                  <a:cubicBezTo>
                    <a:pt x="45" y="84"/>
                    <a:pt x="45" y="85"/>
                    <a:pt x="45" y="86"/>
                  </a:cubicBezTo>
                  <a:cubicBezTo>
                    <a:pt x="45" y="85"/>
                    <a:pt x="45" y="85"/>
                    <a:pt x="45" y="86"/>
                  </a:cubicBezTo>
                  <a:close/>
                  <a:moveTo>
                    <a:pt x="15" y="144"/>
                  </a:moveTo>
                  <a:cubicBezTo>
                    <a:pt x="15" y="144"/>
                    <a:pt x="14" y="145"/>
                    <a:pt x="14" y="144"/>
                  </a:cubicBezTo>
                  <a:cubicBezTo>
                    <a:pt x="14" y="144"/>
                    <a:pt x="13" y="142"/>
                    <a:pt x="14" y="142"/>
                  </a:cubicBezTo>
                  <a:cubicBezTo>
                    <a:pt x="14" y="142"/>
                    <a:pt x="14" y="143"/>
                    <a:pt x="15" y="144"/>
                  </a:cubicBezTo>
                  <a:cubicBezTo>
                    <a:pt x="15" y="144"/>
                    <a:pt x="14" y="143"/>
                    <a:pt x="15" y="144"/>
                  </a:cubicBezTo>
                  <a:close/>
                  <a:moveTo>
                    <a:pt x="85" y="34"/>
                  </a:moveTo>
                  <a:cubicBezTo>
                    <a:pt x="86" y="34"/>
                    <a:pt x="87" y="35"/>
                    <a:pt x="88" y="36"/>
                  </a:cubicBezTo>
                  <a:cubicBezTo>
                    <a:pt x="87" y="36"/>
                    <a:pt x="86" y="35"/>
                    <a:pt x="85" y="34"/>
                  </a:cubicBezTo>
                  <a:close/>
                  <a:moveTo>
                    <a:pt x="201" y="47"/>
                  </a:moveTo>
                  <a:cubicBezTo>
                    <a:pt x="201" y="47"/>
                    <a:pt x="201" y="47"/>
                    <a:pt x="201" y="47"/>
                  </a:cubicBezTo>
                  <a:cubicBezTo>
                    <a:pt x="200" y="47"/>
                    <a:pt x="198" y="46"/>
                    <a:pt x="199" y="45"/>
                  </a:cubicBezTo>
                  <a:cubicBezTo>
                    <a:pt x="200" y="45"/>
                    <a:pt x="201" y="47"/>
                    <a:pt x="201" y="47"/>
                  </a:cubicBezTo>
                  <a:close/>
                  <a:moveTo>
                    <a:pt x="224" y="59"/>
                  </a:moveTo>
                  <a:cubicBezTo>
                    <a:pt x="224" y="59"/>
                    <a:pt x="223" y="59"/>
                    <a:pt x="223" y="58"/>
                  </a:cubicBezTo>
                  <a:cubicBezTo>
                    <a:pt x="223" y="58"/>
                    <a:pt x="224" y="58"/>
                    <a:pt x="225" y="59"/>
                  </a:cubicBezTo>
                  <a:cubicBezTo>
                    <a:pt x="225" y="59"/>
                    <a:pt x="224" y="59"/>
                    <a:pt x="224" y="59"/>
                  </a:cubicBezTo>
                  <a:cubicBezTo>
                    <a:pt x="224" y="59"/>
                    <a:pt x="224" y="59"/>
                    <a:pt x="224" y="59"/>
                  </a:cubicBezTo>
                  <a:close/>
                  <a:moveTo>
                    <a:pt x="89" y="5"/>
                  </a:moveTo>
                  <a:cubicBezTo>
                    <a:pt x="89" y="4"/>
                    <a:pt x="88" y="5"/>
                    <a:pt x="88" y="4"/>
                  </a:cubicBezTo>
                  <a:cubicBezTo>
                    <a:pt x="89" y="4"/>
                    <a:pt x="90" y="4"/>
                    <a:pt x="91" y="4"/>
                  </a:cubicBezTo>
                  <a:cubicBezTo>
                    <a:pt x="90" y="4"/>
                    <a:pt x="90" y="5"/>
                    <a:pt x="89" y="5"/>
                  </a:cubicBezTo>
                  <a:cubicBezTo>
                    <a:pt x="89" y="4"/>
                    <a:pt x="89" y="5"/>
                    <a:pt x="89" y="5"/>
                  </a:cubicBezTo>
                  <a:close/>
                  <a:moveTo>
                    <a:pt x="85" y="6"/>
                  </a:moveTo>
                  <a:cubicBezTo>
                    <a:pt x="84" y="6"/>
                    <a:pt x="83" y="7"/>
                    <a:pt x="82" y="7"/>
                  </a:cubicBezTo>
                  <a:cubicBezTo>
                    <a:pt x="83" y="6"/>
                    <a:pt x="84" y="6"/>
                    <a:pt x="85" y="6"/>
                  </a:cubicBezTo>
                  <a:close/>
                  <a:moveTo>
                    <a:pt x="85" y="40"/>
                  </a:moveTo>
                  <a:cubicBezTo>
                    <a:pt x="85" y="40"/>
                    <a:pt x="85" y="40"/>
                    <a:pt x="86" y="40"/>
                  </a:cubicBezTo>
                  <a:cubicBezTo>
                    <a:pt x="84" y="42"/>
                    <a:pt x="83" y="39"/>
                    <a:pt x="83" y="39"/>
                  </a:cubicBezTo>
                  <a:cubicBezTo>
                    <a:pt x="83" y="39"/>
                    <a:pt x="85" y="40"/>
                    <a:pt x="85" y="40"/>
                  </a:cubicBezTo>
                  <a:cubicBezTo>
                    <a:pt x="85" y="40"/>
                    <a:pt x="84" y="40"/>
                    <a:pt x="85" y="40"/>
                  </a:cubicBezTo>
                  <a:close/>
                  <a:moveTo>
                    <a:pt x="85" y="6"/>
                  </a:moveTo>
                  <a:cubicBezTo>
                    <a:pt x="86" y="5"/>
                    <a:pt x="87" y="5"/>
                    <a:pt x="89" y="5"/>
                  </a:cubicBezTo>
                  <a:cubicBezTo>
                    <a:pt x="88" y="6"/>
                    <a:pt x="87" y="6"/>
                    <a:pt x="85" y="6"/>
                  </a:cubicBezTo>
                  <a:close/>
                  <a:moveTo>
                    <a:pt x="195" y="51"/>
                  </a:moveTo>
                  <a:cubicBezTo>
                    <a:pt x="194" y="51"/>
                    <a:pt x="197" y="50"/>
                    <a:pt x="196" y="52"/>
                  </a:cubicBezTo>
                  <a:cubicBezTo>
                    <a:pt x="195" y="51"/>
                    <a:pt x="195" y="51"/>
                    <a:pt x="195" y="51"/>
                  </a:cubicBezTo>
                  <a:cubicBezTo>
                    <a:pt x="195" y="51"/>
                    <a:pt x="195" y="51"/>
                    <a:pt x="195" y="51"/>
                  </a:cubicBezTo>
                  <a:close/>
                  <a:moveTo>
                    <a:pt x="230" y="59"/>
                  </a:moveTo>
                  <a:cubicBezTo>
                    <a:pt x="229" y="59"/>
                    <a:pt x="229" y="58"/>
                    <a:pt x="229" y="58"/>
                  </a:cubicBezTo>
                  <a:cubicBezTo>
                    <a:pt x="230" y="58"/>
                    <a:pt x="230" y="58"/>
                    <a:pt x="230" y="59"/>
                  </a:cubicBezTo>
                  <a:close/>
                  <a:moveTo>
                    <a:pt x="88" y="11"/>
                  </a:moveTo>
                  <a:cubicBezTo>
                    <a:pt x="88" y="11"/>
                    <a:pt x="89" y="10"/>
                    <a:pt x="90" y="10"/>
                  </a:cubicBezTo>
                  <a:cubicBezTo>
                    <a:pt x="89" y="11"/>
                    <a:pt x="89" y="11"/>
                    <a:pt x="88" y="11"/>
                  </a:cubicBezTo>
                  <a:close/>
                  <a:moveTo>
                    <a:pt x="78" y="16"/>
                  </a:moveTo>
                  <a:cubicBezTo>
                    <a:pt x="77" y="16"/>
                    <a:pt x="76" y="17"/>
                    <a:pt x="75" y="17"/>
                  </a:cubicBezTo>
                  <a:cubicBezTo>
                    <a:pt x="76" y="16"/>
                    <a:pt x="77" y="16"/>
                    <a:pt x="78" y="16"/>
                  </a:cubicBezTo>
                  <a:close/>
                  <a:moveTo>
                    <a:pt x="162" y="22"/>
                  </a:moveTo>
                  <a:cubicBezTo>
                    <a:pt x="161" y="22"/>
                    <a:pt x="162" y="22"/>
                    <a:pt x="162" y="22"/>
                  </a:cubicBezTo>
                  <a:cubicBezTo>
                    <a:pt x="162" y="22"/>
                    <a:pt x="161" y="21"/>
                    <a:pt x="161" y="21"/>
                  </a:cubicBezTo>
                  <a:cubicBezTo>
                    <a:pt x="162" y="21"/>
                    <a:pt x="162" y="21"/>
                    <a:pt x="162" y="22"/>
                  </a:cubicBezTo>
                  <a:cubicBezTo>
                    <a:pt x="161" y="22"/>
                    <a:pt x="162" y="22"/>
                    <a:pt x="162" y="22"/>
                  </a:cubicBezTo>
                  <a:close/>
                  <a:moveTo>
                    <a:pt x="35" y="90"/>
                  </a:moveTo>
                  <a:cubicBezTo>
                    <a:pt x="35" y="91"/>
                    <a:pt x="35" y="91"/>
                    <a:pt x="34" y="91"/>
                  </a:cubicBezTo>
                  <a:cubicBezTo>
                    <a:pt x="34" y="91"/>
                    <a:pt x="35" y="89"/>
                    <a:pt x="35" y="90"/>
                  </a:cubicBezTo>
                  <a:cubicBezTo>
                    <a:pt x="35" y="91"/>
                    <a:pt x="35" y="90"/>
                    <a:pt x="35" y="90"/>
                  </a:cubicBezTo>
                  <a:close/>
                  <a:moveTo>
                    <a:pt x="82" y="236"/>
                  </a:moveTo>
                  <a:cubicBezTo>
                    <a:pt x="83" y="236"/>
                    <a:pt x="83" y="236"/>
                    <a:pt x="83" y="236"/>
                  </a:cubicBezTo>
                  <a:cubicBezTo>
                    <a:pt x="83" y="238"/>
                    <a:pt x="81" y="236"/>
                    <a:pt x="82" y="236"/>
                  </a:cubicBezTo>
                  <a:cubicBezTo>
                    <a:pt x="82" y="236"/>
                    <a:pt x="82" y="236"/>
                    <a:pt x="82" y="236"/>
                  </a:cubicBezTo>
                  <a:close/>
                  <a:moveTo>
                    <a:pt x="79" y="17"/>
                  </a:moveTo>
                  <a:cubicBezTo>
                    <a:pt x="79" y="17"/>
                    <a:pt x="78" y="17"/>
                    <a:pt x="78" y="17"/>
                  </a:cubicBezTo>
                  <a:cubicBezTo>
                    <a:pt x="78" y="17"/>
                    <a:pt x="79" y="17"/>
                    <a:pt x="79" y="17"/>
                  </a:cubicBezTo>
                  <a:close/>
                  <a:moveTo>
                    <a:pt x="16" y="144"/>
                  </a:moveTo>
                  <a:cubicBezTo>
                    <a:pt x="16" y="145"/>
                    <a:pt x="15" y="142"/>
                    <a:pt x="16" y="144"/>
                  </a:cubicBezTo>
                  <a:cubicBezTo>
                    <a:pt x="16" y="144"/>
                    <a:pt x="16" y="143"/>
                    <a:pt x="16" y="144"/>
                  </a:cubicBezTo>
                  <a:close/>
                  <a:moveTo>
                    <a:pt x="88" y="19"/>
                  </a:moveTo>
                  <a:cubicBezTo>
                    <a:pt x="88" y="19"/>
                    <a:pt x="88" y="19"/>
                    <a:pt x="89" y="19"/>
                  </a:cubicBezTo>
                  <a:cubicBezTo>
                    <a:pt x="88" y="19"/>
                    <a:pt x="88" y="19"/>
                    <a:pt x="88" y="19"/>
                  </a:cubicBezTo>
                  <a:close/>
                  <a:moveTo>
                    <a:pt x="82" y="6"/>
                  </a:moveTo>
                  <a:cubicBezTo>
                    <a:pt x="82" y="6"/>
                    <a:pt x="82" y="6"/>
                    <a:pt x="82" y="6"/>
                  </a:cubicBezTo>
                  <a:cubicBezTo>
                    <a:pt x="82" y="6"/>
                    <a:pt x="82" y="6"/>
                    <a:pt x="82" y="6"/>
                  </a:cubicBezTo>
                  <a:close/>
                  <a:moveTo>
                    <a:pt x="82" y="6"/>
                  </a:moveTo>
                  <a:cubicBezTo>
                    <a:pt x="81" y="6"/>
                    <a:pt x="82" y="6"/>
                    <a:pt x="82" y="6"/>
                  </a:cubicBezTo>
                  <a:cubicBezTo>
                    <a:pt x="82" y="6"/>
                    <a:pt x="82" y="6"/>
                    <a:pt x="82" y="6"/>
                  </a:cubicBezTo>
                  <a:close/>
                  <a:moveTo>
                    <a:pt x="81" y="6"/>
                  </a:moveTo>
                  <a:cubicBezTo>
                    <a:pt x="81" y="6"/>
                    <a:pt x="81" y="6"/>
                    <a:pt x="81" y="6"/>
                  </a:cubicBezTo>
                  <a:cubicBezTo>
                    <a:pt x="81" y="6"/>
                    <a:pt x="81" y="6"/>
                    <a:pt x="81" y="6"/>
                  </a:cubicBezTo>
                  <a:close/>
                  <a:moveTo>
                    <a:pt x="81" y="6"/>
                  </a:moveTo>
                  <a:cubicBezTo>
                    <a:pt x="81" y="6"/>
                    <a:pt x="81" y="6"/>
                    <a:pt x="81" y="6"/>
                  </a:cubicBezTo>
                  <a:cubicBezTo>
                    <a:pt x="81" y="6"/>
                    <a:pt x="81" y="6"/>
                    <a:pt x="81" y="6"/>
                  </a:cubicBezTo>
                  <a:close/>
                  <a:moveTo>
                    <a:pt x="85" y="6"/>
                  </a:moveTo>
                  <a:cubicBezTo>
                    <a:pt x="85" y="6"/>
                    <a:pt x="85" y="6"/>
                    <a:pt x="85" y="6"/>
                  </a:cubicBezTo>
                  <a:cubicBezTo>
                    <a:pt x="85" y="6"/>
                    <a:pt x="85" y="6"/>
                    <a:pt x="85" y="6"/>
                  </a:cubicBezTo>
                  <a:close/>
                  <a:moveTo>
                    <a:pt x="85" y="6"/>
                  </a:moveTo>
                  <a:cubicBezTo>
                    <a:pt x="85" y="6"/>
                    <a:pt x="85" y="6"/>
                    <a:pt x="85" y="6"/>
                  </a:cubicBezTo>
                  <a:cubicBezTo>
                    <a:pt x="85" y="6"/>
                    <a:pt x="85" y="6"/>
                    <a:pt x="85" y="6"/>
                  </a:cubicBezTo>
                  <a:close/>
                  <a:moveTo>
                    <a:pt x="34" y="150"/>
                  </a:moveTo>
                  <a:cubicBezTo>
                    <a:pt x="33" y="149"/>
                    <a:pt x="34" y="150"/>
                    <a:pt x="34" y="150"/>
                  </a:cubicBezTo>
                  <a:cubicBezTo>
                    <a:pt x="34" y="150"/>
                    <a:pt x="34" y="150"/>
                    <a:pt x="34" y="150"/>
                  </a:cubicBezTo>
                  <a:close/>
                  <a:moveTo>
                    <a:pt x="184" y="17"/>
                  </a:moveTo>
                  <a:cubicBezTo>
                    <a:pt x="184" y="17"/>
                    <a:pt x="184" y="17"/>
                    <a:pt x="184" y="17"/>
                  </a:cubicBezTo>
                  <a:cubicBezTo>
                    <a:pt x="184" y="17"/>
                    <a:pt x="184" y="17"/>
                    <a:pt x="184" y="17"/>
                  </a:cubicBezTo>
                  <a:close/>
                  <a:moveTo>
                    <a:pt x="162" y="22"/>
                  </a:moveTo>
                  <a:cubicBezTo>
                    <a:pt x="162" y="22"/>
                    <a:pt x="162" y="22"/>
                    <a:pt x="162" y="22"/>
                  </a:cubicBezTo>
                  <a:cubicBezTo>
                    <a:pt x="162" y="22"/>
                    <a:pt x="162" y="23"/>
                    <a:pt x="162" y="23"/>
                  </a:cubicBezTo>
                  <a:cubicBezTo>
                    <a:pt x="162" y="23"/>
                    <a:pt x="162" y="23"/>
                    <a:pt x="162" y="22"/>
                  </a:cubicBezTo>
                  <a:cubicBezTo>
                    <a:pt x="162" y="22"/>
                    <a:pt x="162" y="23"/>
                    <a:pt x="162" y="22"/>
                  </a:cubicBezTo>
                  <a:close/>
                  <a:moveTo>
                    <a:pt x="85" y="6"/>
                  </a:moveTo>
                  <a:cubicBezTo>
                    <a:pt x="85" y="6"/>
                    <a:pt x="85" y="6"/>
                    <a:pt x="85" y="6"/>
                  </a:cubicBezTo>
                  <a:cubicBezTo>
                    <a:pt x="85" y="6"/>
                    <a:pt x="85" y="6"/>
                    <a:pt x="85" y="6"/>
                  </a:cubicBezTo>
                  <a:cubicBezTo>
                    <a:pt x="85" y="6"/>
                    <a:pt x="85" y="6"/>
                    <a:pt x="85" y="6"/>
                  </a:cubicBezTo>
                  <a:close/>
                  <a:moveTo>
                    <a:pt x="85" y="6"/>
                  </a:moveTo>
                  <a:cubicBezTo>
                    <a:pt x="85" y="6"/>
                    <a:pt x="85" y="6"/>
                    <a:pt x="85" y="6"/>
                  </a:cubicBezTo>
                  <a:cubicBezTo>
                    <a:pt x="85" y="7"/>
                    <a:pt x="85" y="7"/>
                    <a:pt x="85" y="6"/>
                  </a:cubicBezTo>
                  <a:cubicBezTo>
                    <a:pt x="85" y="6"/>
                    <a:pt x="85" y="6"/>
                    <a:pt x="85" y="6"/>
                  </a:cubicBezTo>
                  <a:close/>
                  <a:moveTo>
                    <a:pt x="212" y="50"/>
                  </a:moveTo>
                  <a:cubicBezTo>
                    <a:pt x="212" y="50"/>
                    <a:pt x="212" y="50"/>
                    <a:pt x="212" y="50"/>
                  </a:cubicBezTo>
                  <a:cubicBezTo>
                    <a:pt x="212" y="50"/>
                    <a:pt x="212" y="50"/>
                    <a:pt x="212" y="50"/>
                  </a:cubicBezTo>
                  <a:close/>
                  <a:moveTo>
                    <a:pt x="101" y="140"/>
                  </a:moveTo>
                  <a:cubicBezTo>
                    <a:pt x="101" y="140"/>
                    <a:pt x="101" y="140"/>
                    <a:pt x="101" y="140"/>
                  </a:cubicBezTo>
                  <a:cubicBezTo>
                    <a:pt x="101" y="140"/>
                    <a:pt x="101" y="140"/>
                    <a:pt x="101" y="140"/>
                  </a:cubicBezTo>
                  <a:close/>
                  <a:moveTo>
                    <a:pt x="168" y="270"/>
                  </a:moveTo>
                  <a:cubicBezTo>
                    <a:pt x="168" y="270"/>
                    <a:pt x="168" y="270"/>
                    <a:pt x="167" y="270"/>
                  </a:cubicBezTo>
                  <a:cubicBezTo>
                    <a:pt x="168" y="270"/>
                    <a:pt x="168" y="270"/>
                    <a:pt x="168" y="270"/>
                  </a:cubicBezTo>
                  <a:cubicBezTo>
                    <a:pt x="168" y="270"/>
                    <a:pt x="168" y="270"/>
                    <a:pt x="168" y="270"/>
                  </a:cubicBezTo>
                  <a:close/>
                  <a:moveTo>
                    <a:pt x="167" y="270"/>
                  </a:moveTo>
                  <a:cubicBezTo>
                    <a:pt x="167" y="270"/>
                    <a:pt x="167" y="270"/>
                    <a:pt x="167" y="270"/>
                  </a:cubicBezTo>
                  <a:close/>
                  <a:moveTo>
                    <a:pt x="56" y="41"/>
                  </a:moveTo>
                  <a:cubicBezTo>
                    <a:pt x="56" y="41"/>
                    <a:pt x="57" y="41"/>
                    <a:pt x="57" y="41"/>
                  </a:cubicBezTo>
                  <a:cubicBezTo>
                    <a:pt x="56" y="41"/>
                    <a:pt x="56" y="41"/>
                    <a:pt x="56" y="41"/>
                  </a:cubicBezTo>
                  <a:cubicBezTo>
                    <a:pt x="56" y="41"/>
                    <a:pt x="56" y="41"/>
                    <a:pt x="56" y="41"/>
                  </a:cubicBezTo>
                  <a:close/>
                  <a:moveTo>
                    <a:pt x="47" y="30"/>
                  </a:moveTo>
                  <a:cubicBezTo>
                    <a:pt x="47" y="29"/>
                    <a:pt x="47" y="29"/>
                    <a:pt x="48" y="29"/>
                  </a:cubicBezTo>
                  <a:cubicBezTo>
                    <a:pt x="48" y="29"/>
                    <a:pt x="48" y="29"/>
                    <a:pt x="47" y="30"/>
                  </a:cubicBezTo>
                  <a:cubicBezTo>
                    <a:pt x="47" y="29"/>
                    <a:pt x="48" y="29"/>
                    <a:pt x="47" y="30"/>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dirty="0">
                <a:solidFill>
                  <a:prstClr val="black"/>
                </a:solidFill>
              </a:endParaRPr>
            </a:p>
          </p:txBody>
        </p:sp>
        <p:sp>
          <p:nvSpPr>
            <p:cNvPr id="15" name="Freeform 17"/>
            <p:cNvSpPr>
              <a:spLocks noEditPoints="1"/>
            </p:cNvSpPr>
            <p:nvPr/>
          </p:nvSpPr>
          <p:spPr bwMode="auto">
            <a:xfrm>
              <a:off x="3150" y="1554"/>
              <a:ext cx="465" cy="645"/>
            </a:xfrm>
            <a:custGeom>
              <a:avLst/>
              <a:gdLst>
                <a:gd name="T0" fmla="*/ 325 w 196"/>
                <a:gd name="T1" fmla="*/ 97 h 272"/>
                <a:gd name="T2" fmla="*/ 323 w 196"/>
                <a:gd name="T3" fmla="*/ 88 h 272"/>
                <a:gd name="T4" fmla="*/ 14 w 196"/>
                <a:gd name="T5" fmla="*/ 557 h 272"/>
                <a:gd name="T6" fmla="*/ 7 w 196"/>
                <a:gd name="T7" fmla="*/ 543 h 272"/>
                <a:gd name="T8" fmla="*/ 47 w 196"/>
                <a:gd name="T9" fmla="*/ 526 h 272"/>
                <a:gd name="T10" fmla="*/ 43 w 196"/>
                <a:gd name="T11" fmla="*/ 553 h 272"/>
                <a:gd name="T12" fmla="*/ 45 w 196"/>
                <a:gd name="T13" fmla="*/ 579 h 272"/>
                <a:gd name="T14" fmla="*/ 50 w 196"/>
                <a:gd name="T15" fmla="*/ 583 h 272"/>
                <a:gd name="T16" fmla="*/ 9 w 196"/>
                <a:gd name="T17" fmla="*/ 536 h 272"/>
                <a:gd name="T18" fmla="*/ 26 w 196"/>
                <a:gd name="T19" fmla="*/ 576 h 272"/>
                <a:gd name="T20" fmla="*/ 38 w 196"/>
                <a:gd name="T21" fmla="*/ 581 h 272"/>
                <a:gd name="T22" fmla="*/ 38 w 196"/>
                <a:gd name="T23" fmla="*/ 581 h 272"/>
                <a:gd name="T24" fmla="*/ 12 w 196"/>
                <a:gd name="T25" fmla="*/ 548 h 272"/>
                <a:gd name="T26" fmla="*/ 270 w 196"/>
                <a:gd name="T27" fmla="*/ 21 h 272"/>
                <a:gd name="T28" fmla="*/ 270 w 196"/>
                <a:gd name="T29" fmla="*/ 21 h 272"/>
                <a:gd name="T30" fmla="*/ 382 w 196"/>
                <a:gd name="T31" fmla="*/ 121 h 272"/>
                <a:gd name="T32" fmla="*/ 453 w 196"/>
                <a:gd name="T33" fmla="*/ 368 h 272"/>
                <a:gd name="T34" fmla="*/ 456 w 196"/>
                <a:gd name="T35" fmla="*/ 313 h 272"/>
                <a:gd name="T36" fmla="*/ 396 w 196"/>
                <a:gd name="T37" fmla="*/ 121 h 272"/>
                <a:gd name="T38" fmla="*/ 353 w 196"/>
                <a:gd name="T39" fmla="*/ 100 h 272"/>
                <a:gd name="T40" fmla="*/ 382 w 196"/>
                <a:gd name="T41" fmla="*/ 121 h 272"/>
                <a:gd name="T42" fmla="*/ 429 w 196"/>
                <a:gd name="T43" fmla="*/ 446 h 272"/>
                <a:gd name="T44" fmla="*/ 377 w 196"/>
                <a:gd name="T45" fmla="*/ 500 h 272"/>
                <a:gd name="T46" fmla="*/ 403 w 196"/>
                <a:gd name="T47" fmla="*/ 384 h 272"/>
                <a:gd name="T48" fmla="*/ 391 w 196"/>
                <a:gd name="T49" fmla="*/ 287 h 272"/>
                <a:gd name="T50" fmla="*/ 342 w 196"/>
                <a:gd name="T51" fmla="*/ 285 h 272"/>
                <a:gd name="T52" fmla="*/ 351 w 196"/>
                <a:gd name="T53" fmla="*/ 126 h 272"/>
                <a:gd name="T54" fmla="*/ 384 w 196"/>
                <a:gd name="T55" fmla="*/ 133 h 272"/>
                <a:gd name="T56" fmla="*/ 391 w 196"/>
                <a:gd name="T57" fmla="*/ 111 h 272"/>
                <a:gd name="T58" fmla="*/ 368 w 196"/>
                <a:gd name="T59" fmla="*/ 97 h 272"/>
                <a:gd name="T60" fmla="*/ 370 w 196"/>
                <a:gd name="T61" fmla="*/ 88 h 272"/>
                <a:gd name="T62" fmla="*/ 356 w 196"/>
                <a:gd name="T63" fmla="*/ 71 h 272"/>
                <a:gd name="T64" fmla="*/ 349 w 196"/>
                <a:gd name="T65" fmla="*/ 69 h 272"/>
                <a:gd name="T66" fmla="*/ 370 w 196"/>
                <a:gd name="T67" fmla="*/ 104 h 272"/>
                <a:gd name="T68" fmla="*/ 344 w 196"/>
                <a:gd name="T69" fmla="*/ 88 h 272"/>
                <a:gd name="T70" fmla="*/ 353 w 196"/>
                <a:gd name="T71" fmla="*/ 100 h 272"/>
                <a:gd name="T72" fmla="*/ 346 w 196"/>
                <a:gd name="T73" fmla="*/ 109 h 272"/>
                <a:gd name="T74" fmla="*/ 316 w 196"/>
                <a:gd name="T75" fmla="*/ 85 h 272"/>
                <a:gd name="T76" fmla="*/ 292 w 196"/>
                <a:gd name="T77" fmla="*/ 31 h 272"/>
                <a:gd name="T78" fmla="*/ 287 w 196"/>
                <a:gd name="T79" fmla="*/ 21 h 272"/>
                <a:gd name="T80" fmla="*/ 261 w 196"/>
                <a:gd name="T81" fmla="*/ 7 h 272"/>
                <a:gd name="T82" fmla="*/ 297 w 196"/>
                <a:gd name="T83" fmla="*/ 21 h 272"/>
                <a:gd name="T84" fmla="*/ 448 w 196"/>
                <a:gd name="T85" fmla="*/ 211 h 272"/>
                <a:gd name="T86" fmla="*/ 453 w 196"/>
                <a:gd name="T87" fmla="*/ 230 h 272"/>
                <a:gd name="T88" fmla="*/ 460 w 196"/>
                <a:gd name="T89" fmla="*/ 334 h 272"/>
                <a:gd name="T90" fmla="*/ 448 w 196"/>
                <a:gd name="T91" fmla="*/ 313 h 272"/>
                <a:gd name="T92" fmla="*/ 444 w 196"/>
                <a:gd name="T93" fmla="*/ 398 h 272"/>
                <a:gd name="T94" fmla="*/ 446 w 196"/>
                <a:gd name="T95" fmla="*/ 360 h 272"/>
                <a:gd name="T96" fmla="*/ 448 w 196"/>
                <a:gd name="T97" fmla="*/ 360 h 272"/>
                <a:gd name="T98" fmla="*/ 451 w 196"/>
                <a:gd name="T99" fmla="*/ 365 h 272"/>
                <a:gd name="T100" fmla="*/ 451 w 196"/>
                <a:gd name="T101" fmla="*/ 365 h 272"/>
                <a:gd name="T102" fmla="*/ 456 w 196"/>
                <a:gd name="T103" fmla="*/ 313 h 272"/>
                <a:gd name="T104" fmla="*/ 47 w 196"/>
                <a:gd name="T105" fmla="*/ 541 h 272"/>
                <a:gd name="T106" fmla="*/ 178 w 196"/>
                <a:gd name="T107" fmla="*/ 628 h 272"/>
                <a:gd name="T108" fmla="*/ 93 w 196"/>
                <a:gd name="T109" fmla="*/ 617 h 272"/>
                <a:gd name="T110" fmla="*/ 83 w 196"/>
                <a:gd name="T111" fmla="*/ 619 h 272"/>
                <a:gd name="T112" fmla="*/ 85 w 196"/>
                <a:gd name="T113" fmla="*/ 631 h 272"/>
                <a:gd name="T114" fmla="*/ 149 w 196"/>
                <a:gd name="T115" fmla="*/ 643 h 272"/>
                <a:gd name="T116" fmla="*/ 247 w 196"/>
                <a:gd name="T117" fmla="*/ 621 h 272"/>
                <a:gd name="T118" fmla="*/ 45 w 196"/>
                <a:gd name="T119" fmla="*/ 541 h 272"/>
                <a:gd name="T120" fmla="*/ 247 w 196"/>
                <a:gd name="T121" fmla="*/ 621 h 272"/>
                <a:gd name="T122" fmla="*/ 444 w 196"/>
                <a:gd name="T123" fmla="*/ 429 h 27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0" t="0" r="r" b="b"/>
              <a:pathLst>
                <a:path w="196" h="272">
                  <a:moveTo>
                    <a:pt x="137" y="41"/>
                  </a:moveTo>
                  <a:cubicBezTo>
                    <a:pt x="138" y="40"/>
                    <a:pt x="138" y="40"/>
                    <a:pt x="138" y="40"/>
                  </a:cubicBezTo>
                  <a:cubicBezTo>
                    <a:pt x="139" y="40"/>
                    <a:pt x="141" y="43"/>
                    <a:pt x="141" y="44"/>
                  </a:cubicBezTo>
                  <a:cubicBezTo>
                    <a:pt x="140" y="45"/>
                    <a:pt x="138" y="41"/>
                    <a:pt x="137" y="41"/>
                  </a:cubicBezTo>
                  <a:close/>
                  <a:moveTo>
                    <a:pt x="136" y="37"/>
                  </a:moveTo>
                  <a:cubicBezTo>
                    <a:pt x="135" y="38"/>
                    <a:pt x="137" y="39"/>
                    <a:pt x="138" y="39"/>
                  </a:cubicBezTo>
                  <a:cubicBezTo>
                    <a:pt x="138" y="39"/>
                    <a:pt x="138" y="39"/>
                    <a:pt x="138" y="39"/>
                  </a:cubicBezTo>
                  <a:cubicBezTo>
                    <a:pt x="138" y="39"/>
                    <a:pt x="137" y="37"/>
                    <a:pt x="136" y="37"/>
                  </a:cubicBezTo>
                  <a:close/>
                  <a:moveTo>
                    <a:pt x="23" y="248"/>
                  </a:moveTo>
                  <a:cubicBezTo>
                    <a:pt x="20" y="247"/>
                    <a:pt x="15" y="248"/>
                    <a:pt x="12" y="245"/>
                  </a:cubicBezTo>
                  <a:cubicBezTo>
                    <a:pt x="11" y="243"/>
                    <a:pt x="8" y="241"/>
                    <a:pt x="7" y="239"/>
                  </a:cubicBezTo>
                  <a:cubicBezTo>
                    <a:pt x="6" y="237"/>
                    <a:pt x="8" y="236"/>
                    <a:pt x="6" y="235"/>
                  </a:cubicBezTo>
                  <a:cubicBezTo>
                    <a:pt x="4" y="235"/>
                    <a:pt x="5" y="236"/>
                    <a:pt x="5" y="234"/>
                  </a:cubicBezTo>
                  <a:cubicBezTo>
                    <a:pt x="5" y="231"/>
                    <a:pt x="3" y="231"/>
                    <a:pt x="5" y="232"/>
                  </a:cubicBezTo>
                  <a:cubicBezTo>
                    <a:pt x="5" y="232"/>
                    <a:pt x="6" y="226"/>
                    <a:pt x="3" y="227"/>
                  </a:cubicBezTo>
                  <a:cubicBezTo>
                    <a:pt x="5" y="229"/>
                    <a:pt x="3" y="230"/>
                    <a:pt x="3" y="229"/>
                  </a:cubicBezTo>
                  <a:cubicBezTo>
                    <a:pt x="3" y="228"/>
                    <a:pt x="1" y="222"/>
                    <a:pt x="0" y="220"/>
                  </a:cubicBezTo>
                  <a:cubicBezTo>
                    <a:pt x="6" y="221"/>
                    <a:pt x="13" y="222"/>
                    <a:pt x="19" y="222"/>
                  </a:cubicBezTo>
                  <a:cubicBezTo>
                    <a:pt x="20" y="222"/>
                    <a:pt x="20" y="222"/>
                    <a:pt x="20" y="222"/>
                  </a:cubicBezTo>
                  <a:cubicBezTo>
                    <a:pt x="20" y="222"/>
                    <a:pt x="20" y="222"/>
                    <a:pt x="20" y="222"/>
                  </a:cubicBezTo>
                  <a:cubicBezTo>
                    <a:pt x="20" y="222"/>
                    <a:pt x="21" y="224"/>
                    <a:pt x="21" y="225"/>
                  </a:cubicBezTo>
                  <a:cubicBezTo>
                    <a:pt x="20" y="227"/>
                    <a:pt x="17" y="224"/>
                    <a:pt x="16" y="225"/>
                  </a:cubicBezTo>
                  <a:cubicBezTo>
                    <a:pt x="16" y="226"/>
                    <a:pt x="18" y="229"/>
                    <a:pt x="18" y="229"/>
                  </a:cubicBezTo>
                  <a:cubicBezTo>
                    <a:pt x="18" y="230"/>
                    <a:pt x="18" y="233"/>
                    <a:pt x="18" y="233"/>
                  </a:cubicBezTo>
                  <a:cubicBezTo>
                    <a:pt x="16" y="232"/>
                    <a:pt x="15" y="234"/>
                    <a:pt x="16" y="235"/>
                  </a:cubicBezTo>
                  <a:cubicBezTo>
                    <a:pt x="17" y="236"/>
                    <a:pt x="18" y="236"/>
                    <a:pt x="19" y="236"/>
                  </a:cubicBezTo>
                  <a:cubicBezTo>
                    <a:pt x="21" y="237"/>
                    <a:pt x="18" y="239"/>
                    <a:pt x="18" y="240"/>
                  </a:cubicBezTo>
                  <a:cubicBezTo>
                    <a:pt x="19" y="242"/>
                    <a:pt x="16" y="241"/>
                    <a:pt x="19" y="244"/>
                  </a:cubicBezTo>
                  <a:cubicBezTo>
                    <a:pt x="14" y="244"/>
                    <a:pt x="19" y="247"/>
                    <a:pt x="19" y="247"/>
                  </a:cubicBezTo>
                  <a:cubicBezTo>
                    <a:pt x="19" y="246"/>
                    <a:pt x="19" y="246"/>
                    <a:pt x="19" y="246"/>
                  </a:cubicBezTo>
                  <a:cubicBezTo>
                    <a:pt x="19" y="245"/>
                    <a:pt x="18" y="246"/>
                    <a:pt x="18" y="245"/>
                  </a:cubicBezTo>
                  <a:cubicBezTo>
                    <a:pt x="17" y="243"/>
                    <a:pt x="21" y="246"/>
                    <a:pt x="21" y="246"/>
                  </a:cubicBezTo>
                  <a:cubicBezTo>
                    <a:pt x="22" y="247"/>
                    <a:pt x="25" y="247"/>
                    <a:pt x="26" y="247"/>
                  </a:cubicBezTo>
                  <a:cubicBezTo>
                    <a:pt x="25" y="248"/>
                    <a:pt x="24" y="248"/>
                    <a:pt x="23" y="248"/>
                  </a:cubicBezTo>
                  <a:cubicBezTo>
                    <a:pt x="23" y="248"/>
                    <a:pt x="23" y="248"/>
                    <a:pt x="23" y="248"/>
                  </a:cubicBezTo>
                  <a:close/>
                  <a:moveTo>
                    <a:pt x="4" y="226"/>
                  </a:moveTo>
                  <a:cubicBezTo>
                    <a:pt x="4" y="226"/>
                    <a:pt x="4" y="226"/>
                    <a:pt x="4" y="226"/>
                  </a:cubicBezTo>
                  <a:cubicBezTo>
                    <a:pt x="4" y="225"/>
                    <a:pt x="3" y="226"/>
                    <a:pt x="4" y="226"/>
                  </a:cubicBezTo>
                  <a:close/>
                  <a:moveTo>
                    <a:pt x="11" y="243"/>
                  </a:moveTo>
                  <a:cubicBezTo>
                    <a:pt x="10" y="243"/>
                    <a:pt x="10" y="243"/>
                    <a:pt x="11" y="243"/>
                  </a:cubicBezTo>
                  <a:cubicBezTo>
                    <a:pt x="11" y="243"/>
                    <a:pt x="11" y="243"/>
                    <a:pt x="11" y="243"/>
                  </a:cubicBezTo>
                  <a:cubicBezTo>
                    <a:pt x="12" y="243"/>
                    <a:pt x="11" y="243"/>
                    <a:pt x="11" y="243"/>
                  </a:cubicBezTo>
                  <a:close/>
                  <a:moveTo>
                    <a:pt x="16" y="245"/>
                  </a:moveTo>
                  <a:cubicBezTo>
                    <a:pt x="16" y="245"/>
                    <a:pt x="15" y="245"/>
                    <a:pt x="16" y="245"/>
                  </a:cubicBezTo>
                  <a:cubicBezTo>
                    <a:pt x="16" y="245"/>
                    <a:pt x="16" y="245"/>
                    <a:pt x="16" y="245"/>
                  </a:cubicBezTo>
                  <a:cubicBezTo>
                    <a:pt x="17" y="245"/>
                    <a:pt x="17" y="245"/>
                    <a:pt x="16" y="245"/>
                  </a:cubicBezTo>
                  <a:close/>
                  <a:moveTo>
                    <a:pt x="16" y="245"/>
                  </a:moveTo>
                  <a:cubicBezTo>
                    <a:pt x="16" y="245"/>
                    <a:pt x="16" y="245"/>
                    <a:pt x="16" y="245"/>
                  </a:cubicBezTo>
                  <a:cubicBezTo>
                    <a:pt x="16" y="245"/>
                    <a:pt x="16" y="245"/>
                    <a:pt x="16" y="245"/>
                  </a:cubicBezTo>
                  <a:close/>
                  <a:moveTo>
                    <a:pt x="5" y="231"/>
                  </a:moveTo>
                  <a:cubicBezTo>
                    <a:pt x="5" y="231"/>
                    <a:pt x="5" y="231"/>
                    <a:pt x="5" y="231"/>
                  </a:cubicBezTo>
                  <a:cubicBezTo>
                    <a:pt x="5" y="231"/>
                    <a:pt x="5" y="231"/>
                    <a:pt x="5" y="231"/>
                  </a:cubicBezTo>
                  <a:close/>
                  <a:moveTo>
                    <a:pt x="23" y="248"/>
                  </a:moveTo>
                  <a:cubicBezTo>
                    <a:pt x="23" y="248"/>
                    <a:pt x="23" y="248"/>
                    <a:pt x="23" y="248"/>
                  </a:cubicBezTo>
                  <a:cubicBezTo>
                    <a:pt x="23" y="248"/>
                    <a:pt x="23" y="248"/>
                    <a:pt x="23" y="248"/>
                  </a:cubicBezTo>
                  <a:close/>
                  <a:moveTo>
                    <a:pt x="114" y="9"/>
                  </a:moveTo>
                  <a:cubicBezTo>
                    <a:pt x="116" y="11"/>
                    <a:pt x="118" y="14"/>
                    <a:pt x="120" y="16"/>
                  </a:cubicBezTo>
                  <a:cubicBezTo>
                    <a:pt x="121" y="16"/>
                    <a:pt x="121" y="16"/>
                    <a:pt x="121" y="16"/>
                  </a:cubicBezTo>
                  <a:cubicBezTo>
                    <a:pt x="120" y="14"/>
                    <a:pt x="119" y="12"/>
                    <a:pt x="117" y="11"/>
                  </a:cubicBezTo>
                  <a:cubicBezTo>
                    <a:pt x="117" y="10"/>
                    <a:pt x="115" y="9"/>
                    <a:pt x="114" y="9"/>
                  </a:cubicBezTo>
                  <a:close/>
                  <a:moveTo>
                    <a:pt x="121" y="9"/>
                  </a:moveTo>
                  <a:cubicBezTo>
                    <a:pt x="121" y="9"/>
                    <a:pt x="121" y="9"/>
                    <a:pt x="121" y="9"/>
                  </a:cubicBezTo>
                  <a:close/>
                  <a:moveTo>
                    <a:pt x="161" y="51"/>
                  </a:moveTo>
                  <a:cubicBezTo>
                    <a:pt x="161" y="51"/>
                    <a:pt x="161" y="51"/>
                    <a:pt x="161" y="51"/>
                  </a:cubicBezTo>
                  <a:cubicBezTo>
                    <a:pt x="161" y="51"/>
                    <a:pt x="161" y="51"/>
                    <a:pt x="161" y="51"/>
                  </a:cubicBezTo>
                  <a:close/>
                  <a:moveTo>
                    <a:pt x="191" y="155"/>
                  </a:moveTo>
                  <a:cubicBezTo>
                    <a:pt x="191" y="155"/>
                    <a:pt x="191" y="155"/>
                    <a:pt x="191" y="155"/>
                  </a:cubicBezTo>
                  <a:cubicBezTo>
                    <a:pt x="191" y="155"/>
                    <a:pt x="191" y="155"/>
                    <a:pt x="191" y="155"/>
                  </a:cubicBezTo>
                  <a:close/>
                  <a:moveTo>
                    <a:pt x="189" y="89"/>
                  </a:moveTo>
                  <a:cubicBezTo>
                    <a:pt x="190" y="92"/>
                    <a:pt x="191" y="94"/>
                    <a:pt x="191" y="97"/>
                  </a:cubicBezTo>
                  <a:cubicBezTo>
                    <a:pt x="191" y="95"/>
                    <a:pt x="191" y="93"/>
                    <a:pt x="189" y="89"/>
                  </a:cubicBezTo>
                  <a:close/>
                  <a:moveTo>
                    <a:pt x="192" y="132"/>
                  </a:moveTo>
                  <a:cubicBezTo>
                    <a:pt x="192" y="132"/>
                    <a:pt x="192" y="132"/>
                    <a:pt x="192" y="132"/>
                  </a:cubicBezTo>
                  <a:cubicBezTo>
                    <a:pt x="192" y="133"/>
                    <a:pt x="192" y="132"/>
                    <a:pt x="192" y="132"/>
                  </a:cubicBezTo>
                  <a:close/>
                  <a:moveTo>
                    <a:pt x="166" y="50"/>
                  </a:moveTo>
                  <a:cubicBezTo>
                    <a:pt x="166" y="50"/>
                    <a:pt x="166" y="51"/>
                    <a:pt x="167" y="51"/>
                  </a:cubicBezTo>
                  <a:cubicBezTo>
                    <a:pt x="167" y="50"/>
                    <a:pt x="167" y="50"/>
                    <a:pt x="166" y="50"/>
                  </a:cubicBezTo>
                  <a:close/>
                  <a:moveTo>
                    <a:pt x="149" y="42"/>
                  </a:moveTo>
                  <a:cubicBezTo>
                    <a:pt x="149" y="42"/>
                    <a:pt x="149" y="42"/>
                    <a:pt x="149" y="42"/>
                  </a:cubicBezTo>
                  <a:cubicBezTo>
                    <a:pt x="149" y="42"/>
                    <a:pt x="149" y="42"/>
                    <a:pt x="149" y="42"/>
                  </a:cubicBezTo>
                  <a:close/>
                  <a:moveTo>
                    <a:pt x="162" y="51"/>
                  </a:moveTo>
                  <a:cubicBezTo>
                    <a:pt x="161" y="50"/>
                    <a:pt x="160" y="50"/>
                    <a:pt x="160" y="50"/>
                  </a:cubicBezTo>
                  <a:cubicBezTo>
                    <a:pt x="160" y="51"/>
                    <a:pt x="161" y="51"/>
                    <a:pt x="161" y="51"/>
                  </a:cubicBezTo>
                  <a:cubicBezTo>
                    <a:pt x="161" y="51"/>
                    <a:pt x="161" y="51"/>
                    <a:pt x="161" y="51"/>
                  </a:cubicBezTo>
                  <a:cubicBezTo>
                    <a:pt x="162" y="51"/>
                    <a:pt x="162" y="51"/>
                    <a:pt x="162" y="51"/>
                  </a:cubicBezTo>
                  <a:close/>
                  <a:moveTo>
                    <a:pt x="194" y="141"/>
                  </a:moveTo>
                  <a:cubicBezTo>
                    <a:pt x="193" y="153"/>
                    <a:pt x="192" y="163"/>
                    <a:pt x="188" y="173"/>
                  </a:cubicBezTo>
                  <a:cubicBezTo>
                    <a:pt x="185" y="178"/>
                    <a:pt x="184" y="183"/>
                    <a:pt x="181" y="188"/>
                  </a:cubicBezTo>
                  <a:cubicBezTo>
                    <a:pt x="181" y="190"/>
                    <a:pt x="179" y="191"/>
                    <a:pt x="178" y="193"/>
                  </a:cubicBezTo>
                  <a:cubicBezTo>
                    <a:pt x="177" y="195"/>
                    <a:pt x="176" y="197"/>
                    <a:pt x="174" y="199"/>
                  </a:cubicBezTo>
                  <a:cubicBezTo>
                    <a:pt x="171" y="202"/>
                    <a:pt x="169" y="207"/>
                    <a:pt x="165" y="209"/>
                  </a:cubicBezTo>
                  <a:cubicBezTo>
                    <a:pt x="163" y="210"/>
                    <a:pt x="160" y="210"/>
                    <a:pt x="159" y="211"/>
                  </a:cubicBezTo>
                  <a:cubicBezTo>
                    <a:pt x="158" y="209"/>
                    <a:pt x="161" y="205"/>
                    <a:pt x="161" y="203"/>
                  </a:cubicBezTo>
                  <a:cubicBezTo>
                    <a:pt x="162" y="199"/>
                    <a:pt x="162" y="195"/>
                    <a:pt x="163" y="191"/>
                  </a:cubicBezTo>
                  <a:cubicBezTo>
                    <a:pt x="166" y="184"/>
                    <a:pt x="163" y="177"/>
                    <a:pt x="166" y="170"/>
                  </a:cubicBezTo>
                  <a:cubicBezTo>
                    <a:pt x="167" y="167"/>
                    <a:pt x="168" y="164"/>
                    <a:pt x="170" y="162"/>
                  </a:cubicBezTo>
                  <a:cubicBezTo>
                    <a:pt x="171" y="160"/>
                    <a:pt x="171" y="155"/>
                    <a:pt x="171" y="153"/>
                  </a:cubicBezTo>
                  <a:cubicBezTo>
                    <a:pt x="171" y="150"/>
                    <a:pt x="170" y="144"/>
                    <a:pt x="169" y="141"/>
                  </a:cubicBezTo>
                  <a:cubicBezTo>
                    <a:pt x="168" y="140"/>
                    <a:pt x="164" y="135"/>
                    <a:pt x="166" y="134"/>
                  </a:cubicBezTo>
                  <a:cubicBezTo>
                    <a:pt x="168" y="132"/>
                    <a:pt x="167" y="122"/>
                    <a:pt x="165" y="121"/>
                  </a:cubicBezTo>
                  <a:cubicBezTo>
                    <a:pt x="163" y="121"/>
                    <a:pt x="161" y="123"/>
                    <a:pt x="160" y="121"/>
                  </a:cubicBezTo>
                  <a:cubicBezTo>
                    <a:pt x="159" y="120"/>
                    <a:pt x="159" y="118"/>
                    <a:pt x="158" y="117"/>
                  </a:cubicBezTo>
                  <a:cubicBezTo>
                    <a:pt x="155" y="116"/>
                    <a:pt x="147" y="122"/>
                    <a:pt x="146" y="121"/>
                  </a:cubicBezTo>
                  <a:cubicBezTo>
                    <a:pt x="146" y="121"/>
                    <a:pt x="145" y="121"/>
                    <a:pt x="144" y="120"/>
                  </a:cubicBezTo>
                  <a:cubicBezTo>
                    <a:pt x="146" y="112"/>
                    <a:pt x="147" y="103"/>
                    <a:pt x="147" y="94"/>
                  </a:cubicBezTo>
                  <a:cubicBezTo>
                    <a:pt x="147" y="78"/>
                    <a:pt x="144" y="62"/>
                    <a:pt x="138" y="48"/>
                  </a:cubicBezTo>
                  <a:cubicBezTo>
                    <a:pt x="140" y="48"/>
                    <a:pt x="144" y="47"/>
                    <a:pt x="144" y="48"/>
                  </a:cubicBezTo>
                  <a:cubicBezTo>
                    <a:pt x="145" y="49"/>
                    <a:pt x="148" y="50"/>
                    <a:pt x="148" y="53"/>
                  </a:cubicBezTo>
                  <a:cubicBezTo>
                    <a:pt x="147" y="55"/>
                    <a:pt x="153" y="56"/>
                    <a:pt x="154" y="56"/>
                  </a:cubicBezTo>
                  <a:cubicBezTo>
                    <a:pt x="156" y="57"/>
                    <a:pt x="156" y="59"/>
                    <a:pt x="158" y="59"/>
                  </a:cubicBezTo>
                  <a:cubicBezTo>
                    <a:pt x="160" y="59"/>
                    <a:pt x="160" y="60"/>
                    <a:pt x="161" y="61"/>
                  </a:cubicBezTo>
                  <a:cubicBezTo>
                    <a:pt x="163" y="62"/>
                    <a:pt x="159" y="53"/>
                    <a:pt x="162" y="56"/>
                  </a:cubicBezTo>
                  <a:cubicBezTo>
                    <a:pt x="164" y="57"/>
                    <a:pt x="167" y="59"/>
                    <a:pt x="170" y="59"/>
                  </a:cubicBezTo>
                  <a:cubicBezTo>
                    <a:pt x="170" y="59"/>
                    <a:pt x="170" y="58"/>
                    <a:pt x="170" y="58"/>
                  </a:cubicBezTo>
                  <a:cubicBezTo>
                    <a:pt x="172" y="57"/>
                    <a:pt x="173" y="60"/>
                    <a:pt x="171" y="56"/>
                  </a:cubicBezTo>
                  <a:cubicBezTo>
                    <a:pt x="170" y="55"/>
                    <a:pt x="166" y="46"/>
                    <a:pt x="165" y="47"/>
                  </a:cubicBezTo>
                  <a:cubicBezTo>
                    <a:pt x="164" y="47"/>
                    <a:pt x="165" y="48"/>
                    <a:pt x="165" y="48"/>
                  </a:cubicBezTo>
                  <a:cubicBezTo>
                    <a:pt x="164" y="49"/>
                    <a:pt x="163" y="47"/>
                    <a:pt x="163" y="47"/>
                  </a:cubicBezTo>
                  <a:cubicBezTo>
                    <a:pt x="163" y="47"/>
                    <a:pt x="163" y="48"/>
                    <a:pt x="163" y="48"/>
                  </a:cubicBezTo>
                  <a:cubicBezTo>
                    <a:pt x="163" y="49"/>
                    <a:pt x="155" y="42"/>
                    <a:pt x="155" y="41"/>
                  </a:cubicBezTo>
                  <a:cubicBezTo>
                    <a:pt x="156" y="41"/>
                    <a:pt x="156" y="40"/>
                    <a:pt x="156" y="40"/>
                  </a:cubicBezTo>
                  <a:cubicBezTo>
                    <a:pt x="156" y="40"/>
                    <a:pt x="156" y="39"/>
                    <a:pt x="156" y="39"/>
                  </a:cubicBezTo>
                  <a:cubicBezTo>
                    <a:pt x="156" y="39"/>
                    <a:pt x="156" y="39"/>
                    <a:pt x="156" y="39"/>
                  </a:cubicBezTo>
                  <a:cubicBezTo>
                    <a:pt x="156" y="38"/>
                    <a:pt x="156" y="38"/>
                    <a:pt x="156" y="37"/>
                  </a:cubicBezTo>
                  <a:cubicBezTo>
                    <a:pt x="157" y="37"/>
                    <a:pt x="159" y="39"/>
                    <a:pt x="160" y="39"/>
                  </a:cubicBezTo>
                  <a:cubicBezTo>
                    <a:pt x="160" y="36"/>
                    <a:pt x="155" y="32"/>
                    <a:pt x="152" y="31"/>
                  </a:cubicBezTo>
                  <a:cubicBezTo>
                    <a:pt x="152" y="32"/>
                    <a:pt x="152" y="32"/>
                    <a:pt x="152" y="32"/>
                  </a:cubicBezTo>
                  <a:cubicBezTo>
                    <a:pt x="152" y="32"/>
                    <a:pt x="150" y="31"/>
                    <a:pt x="150" y="30"/>
                  </a:cubicBezTo>
                  <a:cubicBezTo>
                    <a:pt x="150" y="31"/>
                    <a:pt x="151" y="31"/>
                    <a:pt x="152" y="31"/>
                  </a:cubicBezTo>
                  <a:cubicBezTo>
                    <a:pt x="152" y="31"/>
                    <a:pt x="150" y="28"/>
                    <a:pt x="149" y="28"/>
                  </a:cubicBezTo>
                  <a:cubicBezTo>
                    <a:pt x="149" y="29"/>
                    <a:pt x="149" y="29"/>
                    <a:pt x="150" y="30"/>
                  </a:cubicBezTo>
                  <a:cubicBezTo>
                    <a:pt x="149" y="30"/>
                    <a:pt x="148" y="29"/>
                    <a:pt x="147" y="29"/>
                  </a:cubicBezTo>
                  <a:cubicBezTo>
                    <a:pt x="149" y="32"/>
                    <a:pt x="152" y="37"/>
                    <a:pt x="155" y="39"/>
                  </a:cubicBezTo>
                  <a:cubicBezTo>
                    <a:pt x="155" y="39"/>
                    <a:pt x="154" y="40"/>
                    <a:pt x="154" y="40"/>
                  </a:cubicBezTo>
                  <a:cubicBezTo>
                    <a:pt x="153" y="40"/>
                    <a:pt x="153" y="41"/>
                    <a:pt x="152" y="41"/>
                  </a:cubicBezTo>
                  <a:cubicBezTo>
                    <a:pt x="152" y="42"/>
                    <a:pt x="155" y="43"/>
                    <a:pt x="156" y="44"/>
                  </a:cubicBezTo>
                  <a:cubicBezTo>
                    <a:pt x="157" y="45"/>
                    <a:pt x="157" y="47"/>
                    <a:pt x="158" y="48"/>
                  </a:cubicBezTo>
                  <a:cubicBezTo>
                    <a:pt x="156" y="47"/>
                    <a:pt x="154" y="45"/>
                    <a:pt x="154" y="45"/>
                  </a:cubicBezTo>
                  <a:cubicBezTo>
                    <a:pt x="153" y="45"/>
                    <a:pt x="150" y="41"/>
                    <a:pt x="149" y="40"/>
                  </a:cubicBezTo>
                  <a:cubicBezTo>
                    <a:pt x="147" y="38"/>
                    <a:pt x="147" y="38"/>
                    <a:pt x="145" y="37"/>
                  </a:cubicBezTo>
                  <a:cubicBezTo>
                    <a:pt x="142" y="35"/>
                    <a:pt x="139" y="32"/>
                    <a:pt x="136" y="31"/>
                  </a:cubicBezTo>
                  <a:cubicBezTo>
                    <a:pt x="135" y="31"/>
                    <a:pt x="137" y="34"/>
                    <a:pt x="137" y="34"/>
                  </a:cubicBezTo>
                  <a:cubicBezTo>
                    <a:pt x="138" y="35"/>
                    <a:pt x="140" y="36"/>
                    <a:pt x="142" y="37"/>
                  </a:cubicBezTo>
                  <a:cubicBezTo>
                    <a:pt x="144" y="39"/>
                    <a:pt x="147" y="39"/>
                    <a:pt x="149" y="42"/>
                  </a:cubicBezTo>
                  <a:cubicBezTo>
                    <a:pt x="149" y="41"/>
                    <a:pt x="148" y="41"/>
                    <a:pt x="147" y="41"/>
                  </a:cubicBezTo>
                  <a:cubicBezTo>
                    <a:pt x="147" y="42"/>
                    <a:pt x="149" y="44"/>
                    <a:pt x="149" y="45"/>
                  </a:cubicBezTo>
                  <a:cubicBezTo>
                    <a:pt x="150" y="45"/>
                    <a:pt x="150" y="48"/>
                    <a:pt x="150" y="48"/>
                  </a:cubicBezTo>
                  <a:cubicBezTo>
                    <a:pt x="149" y="48"/>
                    <a:pt x="146" y="46"/>
                    <a:pt x="146" y="46"/>
                  </a:cubicBezTo>
                  <a:cubicBezTo>
                    <a:pt x="146" y="45"/>
                    <a:pt x="150" y="46"/>
                    <a:pt x="148" y="44"/>
                  </a:cubicBezTo>
                  <a:cubicBezTo>
                    <a:pt x="147" y="42"/>
                    <a:pt x="145" y="41"/>
                    <a:pt x="143" y="40"/>
                  </a:cubicBezTo>
                  <a:cubicBezTo>
                    <a:pt x="140" y="38"/>
                    <a:pt x="137" y="35"/>
                    <a:pt x="133" y="34"/>
                  </a:cubicBezTo>
                  <a:cubicBezTo>
                    <a:pt x="133" y="35"/>
                    <a:pt x="133" y="36"/>
                    <a:pt x="133" y="36"/>
                  </a:cubicBezTo>
                  <a:cubicBezTo>
                    <a:pt x="130" y="30"/>
                    <a:pt x="126" y="24"/>
                    <a:pt x="122" y="18"/>
                  </a:cubicBezTo>
                  <a:cubicBezTo>
                    <a:pt x="123" y="18"/>
                    <a:pt x="124" y="19"/>
                    <a:pt x="125" y="18"/>
                  </a:cubicBezTo>
                  <a:cubicBezTo>
                    <a:pt x="126" y="16"/>
                    <a:pt x="125" y="18"/>
                    <a:pt x="127" y="18"/>
                  </a:cubicBezTo>
                  <a:cubicBezTo>
                    <a:pt x="127" y="16"/>
                    <a:pt x="124" y="14"/>
                    <a:pt x="123" y="13"/>
                  </a:cubicBezTo>
                  <a:cubicBezTo>
                    <a:pt x="124" y="13"/>
                    <a:pt x="124" y="14"/>
                    <a:pt x="125" y="14"/>
                  </a:cubicBezTo>
                  <a:cubicBezTo>
                    <a:pt x="125" y="13"/>
                    <a:pt x="119" y="10"/>
                    <a:pt x="122" y="11"/>
                  </a:cubicBezTo>
                  <a:cubicBezTo>
                    <a:pt x="123" y="9"/>
                    <a:pt x="120" y="8"/>
                    <a:pt x="119" y="8"/>
                  </a:cubicBezTo>
                  <a:cubicBezTo>
                    <a:pt x="119" y="8"/>
                    <a:pt x="120" y="9"/>
                    <a:pt x="121" y="9"/>
                  </a:cubicBezTo>
                  <a:cubicBezTo>
                    <a:pt x="117" y="12"/>
                    <a:pt x="113" y="7"/>
                    <a:pt x="110" y="5"/>
                  </a:cubicBezTo>
                  <a:cubicBezTo>
                    <a:pt x="109" y="3"/>
                    <a:pt x="107" y="2"/>
                    <a:pt x="106" y="0"/>
                  </a:cubicBezTo>
                  <a:cubicBezTo>
                    <a:pt x="107" y="1"/>
                    <a:pt x="109" y="2"/>
                    <a:pt x="110" y="2"/>
                  </a:cubicBezTo>
                  <a:cubicBezTo>
                    <a:pt x="110" y="3"/>
                    <a:pt x="110" y="2"/>
                    <a:pt x="110" y="3"/>
                  </a:cubicBezTo>
                  <a:cubicBezTo>
                    <a:pt x="110" y="3"/>
                    <a:pt x="114" y="4"/>
                    <a:pt x="115" y="5"/>
                  </a:cubicBezTo>
                  <a:cubicBezTo>
                    <a:pt x="115" y="5"/>
                    <a:pt x="113" y="3"/>
                    <a:pt x="113" y="3"/>
                  </a:cubicBezTo>
                  <a:cubicBezTo>
                    <a:pt x="113" y="4"/>
                    <a:pt x="117" y="5"/>
                    <a:pt x="118" y="5"/>
                  </a:cubicBezTo>
                  <a:cubicBezTo>
                    <a:pt x="120" y="7"/>
                    <a:pt x="123" y="8"/>
                    <a:pt x="125" y="9"/>
                  </a:cubicBezTo>
                  <a:cubicBezTo>
                    <a:pt x="130" y="12"/>
                    <a:pt x="135" y="15"/>
                    <a:pt x="140" y="19"/>
                  </a:cubicBezTo>
                  <a:cubicBezTo>
                    <a:pt x="149" y="26"/>
                    <a:pt x="158" y="34"/>
                    <a:pt x="165" y="44"/>
                  </a:cubicBezTo>
                  <a:cubicBezTo>
                    <a:pt x="173" y="54"/>
                    <a:pt x="180" y="64"/>
                    <a:pt x="185" y="76"/>
                  </a:cubicBezTo>
                  <a:cubicBezTo>
                    <a:pt x="187" y="80"/>
                    <a:pt x="188" y="85"/>
                    <a:pt x="189" y="89"/>
                  </a:cubicBezTo>
                  <a:cubicBezTo>
                    <a:pt x="185" y="79"/>
                    <a:pt x="177" y="65"/>
                    <a:pt x="176" y="65"/>
                  </a:cubicBezTo>
                  <a:cubicBezTo>
                    <a:pt x="175" y="66"/>
                    <a:pt x="183" y="77"/>
                    <a:pt x="183" y="78"/>
                  </a:cubicBezTo>
                  <a:cubicBezTo>
                    <a:pt x="183" y="78"/>
                    <a:pt x="184" y="79"/>
                    <a:pt x="183" y="78"/>
                  </a:cubicBezTo>
                  <a:cubicBezTo>
                    <a:pt x="186" y="84"/>
                    <a:pt x="189" y="91"/>
                    <a:pt x="191" y="97"/>
                  </a:cubicBezTo>
                  <a:cubicBezTo>
                    <a:pt x="191" y="97"/>
                    <a:pt x="191" y="97"/>
                    <a:pt x="191" y="97"/>
                  </a:cubicBezTo>
                  <a:cubicBezTo>
                    <a:pt x="192" y="100"/>
                    <a:pt x="193" y="103"/>
                    <a:pt x="194" y="106"/>
                  </a:cubicBezTo>
                  <a:cubicBezTo>
                    <a:pt x="194" y="106"/>
                    <a:pt x="194" y="106"/>
                    <a:pt x="194" y="106"/>
                  </a:cubicBezTo>
                  <a:cubicBezTo>
                    <a:pt x="196" y="118"/>
                    <a:pt x="196" y="129"/>
                    <a:pt x="194" y="141"/>
                  </a:cubicBezTo>
                  <a:close/>
                  <a:moveTo>
                    <a:pt x="190" y="128"/>
                  </a:moveTo>
                  <a:cubicBezTo>
                    <a:pt x="190" y="127"/>
                    <a:pt x="191" y="127"/>
                    <a:pt x="190" y="126"/>
                  </a:cubicBezTo>
                  <a:cubicBezTo>
                    <a:pt x="190" y="127"/>
                    <a:pt x="190" y="127"/>
                    <a:pt x="190" y="128"/>
                  </a:cubicBezTo>
                  <a:close/>
                  <a:moveTo>
                    <a:pt x="189" y="132"/>
                  </a:moveTo>
                  <a:cubicBezTo>
                    <a:pt x="189" y="132"/>
                    <a:pt x="190" y="132"/>
                    <a:pt x="189" y="131"/>
                  </a:cubicBezTo>
                  <a:cubicBezTo>
                    <a:pt x="189" y="132"/>
                    <a:pt x="189" y="132"/>
                    <a:pt x="189" y="132"/>
                  </a:cubicBezTo>
                  <a:close/>
                  <a:moveTo>
                    <a:pt x="187" y="169"/>
                  </a:moveTo>
                  <a:cubicBezTo>
                    <a:pt x="187" y="169"/>
                    <a:pt x="187" y="168"/>
                    <a:pt x="187" y="168"/>
                  </a:cubicBezTo>
                  <a:cubicBezTo>
                    <a:pt x="187" y="168"/>
                    <a:pt x="185" y="169"/>
                    <a:pt x="186" y="169"/>
                  </a:cubicBezTo>
                  <a:cubicBezTo>
                    <a:pt x="186" y="169"/>
                    <a:pt x="186" y="169"/>
                    <a:pt x="187" y="169"/>
                  </a:cubicBezTo>
                  <a:cubicBezTo>
                    <a:pt x="186" y="169"/>
                    <a:pt x="187" y="169"/>
                    <a:pt x="187" y="169"/>
                  </a:cubicBezTo>
                  <a:close/>
                  <a:moveTo>
                    <a:pt x="188" y="152"/>
                  </a:moveTo>
                  <a:cubicBezTo>
                    <a:pt x="187" y="153"/>
                    <a:pt x="187" y="153"/>
                    <a:pt x="187" y="154"/>
                  </a:cubicBezTo>
                  <a:cubicBezTo>
                    <a:pt x="187" y="153"/>
                    <a:pt x="188" y="153"/>
                    <a:pt x="188" y="152"/>
                  </a:cubicBezTo>
                  <a:close/>
                  <a:moveTo>
                    <a:pt x="188" y="147"/>
                  </a:moveTo>
                  <a:cubicBezTo>
                    <a:pt x="188" y="148"/>
                    <a:pt x="188" y="151"/>
                    <a:pt x="189" y="152"/>
                  </a:cubicBezTo>
                  <a:cubicBezTo>
                    <a:pt x="189" y="148"/>
                    <a:pt x="189" y="144"/>
                    <a:pt x="189" y="139"/>
                  </a:cubicBezTo>
                  <a:cubicBezTo>
                    <a:pt x="188" y="142"/>
                    <a:pt x="188" y="145"/>
                    <a:pt x="188" y="147"/>
                  </a:cubicBezTo>
                  <a:cubicBezTo>
                    <a:pt x="188" y="146"/>
                    <a:pt x="188" y="148"/>
                    <a:pt x="188" y="147"/>
                  </a:cubicBezTo>
                  <a:close/>
                  <a:moveTo>
                    <a:pt x="190" y="154"/>
                  </a:moveTo>
                  <a:cubicBezTo>
                    <a:pt x="190" y="158"/>
                    <a:pt x="189" y="161"/>
                    <a:pt x="189" y="165"/>
                  </a:cubicBezTo>
                  <a:cubicBezTo>
                    <a:pt x="190" y="163"/>
                    <a:pt x="191" y="157"/>
                    <a:pt x="191" y="155"/>
                  </a:cubicBezTo>
                  <a:cubicBezTo>
                    <a:pt x="191" y="155"/>
                    <a:pt x="191" y="155"/>
                    <a:pt x="191" y="155"/>
                  </a:cubicBezTo>
                  <a:cubicBezTo>
                    <a:pt x="191" y="155"/>
                    <a:pt x="191" y="154"/>
                    <a:pt x="190" y="154"/>
                  </a:cubicBezTo>
                  <a:close/>
                  <a:moveTo>
                    <a:pt x="192" y="132"/>
                  </a:moveTo>
                  <a:cubicBezTo>
                    <a:pt x="193" y="131"/>
                    <a:pt x="192" y="131"/>
                    <a:pt x="192" y="130"/>
                  </a:cubicBezTo>
                  <a:cubicBezTo>
                    <a:pt x="190" y="131"/>
                    <a:pt x="191" y="135"/>
                    <a:pt x="191" y="137"/>
                  </a:cubicBezTo>
                  <a:cubicBezTo>
                    <a:pt x="192" y="136"/>
                    <a:pt x="192" y="135"/>
                    <a:pt x="192" y="132"/>
                  </a:cubicBezTo>
                  <a:cubicBezTo>
                    <a:pt x="192" y="132"/>
                    <a:pt x="192" y="132"/>
                    <a:pt x="192" y="132"/>
                  </a:cubicBezTo>
                  <a:close/>
                  <a:moveTo>
                    <a:pt x="20" y="228"/>
                  </a:moveTo>
                  <a:cubicBezTo>
                    <a:pt x="20" y="228"/>
                    <a:pt x="20" y="228"/>
                    <a:pt x="19" y="228"/>
                  </a:cubicBezTo>
                  <a:cubicBezTo>
                    <a:pt x="18" y="228"/>
                    <a:pt x="20" y="230"/>
                    <a:pt x="20" y="228"/>
                  </a:cubicBezTo>
                  <a:close/>
                  <a:moveTo>
                    <a:pt x="104" y="262"/>
                  </a:moveTo>
                  <a:cubicBezTo>
                    <a:pt x="102" y="262"/>
                    <a:pt x="91" y="265"/>
                    <a:pt x="91" y="262"/>
                  </a:cubicBezTo>
                  <a:cubicBezTo>
                    <a:pt x="90" y="262"/>
                    <a:pt x="85" y="264"/>
                    <a:pt x="84" y="264"/>
                  </a:cubicBezTo>
                  <a:cubicBezTo>
                    <a:pt x="81" y="264"/>
                    <a:pt x="78" y="265"/>
                    <a:pt x="75" y="265"/>
                  </a:cubicBezTo>
                  <a:cubicBezTo>
                    <a:pt x="70" y="266"/>
                    <a:pt x="66" y="268"/>
                    <a:pt x="61" y="269"/>
                  </a:cubicBezTo>
                  <a:cubicBezTo>
                    <a:pt x="59" y="269"/>
                    <a:pt x="45" y="269"/>
                    <a:pt x="45" y="266"/>
                  </a:cubicBezTo>
                  <a:cubicBezTo>
                    <a:pt x="45" y="265"/>
                    <a:pt x="42" y="264"/>
                    <a:pt x="41" y="263"/>
                  </a:cubicBezTo>
                  <a:cubicBezTo>
                    <a:pt x="41" y="263"/>
                    <a:pt x="39" y="260"/>
                    <a:pt x="39" y="260"/>
                  </a:cubicBezTo>
                  <a:cubicBezTo>
                    <a:pt x="39" y="259"/>
                    <a:pt x="41" y="259"/>
                    <a:pt x="42" y="259"/>
                  </a:cubicBezTo>
                  <a:cubicBezTo>
                    <a:pt x="41" y="257"/>
                    <a:pt x="42" y="258"/>
                    <a:pt x="43" y="258"/>
                  </a:cubicBezTo>
                  <a:cubicBezTo>
                    <a:pt x="42" y="257"/>
                    <a:pt x="35" y="258"/>
                    <a:pt x="35" y="259"/>
                  </a:cubicBezTo>
                  <a:cubicBezTo>
                    <a:pt x="35" y="259"/>
                    <a:pt x="36" y="260"/>
                    <a:pt x="35" y="261"/>
                  </a:cubicBezTo>
                  <a:cubicBezTo>
                    <a:pt x="34" y="261"/>
                    <a:pt x="33" y="261"/>
                    <a:pt x="33" y="261"/>
                  </a:cubicBezTo>
                  <a:cubicBezTo>
                    <a:pt x="33" y="262"/>
                    <a:pt x="37" y="262"/>
                    <a:pt x="35" y="263"/>
                  </a:cubicBezTo>
                  <a:cubicBezTo>
                    <a:pt x="35" y="263"/>
                    <a:pt x="32" y="264"/>
                    <a:pt x="31" y="264"/>
                  </a:cubicBezTo>
                  <a:cubicBezTo>
                    <a:pt x="31" y="264"/>
                    <a:pt x="36" y="265"/>
                    <a:pt x="36" y="266"/>
                  </a:cubicBezTo>
                  <a:cubicBezTo>
                    <a:pt x="31" y="265"/>
                    <a:pt x="25" y="266"/>
                    <a:pt x="20" y="265"/>
                  </a:cubicBezTo>
                  <a:cubicBezTo>
                    <a:pt x="21" y="266"/>
                    <a:pt x="23" y="266"/>
                    <a:pt x="25" y="267"/>
                  </a:cubicBezTo>
                  <a:cubicBezTo>
                    <a:pt x="23" y="267"/>
                    <a:pt x="21" y="266"/>
                    <a:pt x="19" y="266"/>
                  </a:cubicBezTo>
                  <a:cubicBezTo>
                    <a:pt x="33" y="270"/>
                    <a:pt x="48" y="272"/>
                    <a:pt x="63" y="271"/>
                  </a:cubicBezTo>
                  <a:cubicBezTo>
                    <a:pt x="70" y="270"/>
                    <a:pt x="78" y="269"/>
                    <a:pt x="85" y="268"/>
                  </a:cubicBezTo>
                  <a:cubicBezTo>
                    <a:pt x="87" y="268"/>
                    <a:pt x="105" y="263"/>
                    <a:pt x="104" y="262"/>
                  </a:cubicBezTo>
                  <a:cubicBezTo>
                    <a:pt x="105" y="262"/>
                    <a:pt x="104" y="262"/>
                    <a:pt x="104" y="262"/>
                  </a:cubicBezTo>
                  <a:close/>
                  <a:moveTo>
                    <a:pt x="104" y="262"/>
                  </a:moveTo>
                  <a:cubicBezTo>
                    <a:pt x="104" y="262"/>
                    <a:pt x="104" y="262"/>
                    <a:pt x="104" y="262"/>
                  </a:cubicBezTo>
                  <a:cubicBezTo>
                    <a:pt x="104" y="262"/>
                    <a:pt x="104" y="262"/>
                    <a:pt x="104" y="262"/>
                  </a:cubicBezTo>
                  <a:close/>
                  <a:moveTo>
                    <a:pt x="19" y="228"/>
                  </a:moveTo>
                  <a:cubicBezTo>
                    <a:pt x="19" y="228"/>
                    <a:pt x="19" y="228"/>
                    <a:pt x="19" y="228"/>
                  </a:cubicBezTo>
                  <a:close/>
                  <a:moveTo>
                    <a:pt x="104" y="262"/>
                  </a:moveTo>
                  <a:cubicBezTo>
                    <a:pt x="105" y="262"/>
                    <a:pt x="105" y="262"/>
                    <a:pt x="105" y="262"/>
                  </a:cubicBezTo>
                  <a:cubicBezTo>
                    <a:pt x="105" y="262"/>
                    <a:pt x="105" y="262"/>
                    <a:pt x="105" y="262"/>
                  </a:cubicBezTo>
                  <a:cubicBezTo>
                    <a:pt x="105" y="262"/>
                    <a:pt x="105" y="262"/>
                    <a:pt x="104" y="262"/>
                  </a:cubicBezTo>
                  <a:close/>
                  <a:moveTo>
                    <a:pt x="188" y="179"/>
                  </a:moveTo>
                  <a:cubicBezTo>
                    <a:pt x="188" y="179"/>
                    <a:pt x="187" y="179"/>
                    <a:pt x="187" y="179"/>
                  </a:cubicBezTo>
                  <a:cubicBezTo>
                    <a:pt x="187" y="179"/>
                    <a:pt x="188" y="179"/>
                    <a:pt x="188" y="179"/>
                  </a:cubicBezTo>
                  <a:close/>
                  <a:moveTo>
                    <a:pt x="187" y="181"/>
                  </a:moveTo>
                  <a:cubicBezTo>
                    <a:pt x="186" y="182"/>
                    <a:pt x="186" y="183"/>
                    <a:pt x="185" y="185"/>
                  </a:cubicBezTo>
                  <a:cubicBezTo>
                    <a:pt x="186" y="183"/>
                    <a:pt x="186" y="182"/>
                    <a:pt x="187" y="181"/>
                  </a:cubicBezTo>
                  <a:close/>
                </a:path>
              </a:pathLst>
            </a:custGeom>
            <a:solidFill>
              <a:srgbClr val="E6E5E5"/>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16" name="Freeform 18"/>
            <p:cNvSpPr/>
            <p:nvPr/>
          </p:nvSpPr>
          <p:spPr bwMode="auto">
            <a:xfrm>
              <a:off x="3148" y="1955"/>
              <a:ext cx="61" cy="85"/>
            </a:xfrm>
            <a:custGeom>
              <a:avLst/>
              <a:gdLst>
                <a:gd name="T0" fmla="*/ 31 w 26"/>
                <a:gd name="T1" fmla="*/ 0 h 36"/>
                <a:gd name="T2" fmla="*/ 0 w 26"/>
                <a:gd name="T3" fmla="*/ 31 h 36"/>
                <a:gd name="T4" fmla="*/ 5 w 26"/>
                <a:gd name="T5" fmla="*/ 50 h 36"/>
                <a:gd name="T6" fmla="*/ 31 w 26"/>
                <a:gd name="T7" fmla="*/ 85 h 36"/>
                <a:gd name="T8" fmla="*/ 54 w 26"/>
                <a:gd name="T9" fmla="*/ 50 h 36"/>
                <a:gd name="T10" fmla="*/ 61 w 26"/>
                <a:gd name="T11" fmla="*/ 31 h 36"/>
                <a:gd name="T12" fmla="*/ 31 w 2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6">
                  <a:moveTo>
                    <a:pt x="13" y="0"/>
                  </a:moveTo>
                  <a:cubicBezTo>
                    <a:pt x="5" y="0"/>
                    <a:pt x="0" y="6"/>
                    <a:pt x="0" y="13"/>
                  </a:cubicBezTo>
                  <a:cubicBezTo>
                    <a:pt x="0" y="16"/>
                    <a:pt x="1" y="19"/>
                    <a:pt x="2" y="21"/>
                  </a:cubicBezTo>
                  <a:cubicBezTo>
                    <a:pt x="13" y="36"/>
                    <a:pt x="13" y="36"/>
                    <a:pt x="13" y="36"/>
                  </a:cubicBezTo>
                  <a:cubicBezTo>
                    <a:pt x="13" y="36"/>
                    <a:pt x="13" y="36"/>
                    <a:pt x="23" y="21"/>
                  </a:cubicBezTo>
                  <a:cubicBezTo>
                    <a:pt x="25" y="19"/>
                    <a:pt x="26" y="16"/>
                    <a:pt x="26" y="13"/>
                  </a:cubicBezTo>
                  <a:cubicBezTo>
                    <a:pt x="26" y="6"/>
                    <a:pt x="20" y="0"/>
                    <a:pt x="13" y="0"/>
                  </a:cubicBezTo>
                  <a:close/>
                </a:path>
              </a:pathLst>
            </a:custGeom>
            <a:solidFill>
              <a:srgbClr val="F77B55"/>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17" name="Oval 19"/>
            <p:cNvSpPr>
              <a:spLocks noChangeArrowheads="1"/>
            </p:cNvSpPr>
            <p:nvPr/>
          </p:nvSpPr>
          <p:spPr bwMode="auto">
            <a:xfrm>
              <a:off x="3160" y="1967"/>
              <a:ext cx="38" cy="3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sp>
          <p:nvSpPr>
            <p:cNvPr id="18" name="Freeform 20"/>
            <p:cNvSpPr/>
            <p:nvPr/>
          </p:nvSpPr>
          <p:spPr bwMode="auto">
            <a:xfrm>
              <a:off x="3198" y="1789"/>
              <a:ext cx="61" cy="83"/>
            </a:xfrm>
            <a:custGeom>
              <a:avLst/>
              <a:gdLst>
                <a:gd name="T0" fmla="*/ 31 w 26"/>
                <a:gd name="T1" fmla="*/ 0 h 35"/>
                <a:gd name="T2" fmla="*/ 0 w 26"/>
                <a:gd name="T3" fmla="*/ 31 h 35"/>
                <a:gd name="T4" fmla="*/ 5 w 26"/>
                <a:gd name="T5" fmla="*/ 50 h 35"/>
                <a:gd name="T6" fmla="*/ 31 w 26"/>
                <a:gd name="T7" fmla="*/ 83 h 35"/>
                <a:gd name="T8" fmla="*/ 54 w 26"/>
                <a:gd name="T9" fmla="*/ 50 h 35"/>
                <a:gd name="T10" fmla="*/ 61 w 26"/>
                <a:gd name="T11" fmla="*/ 31 h 35"/>
                <a:gd name="T12" fmla="*/ 31 w 26"/>
                <a:gd name="T13" fmla="*/ 0 h 3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5">
                  <a:moveTo>
                    <a:pt x="13" y="0"/>
                  </a:moveTo>
                  <a:cubicBezTo>
                    <a:pt x="5" y="0"/>
                    <a:pt x="0" y="5"/>
                    <a:pt x="0" y="13"/>
                  </a:cubicBezTo>
                  <a:cubicBezTo>
                    <a:pt x="0" y="16"/>
                    <a:pt x="1" y="18"/>
                    <a:pt x="2" y="21"/>
                  </a:cubicBezTo>
                  <a:cubicBezTo>
                    <a:pt x="13" y="35"/>
                    <a:pt x="13" y="35"/>
                    <a:pt x="13" y="35"/>
                  </a:cubicBezTo>
                  <a:cubicBezTo>
                    <a:pt x="13" y="35"/>
                    <a:pt x="13" y="35"/>
                    <a:pt x="23" y="21"/>
                  </a:cubicBezTo>
                  <a:cubicBezTo>
                    <a:pt x="25" y="18"/>
                    <a:pt x="26" y="16"/>
                    <a:pt x="26" y="13"/>
                  </a:cubicBezTo>
                  <a:cubicBezTo>
                    <a:pt x="26" y="5"/>
                    <a:pt x="20" y="0"/>
                    <a:pt x="13" y="0"/>
                  </a:cubicBezTo>
                  <a:close/>
                </a:path>
              </a:pathLst>
            </a:custGeom>
            <a:solidFill>
              <a:srgbClr val="F77B55"/>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19" name="Oval 21"/>
            <p:cNvSpPr>
              <a:spLocks noChangeArrowheads="1"/>
            </p:cNvSpPr>
            <p:nvPr/>
          </p:nvSpPr>
          <p:spPr bwMode="auto">
            <a:xfrm>
              <a:off x="3209" y="1801"/>
              <a:ext cx="38" cy="3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sp>
          <p:nvSpPr>
            <p:cNvPr id="20" name="Freeform 22"/>
            <p:cNvSpPr/>
            <p:nvPr/>
          </p:nvSpPr>
          <p:spPr bwMode="auto">
            <a:xfrm>
              <a:off x="2991" y="1625"/>
              <a:ext cx="62" cy="86"/>
            </a:xfrm>
            <a:custGeom>
              <a:avLst/>
              <a:gdLst>
                <a:gd name="T0" fmla="*/ 31 w 26"/>
                <a:gd name="T1" fmla="*/ 0 h 36"/>
                <a:gd name="T2" fmla="*/ 0 w 26"/>
                <a:gd name="T3" fmla="*/ 31 h 36"/>
                <a:gd name="T4" fmla="*/ 7 w 26"/>
                <a:gd name="T5" fmla="*/ 50 h 36"/>
                <a:gd name="T6" fmla="*/ 31 w 26"/>
                <a:gd name="T7" fmla="*/ 86 h 36"/>
                <a:gd name="T8" fmla="*/ 57 w 26"/>
                <a:gd name="T9" fmla="*/ 50 h 36"/>
                <a:gd name="T10" fmla="*/ 62 w 26"/>
                <a:gd name="T11" fmla="*/ 31 h 36"/>
                <a:gd name="T12" fmla="*/ 31 w 2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6">
                  <a:moveTo>
                    <a:pt x="13" y="0"/>
                  </a:moveTo>
                  <a:cubicBezTo>
                    <a:pt x="6" y="0"/>
                    <a:pt x="0" y="6"/>
                    <a:pt x="0" y="13"/>
                  </a:cubicBezTo>
                  <a:cubicBezTo>
                    <a:pt x="0" y="16"/>
                    <a:pt x="1" y="19"/>
                    <a:pt x="3" y="21"/>
                  </a:cubicBezTo>
                  <a:cubicBezTo>
                    <a:pt x="13" y="36"/>
                    <a:pt x="13" y="36"/>
                    <a:pt x="13" y="36"/>
                  </a:cubicBezTo>
                  <a:cubicBezTo>
                    <a:pt x="13" y="36"/>
                    <a:pt x="13" y="36"/>
                    <a:pt x="24" y="21"/>
                  </a:cubicBezTo>
                  <a:cubicBezTo>
                    <a:pt x="25" y="19"/>
                    <a:pt x="26" y="16"/>
                    <a:pt x="26" y="13"/>
                  </a:cubicBezTo>
                  <a:cubicBezTo>
                    <a:pt x="26" y="6"/>
                    <a:pt x="21" y="0"/>
                    <a:pt x="13" y="0"/>
                  </a:cubicBezTo>
                  <a:close/>
                </a:path>
              </a:pathLst>
            </a:custGeom>
            <a:solidFill>
              <a:srgbClr val="F77B55"/>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21" name="Oval 23"/>
            <p:cNvSpPr>
              <a:spLocks noChangeArrowheads="1"/>
            </p:cNvSpPr>
            <p:nvPr/>
          </p:nvSpPr>
          <p:spPr bwMode="auto">
            <a:xfrm>
              <a:off x="3003" y="1637"/>
              <a:ext cx="38" cy="3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sp>
          <p:nvSpPr>
            <p:cNvPr id="22" name="Freeform 24"/>
            <p:cNvSpPr/>
            <p:nvPr/>
          </p:nvSpPr>
          <p:spPr bwMode="auto">
            <a:xfrm>
              <a:off x="3487" y="1708"/>
              <a:ext cx="62" cy="86"/>
            </a:xfrm>
            <a:custGeom>
              <a:avLst/>
              <a:gdLst>
                <a:gd name="T0" fmla="*/ 31 w 26"/>
                <a:gd name="T1" fmla="*/ 0 h 36"/>
                <a:gd name="T2" fmla="*/ 0 w 26"/>
                <a:gd name="T3" fmla="*/ 31 h 36"/>
                <a:gd name="T4" fmla="*/ 5 w 26"/>
                <a:gd name="T5" fmla="*/ 50 h 36"/>
                <a:gd name="T6" fmla="*/ 31 w 26"/>
                <a:gd name="T7" fmla="*/ 86 h 36"/>
                <a:gd name="T8" fmla="*/ 55 w 26"/>
                <a:gd name="T9" fmla="*/ 50 h 36"/>
                <a:gd name="T10" fmla="*/ 62 w 26"/>
                <a:gd name="T11" fmla="*/ 31 h 36"/>
                <a:gd name="T12" fmla="*/ 31 w 2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6">
                  <a:moveTo>
                    <a:pt x="13" y="0"/>
                  </a:moveTo>
                  <a:cubicBezTo>
                    <a:pt x="6" y="0"/>
                    <a:pt x="0" y="6"/>
                    <a:pt x="0" y="13"/>
                  </a:cubicBezTo>
                  <a:cubicBezTo>
                    <a:pt x="0" y="16"/>
                    <a:pt x="1" y="19"/>
                    <a:pt x="2" y="21"/>
                  </a:cubicBezTo>
                  <a:cubicBezTo>
                    <a:pt x="13" y="36"/>
                    <a:pt x="13" y="36"/>
                    <a:pt x="13" y="36"/>
                  </a:cubicBezTo>
                  <a:cubicBezTo>
                    <a:pt x="13" y="36"/>
                    <a:pt x="13" y="36"/>
                    <a:pt x="23" y="21"/>
                  </a:cubicBezTo>
                  <a:cubicBezTo>
                    <a:pt x="25" y="19"/>
                    <a:pt x="26" y="16"/>
                    <a:pt x="26" y="13"/>
                  </a:cubicBezTo>
                  <a:cubicBezTo>
                    <a:pt x="26" y="6"/>
                    <a:pt x="20" y="0"/>
                    <a:pt x="13" y="0"/>
                  </a:cubicBezTo>
                  <a:close/>
                </a:path>
              </a:pathLst>
            </a:custGeom>
            <a:solidFill>
              <a:srgbClr val="F77B55"/>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23" name="Oval 25"/>
            <p:cNvSpPr>
              <a:spLocks noChangeArrowheads="1"/>
            </p:cNvSpPr>
            <p:nvPr/>
          </p:nvSpPr>
          <p:spPr bwMode="auto">
            <a:xfrm>
              <a:off x="3499" y="1720"/>
              <a:ext cx="38" cy="3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sp>
          <p:nvSpPr>
            <p:cNvPr id="24" name="Freeform 26"/>
            <p:cNvSpPr/>
            <p:nvPr/>
          </p:nvSpPr>
          <p:spPr bwMode="auto">
            <a:xfrm>
              <a:off x="3418" y="1540"/>
              <a:ext cx="62" cy="85"/>
            </a:xfrm>
            <a:custGeom>
              <a:avLst/>
              <a:gdLst>
                <a:gd name="T0" fmla="*/ 31 w 26"/>
                <a:gd name="T1" fmla="*/ 0 h 36"/>
                <a:gd name="T2" fmla="*/ 0 w 26"/>
                <a:gd name="T3" fmla="*/ 31 h 36"/>
                <a:gd name="T4" fmla="*/ 7 w 26"/>
                <a:gd name="T5" fmla="*/ 50 h 36"/>
                <a:gd name="T6" fmla="*/ 31 w 26"/>
                <a:gd name="T7" fmla="*/ 85 h 36"/>
                <a:gd name="T8" fmla="*/ 55 w 26"/>
                <a:gd name="T9" fmla="*/ 50 h 36"/>
                <a:gd name="T10" fmla="*/ 62 w 26"/>
                <a:gd name="T11" fmla="*/ 31 h 36"/>
                <a:gd name="T12" fmla="*/ 31 w 2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6">
                  <a:moveTo>
                    <a:pt x="13" y="0"/>
                  </a:moveTo>
                  <a:cubicBezTo>
                    <a:pt x="6" y="0"/>
                    <a:pt x="0" y="6"/>
                    <a:pt x="0" y="13"/>
                  </a:cubicBezTo>
                  <a:cubicBezTo>
                    <a:pt x="0" y="16"/>
                    <a:pt x="1" y="19"/>
                    <a:pt x="3" y="21"/>
                  </a:cubicBezTo>
                  <a:cubicBezTo>
                    <a:pt x="13" y="36"/>
                    <a:pt x="13" y="36"/>
                    <a:pt x="13" y="36"/>
                  </a:cubicBezTo>
                  <a:cubicBezTo>
                    <a:pt x="13" y="36"/>
                    <a:pt x="13" y="36"/>
                    <a:pt x="23" y="21"/>
                  </a:cubicBezTo>
                  <a:cubicBezTo>
                    <a:pt x="25" y="19"/>
                    <a:pt x="26" y="16"/>
                    <a:pt x="26" y="13"/>
                  </a:cubicBezTo>
                  <a:cubicBezTo>
                    <a:pt x="26" y="6"/>
                    <a:pt x="20" y="0"/>
                    <a:pt x="13" y="0"/>
                  </a:cubicBezTo>
                  <a:close/>
                </a:path>
              </a:pathLst>
            </a:custGeom>
            <a:solidFill>
              <a:srgbClr val="F77B55"/>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25" name="Oval 27"/>
            <p:cNvSpPr>
              <a:spLocks noChangeArrowheads="1"/>
            </p:cNvSpPr>
            <p:nvPr/>
          </p:nvSpPr>
          <p:spPr bwMode="auto">
            <a:xfrm>
              <a:off x="3430" y="1554"/>
              <a:ext cx="38" cy="36"/>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sp>
          <p:nvSpPr>
            <p:cNvPr id="26" name="Freeform 28"/>
            <p:cNvSpPr/>
            <p:nvPr/>
          </p:nvSpPr>
          <p:spPr bwMode="auto">
            <a:xfrm>
              <a:off x="3537" y="1905"/>
              <a:ext cx="61" cy="85"/>
            </a:xfrm>
            <a:custGeom>
              <a:avLst/>
              <a:gdLst>
                <a:gd name="T0" fmla="*/ 31 w 26"/>
                <a:gd name="T1" fmla="*/ 0 h 36"/>
                <a:gd name="T2" fmla="*/ 0 w 26"/>
                <a:gd name="T3" fmla="*/ 31 h 36"/>
                <a:gd name="T4" fmla="*/ 5 w 26"/>
                <a:gd name="T5" fmla="*/ 50 h 36"/>
                <a:gd name="T6" fmla="*/ 31 w 26"/>
                <a:gd name="T7" fmla="*/ 85 h 36"/>
                <a:gd name="T8" fmla="*/ 54 w 26"/>
                <a:gd name="T9" fmla="*/ 50 h 36"/>
                <a:gd name="T10" fmla="*/ 61 w 26"/>
                <a:gd name="T11" fmla="*/ 31 h 36"/>
                <a:gd name="T12" fmla="*/ 31 w 2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6">
                  <a:moveTo>
                    <a:pt x="13" y="0"/>
                  </a:moveTo>
                  <a:cubicBezTo>
                    <a:pt x="6" y="0"/>
                    <a:pt x="0" y="6"/>
                    <a:pt x="0" y="13"/>
                  </a:cubicBezTo>
                  <a:cubicBezTo>
                    <a:pt x="0" y="16"/>
                    <a:pt x="1" y="19"/>
                    <a:pt x="2" y="21"/>
                  </a:cubicBezTo>
                  <a:cubicBezTo>
                    <a:pt x="13" y="36"/>
                    <a:pt x="13" y="36"/>
                    <a:pt x="13" y="36"/>
                  </a:cubicBezTo>
                  <a:cubicBezTo>
                    <a:pt x="13" y="36"/>
                    <a:pt x="13" y="36"/>
                    <a:pt x="23" y="21"/>
                  </a:cubicBezTo>
                  <a:cubicBezTo>
                    <a:pt x="25" y="19"/>
                    <a:pt x="26" y="16"/>
                    <a:pt x="26" y="13"/>
                  </a:cubicBezTo>
                  <a:cubicBezTo>
                    <a:pt x="26" y="6"/>
                    <a:pt x="20" y="0"/>
                    <a:pt x="13" y="0"/>
                  </a:cubicBezTo>
                  <a:close/>
                </a:path>
              </a:pathLst>
            </a:custGeom>
            <a:solidFill>
              <a:srgbClr val="F77B55"/>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27" name="Oval 29"/>
            <p:cNvSpPr>
              <a:spLocks noChangeArrowheads="1"/>
            </p:cNvSpPr>
            <p:nvPr/>
          </p:nvSpPr>
          <p:spPr bwMode="auto">
            <a:xfrm>
              <a:off x="3549" y="1917"/>
              <a:ext cx="37" cy="38"/>
            </a:xfrm>
            <a:prstGeom prst="ellipse">
              <a:avLst/>
            </a:pr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sp>
          <p:nvSpPr>
            <p:cNvPr id="28" name="Freeform 30"/>
            <p:cNvSpPr/>
            <p:nvPr/>
          </p:nvSpPr>
          <p:spPr bwMode="auto">
            <a:xfrm>
              <a:off x="3259" y="2517"/>
              <a:ext cx="24" cy="19"/>
            </a:xfrm>
            <a:custGeom>
              <a:avLst/>
              <a:gdLst>
                <a:gd name="T0" fmla="*/ 24 w 10"/>
                <a:gd name="T1" fmla="*/ 19 h 8"/>
                <a:gd name="T2" fmla="*/ 0 w 10"/>
                <a:gd name="T3" fmla="*/ 12 h 8"/>
                <a:gd name="T4" fmla="*/ 7 w 10"/>
                <a:gd name="T5" fmla="*/ 0 h 8"/>
                <a:gd name="T6" fmla="*/ 24 w 10"/>
                <a:gd name="T7" fmla="*/ 5 h 8"/>
                <a:gd name="T8" fmla="*/ 24 w 10"/>
                <a:gd name="T9" fmla="*/ 19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8">
                  <a:moveTo>
                    <a:pt x="10" y="8"/>
                  </a:moveTo>
                  <a:cubicBezTo>
                    <a:pt x="7" y="8"/>
                    <a:pt x="3" y="7"/>
                    <a:pt x="0" y="5"/>
                  </a:cubicBezTo>
                  <a:cubicBezTo>
                    <a:pt x="3" y="0"/>
                    <a:pt x="3" y="0"/>
                    <a:pt x="3" y="0"/>
                  </a:cubicBezTo>
                  <a:cubicBezTo>
                    <a:pt x="5" y="1"/>
                    <a:pt x="8" y="2"/>
                    <a:pt x="10" y="2"/>
                  </a:cubicBezTo>
                  <a:lnTo>
                    <a:pt x="10" y="8"/>
                  </a:ln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29" name="Freeform 31"/>
            <p:cNvSpPr>
              <a:spLocks noEditPoints="1"/>
            </p:cNvSpPr>
            <p:nvPr/>
          </p:nvSpPr>
          <p:spPr bwMode="auto">
            <a:xfrm>
              <a:off x="3122" y="1234"/>
              <a:ext cx="116" cy="1261"/>
            </a:xfrm>
            <a:custGeom>
              <a:avLst/>
              <a:gdLst>
                <a:gd name="T0" fmla="*/ 83 w 49"/>
                <a:gd name="T1" fmla="*/ 1221 h 532"/>
                <a:gd name="T2" fmla="*/ 116 w 49"/>
                <a:gd name="T3" fmla="*/ 1254 h 532"/>
                <a:gd name="T4" fmla="*/ 66 w 49"/>
                <a:gd name="T5" fmla="*/ 1178 h 532"/>
                <a:gd name="T6" fmla="*/ 66 w 49"/>
                <a:gd name="T7" fmla="*/ 1133 h 532"/>
                <a:gd name="T8" fmla="*/ 66 w 49"/>
                <a:gd name="T9" fmla="*/ 1178 h 532"/>
                <a:gd name="T10" fmla="*/ 33 w 49"/>
                <a:gd name="T11" fmla="*/ 1050 h 532"/>
                <a:gd name="T12" fmla="*/ 57 w 49"/>
                <a:gd name="T13" fmla="*/ 1090 h 532"/>
                <a:gd name="T14" fmla="*/ 26 w 49"/>
                <a:gd name="T15" fmla="*/ 1005 h 532"/>
                <a:gd name="T16" fmla="*/ 33 w 49"/>
                <a:gd name="T17" fmla="*/ 960 h 532"/>
                <a:gd name="T18" fmla="*/ 26 w 49"/>
                <a:gd name="T19" fmla="*/ 1005 h 532"/>
                <a:gd name="T20" fmla="*/ 9 w 49"/>
                <a:gd name="T21" fmla="*/ 875 h 532"/>
                <a:gd name="T22" fmla="*/ 28 w 49"/>
                <a:gd name="T23" fmla="*/ 917 h 532"/>
                <a:gd name="T24" fmla="*/ 7 w 49"/>
                <a:gd name="T25" fmla="*/ 830 h 532"/>
                <a:gd name="T26" fmla="*/ 17 w 49"/>
                <a:gd name="T27" fmla="*/ 785 h 532"/>
                <a:gd name="T28" fmla="*/ 7 w 49"/>
                <a:gd name="T29" fmla="*/ 830 h 532"/>
                <a:gd name="T30" fmla="*/ 0 w 49"/>
                <a:gd name="T31" fmla="*/ 697 h 532"/>
                <a:gd name="T32" fmla="*/ 14 w 49"/>
                <a:gd name="T33" fmla="*/ 740 h 532"/>
                <a:gd name="T34" fmla="*/ 0 w 49"/>
                <a:gd name="T35" fmla="*/ 652 h 532"/>
                <a:gd name="T36" fmla="*/ 0 w 49"/>
                <a:gd name="T37" fmla="*/ 609 h 532"/>
                <a:gd name="T38" fmla="*/ 12 w 49"/>
                <a:gd name="T39" fmla="*/ 631 h 532"/>
                <a:gd name="T40" fmla="*/ 0 w 49"/>
                <a:gd name="T41" fmla="*/ 652 h 532"/>
                <a:gd name="T42" fmla="*/ 0 w 49"/>
                <a:gd name="T43" fmla="*/ 564 h 532"/>
                <a:gd name="T44" fmla="*/ 14 w 49"/>
                <a:gd name="T45" fmla="*/ 521 h 532"/>
                <a:gd name="T46" fmla="*/ 17 w 49"/>
                <a:gd name="T47" fmla="*/ 476 h 532"/>
                <a:gd name="T48" fmla="*/ 7 w 49"/>
                <a:gd name="T49" fmla="*/ 431 h 532"/>
                <a:gd name="T50" fmla="*/ 17 w 49"/>
                <a:gd name="T51" fmla="*/ 476 h 532"/>
                <a:gd name="T52" fmla="*/ 9 w 49"/>
                <a:gd name="T53" fmla="*/ 386 h 532"/>
                <a:gd name="T54" fmla="*/ 28 w 49"/>
                <a:gd name="T55" fmla="*/ 344 h 532"/>
                <a:gd name="T56" fmla="*/ 33 w 49"/>
                <a:gd name="T57" fmla="*/ 301 h 532"/>
                <a:gd name="T58" fmla="*/ 26 w 49"/>
                <a:gd name="T59" fmla="*/ 256 h 532"/>
                <a:gd name="T60" fmla="*/ 33 w 49"/>
                <a:gd name="T61" fmla="*/ 301 h 532"/>
                <a:gd name="T62" fmla="*/ 33 w 49"/>
                <a:gd name="T63" fmla="*/ 211 h 532"/>
                <a:gd name="T64" fmla="*/ 57 w 49"/>
                <a:gd name="T65" fmla="*/ 171 h 532"/>
                <a:gd name="T66" fmla="*/ 66 w 49"/>
                <a:gd name="T67" fmla="*/ 128 h 532"/>
                <a:gd name="T68" fmla="*/ 66 w 49"/>
                <a:gd name="T69" fmla="*/ 83 h 532"/>
                <a:gd name="T70" fmla="*/ 66 w 49"/>
                <a:gd name="T71" fmla="*/ 128 h 532"/>
                <a:gd name="T72" fmla="*/ 83 w 49"/>
                <a:gd name="T73" fmla="*/ 40 h 532"/>
                <a:gd name="T74" fmla="*/ 116 w 49"/>
                <a:gd name="T75" fmla="*/ 7 h 532"/>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0" t="0" r="r" b="b"/>
              <a:pathLst>
                <a:path w="49" h="532">
                  <a:moveTo>
                    <a:pt x="44" y="532"/>
                  </a:moveTo>
                  <a:cubicBezTo>
                    <a:pt x="41" y="527"/>
                    <a:pt x="38" y="521"/>
                    <a:pt x="35" y="515"/>
                  </a:cubicBezTo>
                  <a:cubicBezTo>
                    <a:pt x="40" y="513"/>
                    <a:pt x="40" y="513"/>
                    <a:pt x="40" y="513"/>
                  </a:cubicBezTo>
                  <a:cubicBezTo>
                    <a:pt x="43" y="519"/>
                    <a:pt x="46" y="524"/>
                    <a:pt x="49" y="529"/>
                  </a:cubicBezTo>
                  <a:lnTo>
                    <a:pt x="44" y="532"/>
                  </a:lnTo>
                  <a:close/>
                  <a:moveTo>
                    <a:pt x="28" y="497"/>
                  </a:moveTo>
                  <a:cubicBezTo>
                    <a:pt x="26" y="492"/>
                    <a:pt x="24" y="486"/>
                    <a:pt x="23" y="479"/>
                  </a:cubicBezTo>
                  <a:cubicBezTo>
                    <a:pt x="28" y="478"/>
                    <a:pt x="28" y="478"/>
                    <a:pt x="28" y="478"/>
                  </a:cubicBezTo>
                  <a:cubicBezTo>
                    <a:pt x="30" y="484"/>
                    <a:pt x="32" y="490"/>
                    <a:pt x="34" y="495"/>
                  </a:cubicBezTo>
                  <a:lnTo>
                    <a:pt x="28" y="497"/>
                  </a:lnTo>
                  <a:close/>
                  <a:moveTo>
                    <a:pt x="18" y="461"/>
                  </a:moveTo>
                  <a:cubicBezTo>
                    <a:pt x="17" y="455"/>
                    <a:pt x="16" y="449"/>
                    <a:pt x="14" y="443"/>
                  </a:cubicBezTo>
                  <a:cubicBezTo>
                    <a:pt x="20" y="442"/>
                    <a:pt x="20" y="442"/>
                    <a:pt x="20" y="442"/>
                  </a:cubicBezTo>
                  <a:cubicBezTo>
                    <a:pt x="21" y="448"/>
                    <a:pt x="22" y="454"/>
                    <a:pt x="24" y="460"/>
                  </a:cubicBezTo>
                  <a:lnTo>
                    <a:pt x="18" y="461"/>
                  </a:lnTo>
                  <a:close/>
                  <a:moveTo>
                    <a:pt x="11" y="424"/>
                  </a:moveTo>
                  <a:cubicBezTo>
                    <a:pt x="10" y="418"/>
                    <a:pt x="9" y="412"/>
                    <a:pt x="9" y="406"/>
                  </a:cubicBezTo>
                  <a:cubicBezTo>
                    <a:pt x="14" y="405"/>
                    <a:pt x="14" y="405"/>
                    <a:pt x="14" y="405"/>
                  </a:cubicBezTo>
                  <a:cubicBezTo>
                    <a:pt x="15" y="411"/>
                    <a:pt x="16" y="417"/>
                    <a:pt x="17" y="423"/>
                  </a:cubicBezTo>
                  <a:lnTo>
                    <a:pt x="11" y="424"/>
                  </a:lnTo>
                  <a:close/>
                  <a:moveTo>
                    <a:pt x="6" y="387"/>
                  </a:moveTo>
                  <a:cubicBezTo>
                    <a:pt x="6" y="381"/>
                    <a:pt x="5" y="375"/>
                    <a:pt x="4" y="369"/>
                  </a:cubicBezTo>
                  <a:cubicBezTo>
                    <a:pt x="10" y="368"/>
                    <a:pt x="10" y="368"/>
                    <a:pt x="10" y="368"/>
                  </a:cubicBezTo>
                  <a:cubicBezTo>
                    <a:pt x="11" y="374"/>
                    <a:pt x="11" y="381"/>
                    <a:pt x="12" y="387"/>
                  </a:cubicBezTo>
                  <a:lnTo>
                    <a:pt x="6" y="387"/>
                  </a:lnTo>
                  <a:close/>
                  <a:moveTo>
                    <a:pt x="3" y="350"/>
                  </a:moveTo>
                  <a:cubicBezTo>
                    <a:pt x="2" y="344"/>
                    <a:pt x="2" y="338"/>
                    <a:pt x="2" y="331"/>
                  </a:cubicBezTo>
                  <a:cubicBezTo>
                    <a:pt x="7" y="331"/>
                    <a:pt x="7" y="331"/>
                    <a:pt x="7" y="331"/>
                  </a:cubicBezTo>
                  <a:cubicBezTo>
                    <a:pt x="8" y="337"/>
                    <a:pt x="8" y="344"/>
                    <a:pt x="8" y="350"/>
                  </a:cubicBezTo>
                  <a:lnTo>
                    <a:pt x="3" y="350"/>
                  </a:lnTo>
                  <a:close/>
                  <a:moveTo>
                    <a:pt x="1" y="313"/>
                  </a:moveTo>
                  <a:cubicBezTo>
                    <a:pt x="1" y="307"/>
                    <a:pt x="0" y="300"/>
                    <a:pt x="0" y="294"/>
                  </a:cubicBezTo>
                  <a:cubicBezTo>
                    <a:pt x="6" y="294"/>
                    <a:pt x="6" y="294"/>
                    <a:pt x="6" y="294"/>
                  </a:cubicBezTo>
                  <a:cubicBezTo>
                    <a:pt x="6" y="300"/>
                    <a:pt x="6" y="306"/>
                    <a:pt x="6" y="312"/>
                  </a:cubicBezTo>
                  <a:lnTo>
                    <a:pt x="1" y="313"/>
                  </a:lnTo>
                  <a:close/>
                  <a:moveTo>
                    <a:pt x="0" y="275"/>
                  </a:moveTo>
                  <a:cubicBezTo>
                    <a:pt x="0" y="272"/>
                    <a:pt x="0" y="269"/>
                    <a:pt x="0" y="266"/>
                  </a:cubicBezTo>
                  <a:cubicBezTo>
                    <a:pt x="0" y="263"/>
                    <a:pt x="0" y="260"/>
                    <a:pt x="0" y="257"/>
                  </a:cubicBezTo>
                  <a:cubicBezTo>
                    <a:pt x="6" y="257"/>
                    <a:pt x="6" y="257"/>
                    <a:pt x="6" y="257"/>
                  </a:cubicBezTo>
                  <a:cubicBezTo>
                    <a:pt x="5" y="260"/>
                    <a:pt x="5" y="263"/>
                    <a:pt x="5" y="266"/>
                  </a:cubicBezTo>
                  <a:cubicBezTo>
                    <a:pt x="5" y="269"/>
                    <a:pt x="5" y="272"/>
                    <a:pt x="5" y="275"/>
                  </a:cubicBezTo>
                  <a:lnTo>
                    <a:pt x="0" y="275"/>
                  </a:lnTo>
                  <a:close/>
                  <a:moveTo>
                    <a:pt x="6" y="238"/>
                  </a:moveTo>
                  <a:cubicBezTo>
                    <a:pt x="0" y="238"/>
                    <a:pt x="0" y="238"/>
                    <a:pt x="0" y="238"/>
                  </a:cubicBezTo>
                  <a:cubicBezTo>
                    <a:pt x="0" y="232"/>
                    <a:pt x="1" y="225"/>
                    <a:pt x="1" y="219"/>
                  </a:cubicBezTo>
                  <a:cubicBezTo>
                    <a:pt x="6" y="220"/>
                    <a:pt x="6" y="220"/>
                    <a:pt x="6" y="220"/>
                  </a:cubicBezTo>
                  <a:cubicBezTo>
                    <a:pt x="6" y="226"/>
                    <a:pt x="6" y="232"/>
                    <a:pt x="6" y="238"/>
                  </a:cubicBezTo>
                  <a:close/>
                  <a:moveTo>
                    <a:pt x="7" y="201"/>
                  </a:moveTo>
                  <a:cubicBezTo>
                    <a:pt x="2" y="201"/>
                    <a:pt x="2" y="201"/>
                    <a:pt x="2" y="201"/>
                  </a:cubicBezTo>
                  <a:cubicBezTo>
                    <a:pt x="2" y="194"/>
                    <a:pt x="2" y="188"/>
                    <a:pt x="3" y="182"/>
                  </a:cubicBezTo>
                  <a:cubicBezTo>
                    <a:pt x="8" y="182"/>
                    <a:pt x="8" y="182"/>
                    <a:pt x="8" y="182"/>
                  </a:cubicBezTo>
                  <a:cubicBezTo>
                    <a:pt x="8" y="189"/>
                    <a:pt x="8" y="195"/>
                    <a:pt x="7" y="201"/>
                  </a:cubicBezTo>
                  <a:close/>
                  <a:moveTo>
                    <a:pt x="10" y="164"/>
                  </a:moveTo>
                  <a:cubicBezTo>
                    <a:pt x="4" y="163"/>
                    <a:pt x="4" y="163"/>
                    <a:pt x="4" y="163"/>
                  </a:cubicBezTo>
                  <a:cubicBezTo>
                    <a:pt x="5" y="157"/>
                    <a:pt x="6" y="151"/>
                    <a:pt x="6" y="145"/>
                  </a:cubicBezTo>
                  <a:cubicBezTo>
                    <a:pt x="12" y="145"/>
                    <a:pt x="12" y="145"/>
                    <a:pt x="12" y="145"/>
                  </a:cubicBezTo>
                  <a:cubicBezTo>
                    <a:pt x="11" y="151"/>
                    <a:pt x="11" y="158"/>
                    <a:pt x="10" y="164"/>
                  </a:cubicBezTo>
                  <a:close/>
                  <a:moveTo>
                    <a:pt x="14" y="127"/>
                  </a:moveTo>
                  <a:cubicBezTo>
                    <a:pt x="9" y="126"/>
                    <a:pt x="9" y="126"/>
                    <a:pt x="9" y="126"/>
                  </a:cubicBezTo>
                  <a:cubicBezTo>
                    <a:pt x="9" y="120"/>
                    <a:pt x="10" y="114"/>
                    <a:pt x="11" y="108"/>
                  </a:cubicBezTo>
                  <a:cubicBezTo>
                    <a:pt x="17" y="109"/>
                    <a:pt x="17" y="109"/>
                    <a:pt x="17" y="109"/>
                  </a:cubicBezTo>
                  <a:cubicBezTo>
                    <a:pt x="16" y="115"/>
                    <a:pt x="15" y="121"/>
                    <a:pt x="14" y="127"/>
                  </a:cubicBezTo>
                  <a:close/>
                  <a:moveTo>
                    <a:pt x="20" y="90"/>
                  </a:moveTo>
                  <a:cubicBezTo>
                    <a:pt x="14" y="89"/>
                    <a:pt x="14" y="89"/>
                    <a:pt x="14" y="89"/>
                  </a:cubicBezTo>
                  <a:cubicBezTo>
                    <a:pt x="16" y="83"/>
                    <a:pt x="17" y="77"/>
                    <a:pt x="18" y="71"/>
                  </a:cubicBezTo>
                  <a:cubicBezTo>
                    <a:pt x="24" y="72"/>
                    <a:pt x="24" y="72"/>
                    <a:pt x="24" y="72"/>
                  </a:cubicBezTo>
                  <a:cubicBezTo>
                    <a:pt x="22" y="78"/>
                    <a:pt x="21" y="84"/>
                    <a:pt x="20" y="90"/>
                  </a:cubicBezTo>
                  <a:close/>
                  <a:moveTo>
                    <a:pt x="28" y="54"/>
                  </a:moveTo>
                  <a:cubicBezTo>
                    <a:pt x="23" y="53"/>
                    <a:pt x="23" y="53"/>
                    <a:pt x="23" y="53"/>
                  </a:cubicBezTo>
                  <a:cubicBezTo>
                    <a:pt x="24" y="46"/>
                    <a:pt x="26" y="40"/>
                    <a:pt x="28" y="35"/>
                  </a:cubicBezTo>
                  <a:cubicBezTo>
                    <a:pt x="33" y="37"/>
                    <a:pt x="33" y="37"/>
                    <a:pt x="33" y="37"/>
                  </a:cubicBezTo>
                  <a:cubicBezTo>
                    <a:pt x="32" y="42"/>
                    <a:pt x="30" y="48"/>
                    <a:pt x="28" y="54"/>
                  </a:cubicBezTo>
                  <a:close/>
                  <a:moveTo>
                    <a:pt x="40" y="19"/>
                  </a:moveTo>
                  <a:cubicBezTo>
                    <a:pt x="35" y="17"/>
                    <a:pt x="35" y="17"/>
                    <a:pt x="35" y="17"/>
                  </a:cubicBezTo>
                  <a:cubicBezTo>
                    <a:pt x="38" y="11"/>
                    <a:pt x="41" y="5"/>
                    <a:pt x="44" y="0"/>
                  </a:cubicBezTo>
                  <a:cubicBezTo>
                    <a:pt x="49" y="3"/>
                    <a:pt x="49" y="3"/>
                    <a:pt x="49" y="3"/>
                  </a:cubicBezTo>
                  <a:cubicBezTo>
                    <a:pt x="46" y="8"/>
                    <a:pt x="43" y="13"/>
                    <a:pt x="40" y="19"/>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30" name="Freeform 32"/>
            <p:cNvSpPr/>
            <p:nvPr/>
          </p:nvSpPr>
          <p:spPr bwMode="auto">
            <a:xfrm>
              <a:off x="3259" y="1194"/>
              <a:ext cx="24" cy="19"/>
            </a:xfrm>
            <a:custGeom>
              <a:avLst/>
              <a:gdLst>
                <a:gd name="T0" fmla="*/ 7 w 10"/>
                <a:gd name="T1" fmla="*/ 19 h 8"/>
                <a:gd name="T2" fmla="*/ 0 w 10"/>
                <a:gd name="T3" fmla="*/ 7 h 8"/>
                <a:gd name="T4" fmla="*/ 24 w 10"/>
                <a:gd name="T5" fmla="*/ 0 h 8"/>
                <a:gd name="T6" fmla="*/ 24 w 10"/>
                <a:gd name="T7" fmla="*/ 14 h 8"/>
                <a:gd name="T8" fmla="*/ 7 w 10"/>
                <a:gd name="T9" fmla="*/ 19 h 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 h="8">
                  <a:moveTo>
                    <a:pt x="3" y="8"/>
                  </a:moveTo>
                  <a:cubicBezTo>
                    <a:pt x="0" y="3"/>
                    <a:pt x="0" y="3"/>
                    <a:pt x="0" y="3"/>
                  </a:cubicBezTo>
                  <a:cubicBezTo>
                    <a:pt x="3" y="1"/>
                    <a:pt x="7" y="0"/>
                    <a:pt x="10" y="0"/>
                  </a:cubicBezTo>
                  <a:cubicBezTo>
                    <a:pt x="10" y="6"/>
                    <a:pt x="10" y="6"/>
                    <a:pt x="10" y="6"/>
                  </a:cubicBezTo>
                  <a:cubicBezTo>
                    <a:pt x="8" y="6"/>
                    <a:pt x="5" y="7"/>
                    <a:pt x="3" y="8"/>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sp>
          <p:nvSpPr>
            <p:cNvPr id="31" name="Freeform 33"/>
            <p:cNvSpPr/>
            <p:nvPr/>
          </p:nvSpPr>
          <p:spPr bwMode="auto">
            <a:xfrm>
              <a:off x="2702" y="1452"/>
              <a:ext cx="1207" cy="747"/>
            </a:xfrm>
            <a:custGeom>
              <a:avLst/>
              <a:gdLst>
                <a:gd name="T0" fmla="*/ 1162 w 509"/>
                <a:gd name="T1" fmla="*/ 747 h 315"/>
                <a:gd name="T2" fmla="*/ 1150 w 509"/>
                <a:gd name="T3" fmla="*/ 742 h 315"/>
                <a:gd name="T4" fmla="*/ 654 w 509"/>
                <a:gd name="T5" fmla="*/ 285 h 315"/>
                <a:gd name="T6" fmla="*/ 12 w 509"/>
                <a:gd name="T7" fmla="*/ 83 h 315"/>
                <a:gd name="T8" fmla="*/ 0 w 509"/>
                <a:gd name="T9" fmla="*/ 78 h 315"/>
                <a:gd name="T10" fmla="*/ 662 w 509"/>
                <a:gd name="T11" fmla="*/ 273 h 315"/>
                <a:gd name="T12" fmla="*/ 1162 w 509"/>
                <a:gd name="T13" fmla="*/ 747 h 31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09" h="315">
                  <a:moveTo>
                    <a:pt x="490" y="315"/>
                  </a:moveTo>
                  <a:cubicBezTo>
                    <a:pt x="485" y="313"/>
                    <a:pt x="485" y="313"/>
                    <a:pt x="485" y="313"/>
                  </a:cubicBezTo>
                  <a:cubicBezTo>
                    <a:pt x="500" y="286"/>
                    <a:pt x="420" y="203"/>
                    <a:pt x="276" y="120"/>
                  </a:cubicBezTo>
                  <a:cubicBezTo>
                    <a:pt x="133" y="37"/>
                    <a:pt x="20" y="9"/>
                    <a:pt x="5" y="35"/>
                  </a:cubicBezTo>
                  <a:cubicBezTo>
                    <a:pt x="0" y="33"/>
                    <a:pt x="0" y="33"/>
                    <a:pt x="0" y="33"/>
                  </a:cubicBezTo>
                  <a:cubicBezTo>
                    <a:pt x="19" y="0"/>
                    <a:pt x="142" y="36"/>
                    <a:pt x="279" y="115"/>
                  </a:cubicBezTo>
                  <a:cubicBezTo>
                    <a:pt x="416" y="194"/>
                    <a:pt x="509" y="282"/>
                    <a:pt x="490" y="31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dirty="0">
                <a:solidFill>
                  <a:prstClr val="black"/>
                </a:solidFill>
              </a:endParaRPr>
            </a:p>
          </p:txBody>
        </p:sp>
        <p:sp>
          <p:nvSpPr>
            <p:cNvPr id="32" name="Freeform 34"/>
            <p:cNvSpPr/>
            <p:nvPr/>
          </p:nvSpPr>
          <p:spPr bwMode="auto">
            <a:xfrm>
              <a:off x="2702" y="1530"/>
              <a:ext cx="1207" cy="700"/>
            </a:xfrm>
            <a:custGeom>
              <a:avLst/>
              <a:gdLst>
                <a:gd name="T0" fmla="*/ 76 w 509"/>
                <a:gd name="T1" fmla="*/ 700 h 295"/>
                <a:gd name="T2" fmla="*/ 0 w 509"/>
                <a:gd name="T3" fmla="*/ 669 h 295"/>
                <a:gd name="T4" fmla="*/ 12 w 509"/>
                <a:gd name="T5" fmla="*/ 664 h 295"/>
                <a:gd name="T6" fmla="*/ 228 w 509"/>
                <a:gd name="T7" fmla="*/ 657 h 295"/>
                <a:gd name="T8" fmla="*/ 654 w 509"/>
                <a:gd name="T9" fmla="*/ 463 h 295"/>
                <a:gd name="T10" fmla="*/ 1150 w 509"/>
                <a:gd name="T11" fmla="*/ 5 h 295"/>
                <a:gd name="T12" fmla="*/ 1162 w 509"/>
                <a:gd name="T13" fmla="*/ 0 h 295"/>
                <a:gd name="T14" fmla="*/ 662 w 509"/>
                <a:gd name="T15" fmla="*/ 475 h 295"/>
                <a:gd name="T16" fmla="*/ 230 w 509"/>
                <a:gd name="T17" fmla="*/ 672 h 295"/>
                <a:gd name="T18" fmla="*/ 76 w 509"/>
                <a:gd name="T19" fmla="*/ 700 h 2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509" h="295">
                  <a:moveTo>
                    <a:pt x="32" y="295"/>
                  </a:moveTo>
                  <a:cubicBezTo>
                    <a:pt x="17" y="295"/>
                    <a:pt x="5" y="292"/>
                    <a:pt x="0" y="282"/>
                  </a:cubicBezTo>
                  <a:cubicBezTo>
                    <a:pt x="5" y="280"/>
                    <a:pt x="5" y="280"/>
                    <a:pt x="5" y="280"/>
                  </a:cubicBezTo>
                  <a:cubicBezTo>
                    <a:pt x="13" y="293"/>
                    <a:pt x="46" y="292"/>
                    <a:pt x="96" y="277"/>
                  </a:cubicBezTo>
                  <a:cubicBezTo>
                    <a:pt x="148" y="262"/>
                    <a:pt x="212" y="232"/>
                    <a:pt x="276" y="195"/>
                  </a:cubicBezTo>
                  <a:cubicBezTo>
                    <a:pt x="420" y="112"/>
                    <a:pt x="500" y="29"/>
                    <a:pt x="485" y="2"/>
                  </a:cubicBezTo>
                  <a:cubicBezTo>
                    <a:pt x="490" y="0"/>
                    <a:pt x="490" y="0"/>
                    <a:pt x="490" y="0"/>
                  </a:cubicBezTo>
                  <a:cubicBezTo>
                    <a:pt x="509" y="33"/>
                    <a:pt x="416" y="121"/>
                    <a:pt x="279" y="200"/>
                  </a:cubicBezTo>
                  <a:cubicBezTo>
                    <a:pt x="214" y="238"/>
                    <a:pt x="150" y="267"/>
                    <a:pt x="97" y="283"/>
                  </a:cubicBezTo>
                  <a:cubicBezTo>
                    <a:pt x="76" y="289"/>
                    <a:pt x="52" y="295"/>
                    <a:pt x="32" y="295"/>
                  </a:cubicBezTo>
                  <a:close/>
                </a:path>
              </a:pathLst>
            </a:custGeom>
            <a:solidFill>
              <a:srgbClr val="FFFFFF"/>
            </a:solidFill>
            <a:ln>
              <a:noFill/>
            </a:ln>
            <a:extLst>
              <a:ext uri="{91240B29-F687-4F45-9708-019B960494DF}">
                <a14:hiddenLine xmlns:a14="http://schemas.microsoft.com/office/drawing/2010/main" xmlns="" w="9525">
                  <a:solidFill>
                    <a:srgbClr val="000000"/>
                  </a:solidFill>
                  <a:round/>
                </a14:hiddenLine>
              </a:ext>
            </a:extLst>
          </p:spPr>
          <p:txBody>
            <a:bodyPr/>
            <a:lstStyle/>
            <a:p>
              <a:pPr eaLnBrk="0" fontAlgn="base" hangingPunct="0">
                <a:spcBef>
                  <a:spcPct val="0"/>
                </a:spcBef>
                <a:spcAft>
                  <a:spcPct val="0"/>
                </a:spcAft>
                <a:defRPr/>
              </a:pPr>
              <a:endParaRPr lang="zh-CN" altLang="en-US">
                <a:solidFill>
                  <a:prstClr val="black"/>
                </a:solidFill>
              </a:endParaRPr>
            </a:p>
          </p:txBody>
        </p:sp>
      </p:grpSp>
      <p:grpSp>
        <p:nvGrpSpPr>
          <p:cNvPr id="33" name="组合 82"/>
          <p:cNvGrpSpPr/>
          <p:nvPr/>
        </p:nvGrpSpPr>
        <p:grpSpPr bwMode="auto">
          <a:xfrm>
            <a:off x="5291326" y="2527283"/>
            <a:ext cx="260350" cy="357187"/>
            <a:chOff x="4218255" y="2644947"/>
            <a:chExt cx="179475" cy="246054"/>
          </a:xfrm>
          <a:solidFill>
            <a:srgbClr val="238289"/>
          </a:solidFill>
        </p:grpSpPr>
        <p:sp>
          <p:nvSpPr>
            <p:cNvPr id="34" name="Freeform 26"/>
            <p:cNvSpPr/>
            <p:nvPr/>
          </p:nvSpPr>
          <p:spPr bwMode="auto">
            <a:xfrm>
              <a:off x="4218255" y="2644947"/>
              <a:ext cx="179475" cy="246054"/>
            </a:xfrm>
            <a:custGeom>
              <a:avLst/>
              <a:gdLst>
                <a:gd name="T0" fmla="*/ 89738 w 26"/>
                <a:gd name="T1" fmla="*/ 0 h 36"/>
                <a:gd name="T2" fmla="*/ 0 w 26"/>
                <a:gd name="T3" fmla="*/ 88853 h 36"/>
                <a:gd name="T4" fmla="*/ 20709 w 26"/>
                <a:gd name="T5" fmla="*/ 143532 h 36"/>
                <a:gd name="T6" fmla="*/ 89738 w 26"/>
                <a:gd name="T7" fmla="*/ 246054 h 36"/>
                <a:gd name="T8" fmla="*/ 158766 w 26"/>
                <a:gd name="T9" fmla="*/ 143532 h 36"/>
                <a:gd name="T10" fmla="*/ 179475 w 26"/>
                <a:gd name="T11" fmla="*/ 88853 h 36"/>
                <a:gd name="T12" fmla="*/ 89738 w 2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6">
                  <a:moveTo>
                    <a:pt x="13" y="0"/>
                  </a:moveTo>
                  <a:cubicBezTo>
                    <a:pt x="6" y="0"/>
                    <a:pt x="0" y="6"/>
                    <a:pt x="0" y="13"/>
                  </a:cubicBezTo>
                  <a:cubicBezTo>
                    <a:pt x="0" y="16"/>
                    <a:pt x="1" y="19"/>
                    <a:pt x="3" y="21"/>
                  </a:cubicBezTo>
                  <a:cubicBezTo>
                    <a:pt x="13" y="36"/>
                    <a:pt x="13" y="36"/>
                    <a:pt x="13" y="36"/>
                  </a:cubicBezTo>
                  <a:cubicBezTo>
                    <a:pt x="13" y="36"/>
                    <a:pt x="13" y="36"/>
                    <a:pt x="23" y="21"/>
                  </a:cubicBezTo>
                  <a:cubicBezTo>
                    <a:pt x="25" y="19"/>
                    <a:pt x="26" y="16"/>
                    <a:pt x="26" y="13"/>
                  </a:cubicBezTo>
                  <a:cubicBezTo>
                    <a:pt x="26" y="6"/>
                    <a:pt x="20" y="0"/>
                    <a:pt x="13" y="0"/>
                  </a:cubicBezTo>
                  <a:close/>
                </a:path>
              </a:pathLst>
            </a:custGeom>
            <a:noFill/>
            <a:ln w="9525">
              <a:solidFill>
                <a:srgbClr val="238289"/>
              </a:solidFill>
              <a:round/>
            </a:ln>
          </p:spPr>
          <p:txBody>
            <a:bodyPr/>
            <a:lstStyle/>
            <a:p>
              <a:pPr eaLnBrk="0" fontAlgn="base" hangingPunct="0">
                <a:spcBef>
                  <a:spcPct val="0"/>
                </a:spcBef>
                <a:spcAft>
                  <a:spcPct val="0"/>
                </a:spcAft>
                <a:defRPr/>
              </a:pPr>
              <a:endParaRPr lang="zh-CN" altLang="en-US">
                <a:solidFill>
                  <a:prstClr val="black"/>
                </a:solidFill>
              </a:endParaRPr>
            </a:p>
          </p:txBody>
        </p:sp>
        <p:sp>
          <p:nvSpPr>
            <p:cNvPr id="35" name="Oval 27"/>
            <p:cNvSpPr>
              <a:spLocks noChangeArrowheads="1"/>
            </p:cNvSpPr>
            <p:nvPr/>
          </p:nvSpPr>
          <p:spPr bwMode="auto">
            <a:xfrm>
              <a:off x="4252992" y="2685474"/>
              <a:ext cx="110001" cy="104211"/>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grpSp>
      <p:grpSp>
        <p:nvGrpSpPr>
          <p:cNvPr id="36" name="组合 83"/>
          <p:cNvGrpSpPr/>
          <p:nvPr/>
        </p:nvGrpSpPr>
        <p:grpSpPr bwMode="auto">
          <a:xfrm>
            <a:off x="5748526" y="2517758"/>
            <a:ext cx="4057650" cy="462041"/>
            <a:chOff x="6380050" y="1512875"/>
            <a:chExt cx="4057650" cy="461962"/>
          </a:xfrm>
        </p:grpSpPr>
        <p:sp>
          <p:nvSpPr>
            <p:cNvPr id="37" name="文本框 128"/>
            <p:cNvSpPr txBox="1">
              <a:spLocks noChangeArrowheads="1"/>
            </p:cNvSpPr>
            <p:nvPr/>
          </p:nvSpPr>
          <p:spPr bwMode="auto">
            <a:xfrm>
              <a:off x="7848842" y="1512875"/>
              <a:ext cx="2588858"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rgbClr val="FFFFFF"/>
                  </a:solidFill>
                  <a:latin typeface="微软雅黑" panose="020B0503020204020204" pitchFamily="34" charset="-122"/>
                  <a:ea typeface="微软雅黑" panose="020B0503020204020204" pitchFamily="34" charset="-122"/>
                </a:rPr>
                <a:t>研究背景及意义</a:t>
              </a:r>
            </a:p>
          </p:txBody>
        </p:sp>
        <p:sp>
          <p:nvSpPr>
            <p:cNvPr id="38" name="文本框 129"/>
            <p:cNvSpPr txBox="1">
              <a:spLocks noChangeArrowheads="1"/>
            </p:cNvSpPr>
            <p:nvPr/>
          </p:nvSpPr>
          <p:spPr bwMode="auto">
            <a:xfrm>
              <a:off x="6380050" y="1512875"/>
              <a:ext cx="1596512"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sz="2400" b="1">
                  <a:solidFill>
                    <a:srgbClr val="FFFFFF"/>
                  </a:solidFill>
                  <a:latin typeface="微软雅黑" panose="020B0503020204020204" pitchFamily="34" charset="-122"/>
                  <a:ea typeface="微软雅黑" panose="020B0503020204020204" pitchFamily="34" charset="-122"/>
                </a:rPr>
                <a:t>Part 01</a:t>
              </a:r>
              <a:endParaRPr lang="zh-CN" altLang="en-US" sz="2400" b="1">
                <a:solidFill>
                  <a:srgbClr val="FFFFFF"/>
                </a:solidFill>
                <a:latin typeface="微软雅黑" panose="020B0503020204020204" pitchFamily="34" charset="-122"/>
                <a:ea typeface="微软雅黑" panose="020B0503020204020204" pitchFamily="34" charset="-122"/>
              </a:endParaRPr>
            </a:p>
          </p:txBody>
        </p:sp>
        <p:cxnSp>
          <p:nvCxnSpPr>
            <p:cNvPr id="39" name="直接连接符 38"/>
            <p:cNvCxnSpPr/>
            <p:nvPr/>
          </p:nvCxnSpPr>
          <p:spPr bwMode="auto">
            <a:xfrm flipV="1">
              <a:off x="7692913" y="1566841"/>
              <a:ext cx="130175" cy="33173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0" name="组合 87"/>
          <p:cNvGrpSpPr/>
          <p:nvPr/>
        </p:nvGrpSpPr>
        <p:grpSpPr bwMode="auto">
          <a:xfrm>
            <a:off x="5748526" y="3264915"/>
            <a:ext cx="4057650" cy="460454"/>
            <a:chOff x="6380050" y="2271700"/>
            <a:chExt cx="4057650" cy="460375"/>
          </a:xfrm>
        </p:grpSpPr>
        <p:sp>
          <p:nvSpPr>
            <p:cNvPr id="41" name="文本框 127"/>
            <p:cNvSpPr txBox="1">
              <a:spLocks noChangeArrowheads="1"/>
            </p:cNvSpPr>
            <p:nvPr/>
          </p:nvSpPr>
          <p:spPr bwMode="auto">
            <a:xfrm>
              <a:off x="7848842" y="2271700"/>
              <a:ext cx="2588858"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rgbClr val="FFFFFF"/>
                  </a:solidFill>
                  <a:latin typeface="微软雅黑" panose="020B0503020204020204" pitchFamily="34" charset="-122"/>
                  <a:ea typeface="微软雅黑" panose="020B0503020204020204" pitchFamily="34" charset="-122"/>
                </a:rPr>
                <a:t>论文综述</a:t>
              </a:r>
            </a:p>
          </p:txBody>
        </p:sp>
        <p:sp>
          <p:nvSpPr>
            <p:cNvPr id="42" name="文本框 130"/>
            <p:cNvSpPr txBox="1">
              <a:spLocks noChangeArrowheads="1"/>
            </p:cNvSpPr>
            <p:nvPr/>
          </p:nvSpPr>
          <p:spPr bwMode="auto">
            <a:xfrm>
              <a:off x="6380050" y="2271700"/>
              <a:ext cx="159651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sz="2400" b="1">
                  <a:solidFill>
                    <a:srgbClr val="FFFFFF"/>
                  </a:solidFill>
                  <a:latin typeface="微软雅黑" panose="020B0503020204020204" pitchFamily="34" charset="-122"/>
                  <a:ea typeface="微软雅黑" panose="020B0503020204020204" pitchFamily="34" charset="-122"/>
                </a:rPr>
                <a:t>Part 02</a:t>
              </a:r>
              <a:endParaRPr lang="zh-CN" altLang="en-US" sz="2400" b="1">
                <a:solidFill>
                  <a:srgbClr val="FFFFFF"/>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bwMode="auto">
            <a:xfrm flipV="1">
              <a:off x="7692913" y="2337332"/>
              <a:ext cx="130175" cy="33173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4" name="组合 91"/>
          <p:cNvGrpSpPr/>
          <p:nvPr/>
        </p:nvGrpSpPr>
        <p:grpSpPr bwMode="auto">
          <a:xfrm>
            <a:off x="5748526" y="4010484"/>
            <a:ext cx="4188460" cy="461665"/>
            <a:chOff x="6380050" y="3030525"/>
            <a:chExt cx="4188460" cy="461586"/>
          </a:xfrm>
        </p:grpSpPr>
        <p:sp>
          <p:nvSpPr>
            <p:cNvPr id="45" name="文本框 126"/>
            <p:cNvSpPr txBox="1">
              <a:spLocks noChangeArrowheads="1"/>
            </p:cNvSpPr>
            <p:nvPr/>
          </p:nvSpPr>
          <p:spPr bwMode="auto">
            <a:xfrm>
              <a:off x="7848842" y="3030525"/>
              <a:ext cx="2719668" cy="4615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zh-CN" altLang="en-US" sz="2400" b="1" dirty="0">
                  <a:solidFill>
                    <a:srgbClr val="FFFFFF"/>
                  </a:solidFill>
                  <a:latin typeface="微软雅黑" panose="020B0503020204020204" pitchFamily="34" charset="-122"/>
                  <a:ea typeface="微软雅黑" panose="020B0503020204020204" pitchFamily="34" charset="-122"/>
                </a:rPr>
                <a:t>研究过程以及方法</a:t>
              </a:r>
            </a:p>
          </p:txBody>
        </p:sp>
        <p:sp>
          <p:nvSpPr>
            <p:cNvPr id="46" name="文本框 131"/>
            <p:cNvSpPr txBox="1">
              <a:spLocks noChangeArrowheads="1"/>
            </p:cNvSpPr>
            <p:nvPr/>
          </p:nvSpPr>
          <p:spPr bwMode="auto">
            <a:xfrm>
              <a:off x="6380050" y="3030525"/>
              <a:ext cx="1596512" cy="460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sz="2400" b="1">
                  <a:solidFill>
                    <a:srgbClr val="FFFFFF"/>
                  </a:solidFill>
                  <a:latin typeface="微软雅黑" panose="020B0503020204020204" pitchFamily="34" charset="-122"/>
                  <a:ea typeface="微软雅黑" panose="020B0503020204020204" pitchFamily="34" charset="-122"/>
                </a:rPr>
                <a:t>Part 03</a:t>
              </a:r>
              <a:endParaRPr lang="zh-CN" altLang="en-US" sz="2400" b="1">
                <a:solidFill>
                  <a:srgbClr val="FFFFFF"/>
                </a:solidFill>
                <a:latin typeface="微软雅黑" panose="020B0503020204020204" pitchFamily="34" charset="-122"/>
                <a:ea typeface="微软雅黑" panose="020B0503020204020204" pitchFamily="34" charset="-122"/>
              </a:endParaRPr>
            </a:p>
          </p:txBody>
        </p:sp>
        <p:cxnSp>
          <p:nvCxnSpPr>
            <p:cNvPr id="47" name="直接连接符 46"/>
            <p:cNvCxnSpPr/>
            <p:nvPr/>
          </p:nvCxnSpPr>
          <p:spPr bwMode="auto">
            <a:xfrm flipV="1">
              <a:off x="7692913" y="3107823"/>
              <a:ext cx="130175" cy="3317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48" name="组合 95"/>
          <p:cNvGrpSpPr/>
          <p:nvPr/>
        </p:nvGrpSpPr>
        <p:grpSpPr bwMode="auto">
          <a:xfrm>
            <a:off x="5748526" y="4756053"/>
            <a:ext cx="4057650" cy="462042"/>
            <a:chOff x="6380050" y="3787762"/>
            <a:chExt cx="4057650" cy="461963"/>
          </a:xfrm>
        </p:grpSpPr>
        <p:sp>
          <p:nvSpPr>
            <p:cNvPr id="49" name="文本框 125"/>
            <p:cNvSpPr txBox="1">
              <a:spLocks noChangeArrowheads="1"/>
            </p:cNvSpPr>
            <p:nvPr/>
          </p:nvSpPr>
          <p:spPr bwMode="auto">
            <a:xfrm>
              <a:off x="7848842" y="3787762"/>
              <a:ext cx="2588858"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a:lnSpc>
                  <a:spcPct val="100000"/>
                </a:lnSpc>
                <a:spcBef>
                  <a:spcPct val="0"/>
                </a:spcBef>
                <a:buNone/>
              </a:pPr>
              <a:r>
                <a:rPr lang="zh-CN" altLang="en-US" sz="2400" b="1" dirty="0">
                  <a:solidFill>
                    <a:schemeClr val="bg1"/>
                  </a:solidFill>
                  <a:latin typeface="微软雅黑" panose="020B0503020204020204" pitchFamily="34" charset="-122"/>
                  <a:ea typeface="微软雅黑" panose="020B0503020204020204" pitchFamily="34" charset="-122"/>
                </a:rPr>
                <a:t>研究结论</a:t>
              </a:r>
            </a:p>
          </p:txBody>
        </p:sp>
        <p:sp>
          <p:nvSpPr>
            <p:cNvPr id="50" name="文本框 132"/>
            <p:cNvSpPr txBox="1">
              <a:spLocks noChangeArrowheads="1"/>
            </p:cNvSpPr>
            <p:nvPr/>
          </p:nvSpPr>
          <p:spPr bwMode="auto">
            <a:xfrm>
              <a:off x="6380050" y="3787762"/>
              <a:ext cx="15965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ea typeface="宋体"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ea typeface="宋体"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ea typeface="宋体"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ea typeface="宋体" panose="02010600030101010101" pitchFamily="2" charset="-122"/>
                </a:defRPr>
              </a:lvl9pPr>
            </a:lstStyle>
            <a:p>
              <a:pPr fontAlgn="base">
                <a:lnSpc>
                  <a:spcPct val="100000"/>
                </a:lnSpc>
                <a:spcBef>
                  <a:spcPct val="0"/>
                </a:spcBef>
                <a:spcAft>
                  <a:spcPct val="0"/>
                </a:spcAft>
                <a:buFontTx/>
                <a:buNone/>
                <a:defRPr/>
              </a:pPr>
              <a:r>
                <a:rPr lang="en-US" altLang="zh-CN" sz="2400" b="1">
                  <a:solidFill>
                    <a:srgbClr val="FFFFFF"/>
                  </a:solidFill>
                  <a:latin typeface="微软雅黑" panose="020B0503020204020204" pitchFamily="34" charset="-122"/>
                  <a:ea typeface="微软雅黑" panose="020B0503020204020204" pitchFamily="34" charset="-122"/>
                </a:rPr>
                <a:t>Part 04</a:t>
              </a:r>
              <a:endParaRPr lang="zh-CN" altLang="en-US" sz="2400" b="1">
                <a:solidFill>
                  <a:srgbClr val="FFFFFF"/>
                </a:solidFill>
                <a:latin typeface="微软雅黑" panose="020B0503020204020204" pitchFamily="34" charset="-122"/>
                <a:ea typeface="微软雅黑" panose="020B0503020204020204" pitchFamily="34" charset="-122"/>
              </a:endParaRPr>
            </a:p>
          </p:txBody>
        </p:sp>
        <p:cxnSp>
          <p:nvCxnSpPr>
            <p:cNvPr id="51" name="直接连接符 50"/>
            <p:cNvCxnSpPr/>
            <p:nvPr/>
          </p:nvCxnSpPr>
          <p:spPr bwMode="auto">
            <a:xfrm flipV="1">
              <a:off x="7692913" y="3878314"/>
              <a:ext cx="130175" cy="331731"/>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grpSp>
      <p:grpSp>
        <p:nvGrpSpPr>
          <p:cNvPr id="52" name="组合 100"/>
          <p:cNvGrpSpPr/>
          <p:nvPr/>
        </p:nvGrpSpPr>
        <p:grpSpPr bwMode="auto">
          <a:xfrm>
            <a:off x="5291326" y="3290870"/>
            <a:ext cx="260350" cy="357188"/>
            <a:chOff x="4218255" y="2644947"/>
            <a:chExt cx="179475" cy="246054"/>
          </a:xfrm>
          <a:solidFill>
            <a:srgbClr val="238289"/>
          </a:solidFill>
        </p:grpSpPr>
        <p:sp>
          <p:nvSpPr>
            <p:cNvPr id="53" name="Freeform 26"/>
            <p:cNvSpPr/>
            <p:nvPr/>
          </p:nvSpPr>
          <p:spPr bwMode="auto">
            <a:xfrm>
              <a:off x="4218255" y="2644947"/>
              <a:ext cx="179475" cy="246054"/>
            </a:xfrm>
            <a:custGeom>
              <a:avLst/>
              <a:gdLst>
                <a:gd name="T0" fmla="*/ 89738 w 26"/>
                <a:gd name="T1" fmla="*/ 0 h 36"/>
                <a:gd name="T2" fmla="*/ 0 w 26"/>
                <a:gd name="T3" fmla="*/ 88853 h 36"/>
                <a:gd name="T4" fmla="*/ 20709 w 26"/>
                <a:gd name="T5" fmla="*/ 143532 h 36"/>
                <a:gd name="T6" fmla="*/ 89738 w 26"/>
                <a:gd name="T7" fmla="*/ 246054 h 36"/>
                <a:gd name="T8" fmla="*/ 158766 w 26"/>
                <a:gd name="T9" fmla="*/ 143532 h 36"/>
                <a:gd name="T10" fmla="*/ 179475 w 26"/>
                <a:gd name="T11" fmla="*/ 88853 h 36"/>
                <a:gd name="T12" fmla="*/ 89738 w 2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6">
                  <a:moveTo>
                    <a:pt x="13" y="0"/>
                  </a:moveTo>
                  <a:cubicBezTo>
                    <a:pt x="6" y="0"/>
                    <a:pt x="0" y="6"/>
                    <a:pt x="0" y="13"/>
                  </a:cubicBezTo>
                  <a:cubicBezTo>
                    <a:pt x="0" y="16"/>
                    <a:pt x="1" y="19"/>
                    <a:pt x="3" y="21"/>
                  </a:cubicBezTo>
                  <a:cubicBezTo>
                    <a:pt x="13" y="36"/>
                    <a:pt x="13" y="36"/>
                    <a:pt x="13" y="36"/>
                  </a:cubicBezTo>
                  <a:cubicBezTo>
                    <a:pt x="13" y="36"/>
                    <a:pt x="13" y="36"/>
                    <a:pt x="23" y="21"/>
                  </a:cubicBezTo>
                  <a:cubicBezTo>
                    <a:pt x="25" y="19"/>
                    <a:pt x="26" y="16"/>
                    <a:pt x="26" y="13"/>
                  </a:cubicBezTo>
                  <a:cubicBezTo>
                    <a:pt x="26" y="6"/>
                    <a:pt x="20" y="0"/>
                    <a:pt x="13" y="0"/>
                  </a:cubicBezTo>
                  <a:close/>
                </a:path>
              </a:pathLst>
            </a:custGeom>
            <a:noFill/>
            <a:ln w="9525">
              <a:solidFill>
                <a:srgbClr val="238289"/>
              </a:solidFill>
              <a:round/>
            </a:ln>
          </p:spPr>
          <p:txBody>
            <a:bodyPr/>
            <a:lstStyle/>
            <a:p>
              <a:pPr eaLnBrk="0" fontAlgn="base" hangingPunct="0">
                <a:spcBef>
                  <a:spcPct val="0"/>
                </a:spcBef>
                <a:spcAft>
                  <a:spcPct val="0"/>
                </a:spcAft>
                <a:defRPr/>
              </a:pPr>
              <a:endParaRPr lang="zh-CN" altLang="en-US">
                <a:solidFill>
                  <a:prstClr val="black"/>
                </a:solidFill>
              </a:endParaRPr>
            </a:p>
          </p:txBody>
        </p:sp>
        <p:sp>
          <p:nvSpPr>
            <p:cNvPr id="54" name="Oval 27"/>
            <p:cNvSpPr>
              <a:spLocks noChangeArrowheads="1"/>
            </p:cNvSpPr>
            <p:nvPr/>
          </p:nvSpPr>
          <p:spPr bwMode="auto">
            <a:xfrm>
              <a:off x="4252992" y="2685474"/>
              <a:ext cx="110001" cy="104211"/>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grpSp>
      <p:grpSp>
        <p:nvGrpSpPr>
          <p:cNvPr id="55" name="组合 103"/>
          <p:cNvGrpSpPr/>
          <p:nvPr/>
        </p:nvGrpSpPr>
        <p:grpSpPr bwMode="auto">
          <a:xfrm>
            <a:off x="5291326" y="4056045"/>
            <a:ext cx="260350" cy="357188"/>
            <a:chOff x="4218255" y="2644947"/>
            <a:chExt cx="179475" cy="246054"/>
          </a:xfrm>
          <a:solidFill>
            <a:srgbClr val="238289"/>
          </a:solidFill>
        </p:grpSpPr>
        <p:sp>
          <p:nvSpPr>
            <p:cNvPr id="56" name="Freeform 26"/>
            <p:cNvSpPr/>
            <p:nvPr/>
          </p:nvSpPr>
          <p:spPr bwMode="auto">
            <a:xfrm>
              <a:off x="4218255" y="2644947"/>
              <a:ext cx="179475" cy="246054"/>
            </a:xfrm>
            <a:custGeom>
              <a:avLst/>
              <a:gdLst>
                <a:gd name="T0" fmla="*/ 89738 w 26"/>
                <a:gd name="T1" fmla="*/ 0 h 36"/>
                <a:gd name="T2" fmla="*/ 0 w 26"/>
                <a:gd name="T3" fmla="*/ 88853 h 36"/>
                <a:gd name="T4" fmla="*/ 20709 w 26"/>
                <a:gd name="T5" fmla="*/ 143532 h 36"/>
                <a:gd name="T6" fmla="*/ 89738 w 26"/>
                <a:gd name="T7" fmla="*/ 246054 h 36"/>
                <a:gd name="T8" fmla="*/ 158766 w 26"/>
                <a:gd name="T9" fmla="*/ 143532 h 36"/>
                <a:gd name="T10" fmla="*/ 179475 w 26"/>
                <a:gd name="T11" fmla="*/ 88853 h 36"/>
                <a:gd name="T12" fmla="*/ 89738 w 2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6">
                  <a:moveTo>
                    <a:pt x="13" y="0"/>
                  </a:moveTo>
                  <a:cubicBezTo>
                    <a:pt x="6" y="0"/>
                    <a:pt x="0" y="6"/>
                    <a:pt x="0" y="13"/>
                  </a:cubicBezTo>
                  <a:cubicBezTo>
                    <a:pt x="0" y="16"/>
                    <a:pt x="1" y="19"/>
                    <a:pt x="3" y="21"/>
                  </a:cubicBezTo>
                  <a:cubicBezTo>
                    <a:pt x="13" y="36"/>
                    <a:pt x="13" y="36"/>
                    <a:pt x="13" y="36"/>
                  </a:cubicBezTo>
                  <a:cubicBezTo>
                    <a:pt x="13" y="36"/>
                    <a:pt x="13" y="36"/>
                    <a:pt x="23" y="21"/>
                  </a:cubicBezTo>
                  <a:cubicBezTo>
                    <a:pt x="25" y="19"/>
                    <a:pt x="26" y="16"/>
                    <a:pt x="26" y="13"/>
                  </a:cubicBezTo>
                  <a:cubicBezTo>
                    <a:pt x="26" y="6"/>
                    <a:pt x="20" y="0"/>
                    <a:pt x="13" y="0"/>
                  </a:cubicBezTo>
                  <a:close/>
                </a:path>
              </a:pathLst>
            </a:custGeom>
            <a:noFill/>
            <a:ln w="9525">
              <a:solidFill>
                <a:srgbClr val="238289"/>
              </a:solidFill>
              <a:round/>
            </a:ln>
          </p:spPr>
          <p:txBody>
            <a:bodyPr/>
            <a:lstStyle/>
            <a:p>
              <a:pPr eaLnBrk="0" fontAlgn="base" hangingPunct="0">
                <a:spcBef>
                  <a:spcPct val="0"/>
                </a:spcBef>
                <a:spcAft>
                  <a:spcPct val="0"/>
                </a:spcAft>
                <a:defRPr/>
              </a:pPr>
              <a:endParaRPr lang="zh-CN" altLang="en-US">
                <a:solidFill>
                  <a:prstClr val="black"/>
                </a:solidFill>
              </a:endParaRPr>
            </a:p>
          </p:txBody>
        </p:sp>
        <p:sp>
          <p:nvSpPr>
            <p:cNvPr id="57" name="Oval 27"/>
            <p:cNvSpPr>
              <a:spLocks noChangeArrowheads="1"/>
            </p:cNvSpPr>
            <p:nvPr/>
          </p:nvSpPr>
          <p:spPr bwMode="auto">
            <a:xfrm>
              <a:off x="4252992" y="2685474"/>
              <a:ext cx="110001" cy="104211"/>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grpSp>
      <p:grpSp>
        <p:nvGrpSpPr>
          <p:cNvPr id="58" name="组合 106"/>
          <p:cNvGrpSpPr/>
          <p:nvPr/>
        </p:nvGrpSpPr>
        <p:grpSpPr bwMode="auto">
          <a:xfrm>
            <a:off x="5291326" y="4821220"/>
            <a:ext cx="260350" cy="357188"/>
            <a:chOff x="4218255" y="2644947"/>
            <a:chExt cx="179475" cy="246054"/>
          </a:xfrm>
          <a:solidFill>
            <a:srgbClr val="238289"/>
          </a:solidFill>
        </p:grpSpPr>
        <p:sp>
          <p:nvSpPr>
            <p:cNvPr id="59" name="Freeform 26"/>
            <p:cNvSpPr/>
            <p:nvPr/>
          </p:nvSpPr>
          <p:spPr bwMode="auto">
            <a:xfrm>
              <a:off x="4218255" y="2644947"/>
              <a:ext cx="179475" cy="246054"/>
            </a:xfrm>
            <a:custGeom>
              <a:avLst/>
              <a:gdLst>
                <a:gd name="T0" fmla="*/ 89738 w 26"/>
                <a:gd name="T1" fmla="*/ 0 h 36"/>
                <a:gd name="T2" fmla="*/ 0 w 26"/>
                <a:gd name="T3" fmla="*/ 88853 h 36"/>
                <a:gd name="T4" fmla="*/ 20709 w 26"/>
                <a:gd name="T5" fmla="*/ 143532 h 36"/>
                <a:gd name="T6" fmla="*/ 89738 w 26"/>
                <a:gd name="T7" fmla="*/ 246054 h 36"/>
                <a:gd name="T8" fmla="*/ 158766 w 26"/>
                <a:gd name="T9" fmla="*/ 143532 h 36"/>
                <a:gd name="T10" fmla="*/ 179475 w 26"/>
                <a:gd name="T11" fmla="*/ 88853 h 36"/>
                <a:gd name="T12" fmla="*/ 89738 w 26"/>
                <a:gd name="T13" fmla="*/ 0 h 3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6" h="36">
                  <a:moveTo>
                    <a:pt x="13" y="0"/>
                  </a:moveTo>
                  <a:cubicBezTo>
                    <a:pt x="6" y="0"/>
                    <a:pt x="0" y="6"/>
                    <a:pt x="0" y="13"/>
                  </a:cubicBezTo>
                  <a:cubicBezTo>
                    <a:pt x="0" y="16"/>
                    <a:pt x="1" y="19"/>
                    <a:pt x="3" y="21"/>
                  </a:cubicBezTo>
                  <a:cubicBezTo>
                    <a:pt x="13" y="36"/>
                    <a:pt x="13" y="36"/>
                    <a:pt x="13" y="36"/>
                  </a:cubicBezTo>
                  <a:cubicBezTo>
                    <a:pt x="13" y="36"/>
                    <a:pt x="13" y="36"/>
                    <a:pt x="23" y="21"/>
                  </a:cubicBezTo>
                  <a:cubicBezTo>
                    <a:pt x="25" y="19"/>
                    <a:pt x="26" y="16"/>
                    <a:pt x="26" y="13"/>
                  </a:cubicBezTo>
                  <a:cubicBezTo>
                    <a:pt x="26" y="6"/>
                    <a:pt x="20" y="0"/>
                    <a:pt x="13" y="0"/>
                  </a:cubicBezTo>
                  <a:close/>
                </a:path>
              </a:pathLst>
            </a:custGeom>
            <a:noFill/>
            <a:ln w="9525">
              <a:solidFill>
                <a:srgbClr val="238289"/>
              </a:solidFill>
              <a:round/>
            </a:ln>
          </p:spPr>
          <p:txBody>
            <a:bodyPr/>
            <a:lstStyle/>
            <a:p>
              <a:pPr eaLnBrk="0" fontAlgn="base" hangingPunct="0">
                <a:spcBef>
                  <a:spcPct val="0"/>
                </a:spcBef>
                <a:spcAft>
                  <a:spcPct val="0"/>
                </a:spcAft>
                <a:defRPr/>
              </a:pPr>
              <a:endParaRPr lang="zh-CN" altLang="en-US">
                <a:solidFill>
                  <a:prstClr val="black"/>
                </a:solidFill>
              </a:endParaRPr>
            </a:p>
          </p:txBody>
        </p:sp>
        <p:sp>
          <p:nvSpPr>
            <p:cNvPr id="60" name="Oval 27"/>
            <p:cNvSpPr>
              <a:spLocks noChangeArrowheads="1"/>
            </p:cNvSpPr>
            <p:nvPr/>
          </p:nvSpPr>
          <p:spPr bwMode="auto">
            <a:xfrm>
              <a:off x="4252992" y="2685474"/>
              <a:ext cx="110001" cy="104211"/>
            </a:xfrm>
            <a:prstGeom prst="ellipse">
              <a:avLst/>
            </a:prstGeom>
            <a:grpFill/>
            <a:ln>
              <a:noFill/>
            </a:ln>
            <a:extLst>
              <a:ext uri="{91240B29-F687-4F45-9708-019B960494DF}">
                <a14:hiddenLine xmlns:a14="http://schemas.microsoft.com/office/drawing/2010/main" xmlns=""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grpSp>
      <p:grpSp>
        <p:nvGrpSpPr>
          <p:cNvPr id="61" name="组合 118"/>
          <p:cNvGrpSpPr/>
          <p:nvPr/>
        </p:nvGrpSpPr>
        <p:grpSpPr bwMode="auto">
          <a:xfrm>
            <a:off x="1044575" y="0"/>
            <a:ext cx="1774825" cy="1716088"/>
            <a:chOff x="849199" y="0"/>
            <a:chExt cx="2166329" cy="1715350"/>
          </a:xfrm>
        </p:grpSpPr>
        <p:sp>
          <p:nvSpPr>
            <p:cNvPr id="62" name="五边形 117"/>
            <p:cNvSpPr>
              <a:spLocks noChangeArrowheads="1"/>
            </p:cNvSpPr>
            <p:nvPr/>
          </p:nvSpPr>
          <p:spPr bwMode="auto">
            <a:xfrm rot="5400000">
              <a:off x="1151311" y="-148865"/>
              <a:ext cx="1562103" cy="2166328"/>
            </a:xfrm>
            <a:prstGeom prst="homePlate">
              <a:avLst>
                <a:gd name="adj" fmla="val 27699"/>
              </a:avLst>
            </a:prstGeom>
            <a:solidFill>
              <a:srgbClr val="92DEEB"/>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sp>
          <p:nvSpPr>
            <p:cNvPr id="63" name="五边形 113"/>
            <p:cNvSpPr>
              <a:spLocks noChangeArrowheads="1"/>
            </p:cNvSpPr>
            <p:nvPr/>
          </p:nvSpPr>
          <p:spPr bwMode="auto">
            <a:xfrm rot="5400000">
              <a:off x="1151312" y="-302112"/>
              <a:ext cx="1562103" cy="2166328"/>
            </a:xfrm>
            <a:prstGeom prst="homePlate">
              <a:avLst>
                <a:gd name="adj" fmla="val 27699"/>
              </a:avLst>
            </a:prstGeom>
            <a:solidFill>
              <a:srgbClr val="30B4BE"/>
            </a:solidFill>
            <a:ln>
              <a:noFill/>
            </a:ln>
            <a:extLst>
              <a:ext uri="{91240B29-F687-4F45-9708-019B960494DF}">
                <a14:hiddenLine xmlns:a14="http://schemas.microsoft.com/office/drawing/2010/main" xmlns="" w="9525">
                  <a:solidFill>
                    <a:srgbClr val="000000"/>
                  </a:solidFill>
                  <a:round/>
                </a14:hiddenLine>
              </a:ext>
            </a:extLst>
          </p:spPr>
          <p:txBody>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fontAlgn="base">
                <a:spcBef>
                  <a:spcPct val="0"/>
                </a:spcBef>
                <a:spcAft>
                  <a:spcPct val="0"/>
                </a:spcAft>
                <a:defRPr/>
              </a:pPr>
              <a:endParaRPr lang="zh-CN" altLang="en-US">
                <a:solidFill>
                  <a:srgbClr val="000000"/>
                </a:solidFill>
              </a:endParaRPr>
            </a:p>
          </p:txBody>
        </p:sp>
      </p:grpSp>
      <p:grpSp>
        <p:nvGrpSpPr>
          <p:cNvPr id="64" name="组合 1"/>
          <p:cNvGrpSpPr/>
          <p:nvPr/>
        </p:nvGrpSpPr>
        <p:grpSpPr bwMode="auto">
          <a:xfrm>
            <a:off x="1171575" y="176213"/>
            <a:ext cx="1520825" cy="928687"/>
            <a:chOff x="1172326" y="176887"/>
            <a:chExt cx="1520074" cy="928013"/>
          </a:xfrm>
        </p:grpSpPr>
        <p:sp>
          <p:nvSpPr>
            <p:cNvPr id="65" name="文本框 115"/>
            <p:cNvSpPr txBox="1">
              <a:spLocks noChangeArrowheads="1"/>
            </p:cNvSpPr>
            <p:nvPr/>
          </p:nvSpPr>
          <p:spPr bwMode="auto">
            <a:xfrm>
              <a:off x="1172326" y="766346"/>
              <a:ext cx="1520074"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fontAlgn="base">
                <a:spcBef>
                  <a:spcPct val="0"/>
                </a:spcBef>
                <a:spcAft>
                  <a:spcPct val="0"/>
                </a:spcAft>
                <a:defRPr/>
              </a:pPr>
              <a:r>
                <a:rPr lang="en-US" altLang="zh-CN" sz="1600" b="1">
                  <a:solidFill>
                    <a:srgbClr val="FFFFFF"/>
                  </a:solidFill>
                  <a:latin typeface="微软雅黑" panose="020B0503020204020204" pitchFamily="34" charset="-122"/>
                  <a:ea typeface="微软雅黑" panose="020B0503020204020204" pitchFamily="34" charset="-122"/>
                </a:rPr>
                <a:t>CONTENTS</a:t>
              </a:r>
              <a:endParaRPr lang="zh-CN" altLang="en-US" sz="1600" b="1">
                <a:solidFill>
                  <a:srgbClr val="FFFFFF"/>
                </a:solidFill>
                <a:latin typeface="微软雅黑" panose="020B0503020204020204" pitchFamily="34" charset="-122"/>
                <a:ea typeface="微软雅黑" panose="020B0503020204020204" pitchFamily="34" charset="-122"/>
              </a:endParaRPr>
            </a:p>
          </p:txBody>
        </p:sp>
        <p:sp>
          <p:nvSpPr>
            <p:cNvPr id="66" name="文本框 65"/>
            <p:cNvSpPr txBox="1"/>
            <p:nvPr/>
          </p:nvSpPr>
          <p:spPr>
            <a:xfrm>
              <a:off x="1273876" y="176887"/>
              <a:ext cx="1316974" cy="645643"/>
            </a:xfrm>
            <a:prstGeom prst="rect">
              <a:avLst/>
            </a:prstGeom>
            <a:noFill/>
          </p:spPr>
          <p:txBody>
            <a:bodyPr>
              <a:spAutoFit/>
            </a:bodyPr>
            <a:lstStyle/>
            <a:p>
              <a:pPr algn="dist">
                <a:defRPr/>
              </a:pPr>
              <a:r>
                <a:rPr lang="zh-CN" altLang="en-US" sz="3600" b="1" dirty="0">
                  <a:solidFill>
                    <a:prstClr val="white"/>
                  </a:solidFill>
                  <a:latin typeface="微软雅黑" panose="020B0503020204020204" pitchFamily="34" charset="-122"/>
                  <a:ea typeface="微软雅黑" panose="020B0503020204020204" pitchFamily="34" charset="-122"/>
                </a:rPr>
                <a:t>目录</a:t>
              </a:r>
              <a:endParaRPr lang="zh-CN" altLang="en-US" sz="1050" b="1" dirty="0">
                <a:solidFill>
                  <a:prstClr val="white"/>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par>
                              <p:cTn id="23" fill="hold">
                                <p:stCondLst>
                                  <p:cond delay="1000"/>
                                </p:stCondLst>
                                <p:childTnLst>
                                  <p:par>
                                    <p:cTn id="24" presetID="2" presetClass="entr" presetSubtype="1" accel="40000" fill="hold" nodeType="afterEffect" p14:presetBounceEnd="60000">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14:bounceEnd="60000">
                                          <p:cBhvr additive="base">
                                            <p:cTn id="26" dur="500" fill="hold"/>
                                            <p:tgtEl>
                                              <p:spTgt spid="33"/>
                                            </p:tgtEl>
                                            <p:attrNameLst>
                                              <p:attrName>ppt_x</p:attrName>
                                            </p:attrNameLst>
                                          </p:cBhvr>
                                          <p:tavLst>
                                            <p:tav tm="0">
                                              <p:val>
                                                <p:strVal val="#ppt_x"/>
                                              </p:val>
                                            </p:tav>
                                            <p:tav tm="100000">
                                              <p:val>
                                                <p:strVal val="#ppt_x"/>
                                              </p:val>
                                            </p:tav>
                                          </p:tavLst>
                                        </p:anim>
                                        <p:anim calcmode="lin" valueType="num" p14:bounceEnd="60000">
                                          <p:cBhvr additive="base">
                                            <p:cTn id="27" dur="500" fill="hold"/>
                                            <p:tgtEl>
                                              <p:spTgt spid="33"/>
                                            </p:tgtEl>
                                            <p:attrNameLst>
                                              <p:attrName>ppt_y</p:attrName>
                                            </p:attrNameLst>
                                          </p:cBhvr>
                                          <p:tavLst>
                                            <p:tav tm="0">
                                              <p:val>
                                                <p:strVal val="0-#ppt_h/2"/>
                                              </p:val>
                                            </p:tav>
                                            <p:tav tm="100000">
                                              <p:val>
                                                <p:strVal val="#ppt_y"/>
                                              </p:val>
                                            </p:tav>
                                          </p:tavLst>
                                        </p:anim>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par>
                              <p:cTn id="32" fill="hold">
                                <p:stCondLst>
                                  <p:cond delay="2000"/>
                                </p:stCondLst>
                                <p:childTnLst>
                                  <p:par>
                                    <p:cTn id="33" presetID="2" presetClass="entr" presetSubtype="1" accel="40000" fill="hold" nodeType="afterEffect" p14:presetBounceEnd="60000">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14:bounceEnd="60000">
                                          <p:cBhvr additive="base">
                                            <p:cTn id="35" dur="500" fill="hold"/>
                                            <p:tgtEl>
                                              <p:spTgt spid="52"/>
                                            </p:tgtEl>
                                            <p:attrNameLst>
                                              <p:attrName>ppt_x</p:attrName>
                                            </p:attrNameLst>
                                          </p:cBhvr>
                                          <p:tavLst>
                                            <p:tav tm="0">
                                              <p:val>
                                                <p:strVal val="#ppt_x"/>
                                              </p:val>
                                            </p:tav>
                                            <p:tav tm="100000">
                                              <p:val>
                                                <p:strVal val="#ppt_x"/>
                                              </p:val>
                                            </p:tav>
                                          </p:tavLst>
                                        </p:anim>
                                        <p:anim calcmode="lin" valueType="num" p14:bounceEnd="60000">
                                          <p:cBhvr additive="base">
                                            <p:cTn id="36" dur="500" fill="hold"/>
                                            <p:tgtEl>
                                              <p:spTgt spid="52"/>
                                            </p:tgtEl>
                                            <p:attrNameLst>
                                              <p:attrName>ppt_y</p:attrName>
                                            </p:attrNameLst>
                                          </p:cBhvr>
                                          <p:tavLst>
                                            <p:tav tm="0">
                                              <p:val>
                                                <p:strVal val="0-#ppt_h/2"/>
                                              </p:val>
                                            </p:tav>
                                            <p:tav tm="100000">
                                              <p:val>
                                                <p:strVal val="#ppt_y"/>
                                              </p:val>
                                            </p:tav>
                                          </p:tavLst>
                                        </p:anim>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left)">
                                          <p:cBhvr>
                                            <p:cTn id="40" dur="500"/>
                                            <p:tgtEl>
                                              <p:spTgt spid="40"/>
                                            </p:tgtEl>
                                          </p:cBhvr>
                                        </p:animEffect>
                                      </p:childTnLst>
                                    </p:cTn>
                                  </p:par>
                                </p:childTnLst>
                              </p:cTn>
                            </p:par>
                            <p:par>
                              <p:cTn id="41" fill="hold">
                                <p:stCondLst>
                                  <p:cond delay="3000"/>
                                </p:stCondLst>
                                <p:childTnLst>
                                  <p:par>
                                    <p:cTn id="42" presetID="2" presetClass="entr" presetSubtype="1" accel="40000" fill="hold" nodeType="afterEffect" p14:presetBounceEnd="60000">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14:bounceEnd="60000">
                                          <p:cBhvr additive="base">
                                            <p:cTn id="44" dur="500" fill="hold"/>
                                            <p:tgtEl>
                                              <p:spTgt spid="55"/>
                                            </p:tgtEl>
                                            <p:attrNameLst>
                                              <p:attrName>ppt_x</p:attrName>
                                            </p:attrNameLst>
                                          </p:cBhvr>
                                          <p:tavLst>
                                            <p:tav tm="0">
                                              <p:val>
                                                <p:strVal val="#ppt_x"/>
                                              </p:val>
                                            </p:tav>
                                            <p:tav tm="100000">
                                              <p:val>
                                                <p:strVal val="#ppt_x"/>
                                              </p:val>
                                            </p:tav>
                                          </p:tavLst>
                                        </p:anim>
                                        <p:anim calcmode="lin" valueType="num" p14:bounceEnd="60000">
                                          <p:cBhvr additive="base">
                                            <p:cTn id="45" dur="500" fill="hold"/>
                                            <p:tgtEl>
                                              <p:spTgt spid="55"/>
                                            </p:tgtEl>
                                            <p:attrNameLst>
                                              <p:attrName>ppt_y</p:attrName>
                                            </p:attrNameLst>
                                          </p:cBhvr>
                                          <p:tavLst>
                                            <p:tav tm="0">
                                              <p:val>
                                                <p:strVal val="0-#ppt_h/2"/>
                                              </p:val>
                                            </p:tav>
                                            <p:tav tm="100000">
                                              <p:val>
                                                <p:strVal val="#ppt_y"/>
                                              </p:val>
                                            </p:tav>
                                          </p:tavLst>
                                        </p:anim>
                                      </p:childTnLst>
                                    </p:cTn>
                                  </p:par>
                                </p:childTnLst>
                              </p:cTn>
                            </p:par>
                            <p:par>
                              <p:cTn id="46" fill="hold">
                                <p:stCondLst>
                                  <p:cond delay="3500"/>
                                </p:stCondLst>
                                <p:childTnLst>
                                  <p:par>
                                    <p:cTn id="47" presetID="22" presetClass="entr" presetSubtype="8"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par>
                              <p:cTn id="50" fill="hold">
                                <p:stCondLst>
                                  <p:cond delay="4000"/>
                                </p:stCondLst>
                                <p:childTnLst>
                                  <p:par>
                                    <p:cTn id="51" presetID="2" presetClass="entr" presetSubtype="1" accel="40000" fill="hold" nodeType="afterEffect" p14:presetBounceEnd="60000">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14:bounceEnd="60000">
                                          <p:cBhvr additive="base">
                                            <p:cTn id="53" dur="500" fill="hold"/>
                                            <p:tgtEl>
                                              <p:spTgt spid="58"/>
                                            </p:tgtEl>
                                            <p:attrNameLst>
                                              <p:attrName>ppt_x</p:attrName>
                                            </p:attrNameLst>
                                          </p:cBhvr>
                                          <p:tavLst>
                                            <p:tav tm="0">
                                              <p:val>
                                                <p:strVal val="#ppt_x"/>
                                              </p:val>
                                            </p:tav>
                                            <p:tav tm="100000">
                                              <p:val>
                                                <p:strVal val="#ppt_x"/>
                                              </p:val>
                                            </p:tav>
                                          </p:tavLst>
                                        </p:anim>
                                        <p:anim calcmode="lin" valueType="num" p14:bounceEnd="60000">
                                          <p:cBhvr additive="base">
                                            <p:cTn id="54" dur="500" fill="hold"/>
                                            <p:tgtEl>
                                              <p:spTgt spid="58"/>
                                            </p:tgtEl>
                                            <p:attrNameLst>
                                              <p:attrName>ppt_y</p:attrName>
                                            </p:attrNameLst>
                                          </p:cBhvr>
                                          <p:tavLst>
                                            <p:tav tm="0">
                                              <p:val>
                                                <p:strVal val="0-#ppt_h/2"/>
                                              </p:val>
                                            </p:tav>
                                            <p:tav tm="100000">
                                              <p:val>
                                                <p:strVal val="#ppt_y"/>
                                              </p:val>
                                            </p:tav>
                                          </p:tavLst>
                                        </p:anim>
                                      </p:childTnLst>
                                    </p:cTn>
                                  </p:par>
                                </p:childTnLst>
                              </p:cTn>
                            </p:par>
                            <p:par>
                              <p:cTn id="55" fill="hold">
                                <p:stCondLst>
                                  <p:cond delay="4500"/>
                                </p:stCondLst>
                                <p:childTnLst>
                                  <p:par>
                                    <p:cTn id="56" presetID="22" presetClass="entr" presetSubtype="8" fill="hold"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left)">
                                          <p:cBhvr>
                                            <p:cTn id="5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0"/>
                                      </p:stCondLst>
                                      <p:childTnLst>
                                        <p:set>
                                          <p:cBhvr>
                                            <p:cTn id="11" dur="1" fill="hold">
                                              <p:stCondLst>
                                                <p:cond delay="0"/>
                                              </p:stCondLst>
                                            </p:cTn>
                                            <p:tgtEl>
                                              <p:spTgt spid="64"/>
                                            </p:tgtEl>
                                            <p:attrNameLst>
                                              <p:attrName>style.visibility</p:attrName>
                                            </p:attrNameLst>
                                          </p:cBhvr>
                                          <p:to>
                                            <p:strVal val="visible"/>
                                          </p:to>
                                        </p:set>
                                        <p:animEffect transition="in" filter="fade">
                                          <p:cBhvr>
                                            <p:cTn id="12" dur="1000"/>
                                            <p:tgtEl>
                                              <p:spTgt spid="64"/>
                                            </p:tgtEl>
                                          </p:cBhvr>
                                        </p:animEffect>
                                        <p:anim calcmode="lin" valueType="num">
                                          <p:cBhvr>
                                            <p:cTn id="13" dur="1000" fill="hold"/>
                                            <p:tgtEl>
                                              <p:spTgt spid="64"/>
                                            </p:tgtEl>
                                            <p:attrNameLst>
                                              <p:attrName>ppt_x</p:attrName>
                                            </p:attrNameLst>
                                          </p:cBhvr>
                                          <p:tavLst>
                                            <p:tav tm="0">
                                              <p:val>
                                                <p:strVal val="#ppt_x"/>
                                              </p:val>
                                            </p:tav>
                                            <p:tav tm="100000">
                                              <p:val>
                                                <p:strVal val="#ppt_x"/>
                                              </p:val>
                                            </p:tav>
                                          </p:tavLst>
                                        </p:anim>
                                        <p:anim calcmode="lin" valueType="num">
                                          <p:cBhvr>
                                            <p:cTn id="14" dur="1000" fill="hold"/>
                                            <p:tgtEl>
                                              <p:spTgt spid="6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1000" fill="hold"/>
                                            <p:tgtEl>
                                              <p:spTgt spid="2"/>
                                            </p:tgtEl>
                                            <p:attrNameLst>
                                              <p:attrName>ppt_w</p:attrName>
                                            </p:attrNameLst>
                                          </p:cBhvr>
                                          <p:tavLst>
                                            <p:tav tm="0">
                                              <p:val>
                                                <p:fltVal val="0"/>
                                              </p:val>
                                            </p:tav>
                                            <p:tav tm="100000">
                                              <p:val>
                                                <p:strVal val="#ppt_w"/>
                                              </p:val>
                                            </p:tav>
                                          </p:tavLst>
                                        </p:anim>
                                        <p:anim calcmode="lin" valueType="num">
                                          <p:cBhvr>
                                            <p:cTn id="20" dur="1000" fill="hold"/>
                                            <p:tgtEl>
                                              <p:spTgt spid="2"/>
                                            </p:tgtEl>
                                            <p:attrNameLst>
                                              <p:attrName>ppt_h</p:attrName>
                                            </p:attrNameLst>
                                          </p:cBhvr>
                                          <p:tavLst>
                                            <p:tav tm="0">
                                              <p:val>
                                                <p:fltVal val="0"/>
                                              </p:val>
                                            </p:tav>
                                            <p:tav tm="100000">
                                              <p:val>
                                                <p:strVal val="#ppt_h"/>
                                              </p:val>
                                            </p:tav>
                                          </p:tavLst>
                                        </p:anim>
                                        <p:anim calcmode="lin" valueType="num">
                                          <p:cBhvr>
                                            <p:cTn id="21" dur="1000" fill="hold"/>
                                            <p:tgtEl>
                                              <p:spTgt spid="2"/>
                                            </p:tgtEl>
                                            <p:attrNameLst>
                                              <p:attrName>style.rotation</p:attrName>
                                            </p:attrNameLst>
                                          </p:cBhvr>
                                          <p:tavLst>
                                            <p:tav tm="0">
                                              <p:val>
                                                <p:fltVal val="90"/>
                                              </p:val>
                                            </p:tav>
                                            <p:tav tm="100000">
                                              <p:val>
                                                <p:fltVal val="0"/>
                                              </p:val>
                                            </p:tav>
                                          </p:tavLst>
                                        </p:anim>
                                        <p:animEffect transition="in" filter="fade">
                                          <p:cBhvr>
                                            <p:cTn id="22" dur="1000"/>
                                            <p:tgtEl>
                                              <p:spTgt spid="2"/>
                                            </p:tgtEl>
                                          </p:cBhvr>
                                        </p:animEffect>
                                      </p:childTnLst>
                                    </p:cTn>
                                  </p:par>
                                </p:childTnLst>
                              </p:cTn>
                            </p:par>
                            <p:par>
                              <p:cTn id="23" fill="hold">
                                <p:stCondLst>
                                  <p:cond delay="1000"/>
                                </p:stCondLst>
                                <p:childTnLst>
                                  <p:par>
                                    <p:cTn id="24" presetID="2" presetClass="entr" presetSubtype="1" accel="40000" fill="hold" nodeType="afterEffect">
                                      <p:stCondLst>
                                        <p:cond delay="0"/>
                                      </p:stCondLst>
                                      <p:childTnLst>
                                        <p:set>
                                          <p:cBhvr>
                                            <p:cTn id="25" dur="1" fill="hold">
                                              <p:stCondLst>
                                                <p:cond delay="0"/>
                                              </p:stCondLst>
                                            </p:cTn>
                                            <p:tgtEl>
                                              <p:spTgt spid="33"/>
                                            </p:tgtEl>
                                            <p:attrNameLst>
                                              <p:attrName>style.visibility</p:attrName>
                                            </p:attrNameLst>
                                          </p:cBhvr>
                                          <p:to>
                                            <p:strVal val="visible"/>
                                          </p:to>
                                        </p:set>
                                        <p:anim calcmode="lin" valueType="num">
                                          <p:cBhvr additive="base">
                                            <p:cTn id="26" dur="500" fill="hold"/>
                                            <p:tgtEl>
                                              <p:spTgt spid="33"/>
                                            </p:tgtEl>
                                            <p:attrNameLst>
                                              <p:attrName>ppt_x</p:attrName>
                                            </p:attrNameLst>
                                          </p:cBhvr>
                                          <p:tavLst>
                                            <p:tav tm="0">
                                              <p:val>
                                                <p:strVal val="#ppt_x"/>
                                              </p:val>
                                            </p:tav>
                                            <p:tav tm="100000">
                                              <p:val>
                                                <p:strVal val="#ppt_x"/>
                                              </p:val>
                                            </p:tav>
                                          </p:tavLst>
                                        </p:anim>
                                        <p:anim calcmode="lin" valueType="num">
                                          <p:cBhvr additive="base">
                                            <p:cTn id="27" dur="500" fill="hold"/>
                                            <p:tgtEl>
                                              <p:spTgt spid="33"/>
                                            </p:tgtEl>
                                            <p:attrNameLst>
                                              <p:attrName>ppt_y</p:attrName>
                                            </p:attrNameLst>
                                          </p:cBhvr>
                                          <p:tavLst>
                                            <p:tav tm="0">
                                              <p:val>
                                                <p:strVal val="0-#ppt_h/2"/>
                                              </p:val>
                                            </p:tav>
                                            <p:tav tm="100000">
                                              <p:val>
                                                <p:strVal val="#ppt_y"/>
                                              </p:val>
                                            </p:tav>
                                          </p:tavLst>
                                        </p:anim>
                                      </p:childTnLst>
                                    </p:cTn>
                                  </p:par>
                                </p:childTnLst>
                              </p:cTn>
                            </p:par>
                            <p:par>
                              <p:cTn id="28" fill="hold">
                                <p:stCondLst>
                                  <p:cond delay="1500"/>
                                </p:stCondLst>
                                <p:childTnLst>
                                  <p:par>
                                    <p:cTn id="29" presetID="22" presetClass="entr" presetSubtype="8" fill="hold"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left)">
                                          <p:cBhvr>
                                            <p:cTn id="31" dur="500"/>
                                            <p:tgtEl>
                                              <p:spTgt spid="36"/>
                                            </p:tgtEl>
                                          </p:cBhvr>
                                        </p:animEffect>
                                      </p:childTnLst>
                                    </p:cTn>
                                  </p:par>
                                </p:childTnLst>
                              </p:cTn>
                            </p:par>
                            <p:par>
                              <p:cTn id="32" fill="hold">
                                <p:stCondLst>
                                  <p:cond delay="2000"/>
                                </p:stCondLst>
                                <p:childTnLst>
                                  <p:par>
                                    <p:cTn id="33" presetID="2" presetClass="entr" presetSubtype="1" accel="40000" fill="hold" nodeType="after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ppt_x"/>
                                              </p:val>
                                            </p:tav>
                                            <p:tav tm="100000">
                                              <p:val>
                                                <p:strVal val="#ppt_x"/>
                                              </p:val>
                                            </p:tav>
                                          </p:tavLst>
                                        </p:anim>
                                        <p:anim calcmode="lin" valueType="num">
                                          <p:cBhvr additive="base">
                                            <p:cTn id="36" dur="500" fill="hold"/>
                                            <p:tgtEl>
                                              <p:spTgt spid="52"/>
                                            </p:tgtEl>
                                            <p:attrNameLst>
                                              <p:attrName>ppt_y</p:attrName>
                                            </p:attrNameLst>
                                          </p:cBhvr>
                                          <p:tavLst>
                                            <p:tav tm="0">
                                              <p:val>
                                                <p:strVal val="0-#ppt_h/2"/>
                                              </p:val>
                                            </p:tav>
                                            <p:tav tm="100000">
                                              <p:val>
                                                <p:strVal val="#ppt_y"/>
                                              </p:val>
                                            </p:tav>
                                          </p:tavLst>
                                        </p:anim>
                                      </p:childTnLst>
                                    </p:cTn>
                                  </p:par>
                                </p:childTnLst>
                              </p:cTn>
                            </p:par>
                            <p:par>
                              <p:cTn id="37" fill="hold">
                                <p:stCondLst>
                                  <p:cond delay="2500"/>
                                </p:stCondLst>
                                <p:childTnLst>
                                  <p:par>
                                    <p:cTn id="38" presetID="22" presetClass="entr" presetSubtype="8" fill="hold" nodeType="afterEffect">
                                      <p:stCondLst>
                                        <p:cond delay="0"/>
                                      </p:stCondLst>
                                      <p:childTnLst>
                                        <p:set>
                                          <p:cBhvr>
                                            <p:cTn id="39" dur="1" fill="hold">
                                              <p:stCondLst>
                                                <p:cond delay="0"/>
                                              </p:stCondLst>
                                            </p:cTn>
                                            <p:tgtEl>
                                              <p:spTgt spid="40"/>
                                            </p:tgtEl>
                                            <p:attrNameLst>
                                              <p:attrName>style.visibility</p:attrName>
                                            </p:attrNameLst>
                                          </p:cBhvr>
                                          <p:to>
                                            <p:strVal val="visible"/>
                                          </p:to>
                                        </p:set>
                                        <p:animEffect transition="in" filter="wipe(left)">
                                          <p:cBhvr>
                                            <p:cTn id="40" dur="500"/>
                                            <p:tgtEl>
                                              <p:spTgt spid="40"/>
                                            </p:tgtEl>
                                          </p:cBhvr>
                                        </p:animEffect>
                                      </p:childTnLst>
                                    </p:cTn>
                                  </p:par>
                                </p:childTnLst>
                              </p:cTn>
                            </p:par>
                            <p:par>
                              <p:cTn id="41" fill="hold">
                                <p:stCondLst>
                                  <p:cond delay="3000"/>
                                </p:stCondLst>
                                <p:childTnLst>
                                  <p:par>
                                    <p:cTn id="42" presetID="2" presetClass="entr" presetSubtype="1" accel="40000" fill="hold" nodeType="afterEffect">
                                      <p:stCondLst>
                                        <p:cond delay="0"/>
                                      </p:stCondLst>
                                      <p:childTnLst>
                                        <p:set>
                                          <p:cBhvr>
                                            <p:cTn id="43" dur="1" fill="hold">
                                              <p:stCondLst>
                                                <p:cond delay="0"/>
                                              </p:stCondLst>
                                            </p:cTn>
                                            <p:tgtEl>
                                              <p:spTgt spid="55"/>
                                            </p:tgtEl>
                                            <p:attrNameLst>
                                              <p:attrName>style.visibility</p:attrName>
                                            </p:attrNameLst>
                                          </p:cBhvr>
                                          <p:to>
                                            <p:strVal val="visible"/>
                                          </p:to>
                                        </p:set>
                                        <p:anim calcmode="lin" valueType="num">
                                          <p:cBhvr additive="base">
                                            <p:cTn id="44" dur="500" fill="hold"/>
                                            <p:tgtEl>
                                              <p:spTgt spid="55"/>
                                            </p:tgtEl>
                                            <p:attrNameLst>
                                              <p:attrName>ppt_x</p:attrName>
                                            </p:attrNameLst>
                                          </p:cBhvr>
                                          <p:tavLst>
                                            <p:tav tm="0">
                                              <p:val>
                                                <p:strVal val="#ppt_x"/>
                                              </p:val>
                                            </p:tav>
                                            <p:tav tm="100000">
                                              <p:val>
                                                <p:strVal val="#ppt_x"/>
                                              </p:val>
                                            </p:tav>
                                          </p:tavLst>
                                        </p:anim>
                                        <p:anim calcmode="lin" valueType="num">
                                          <p:cBhvr additive="base">
                                            <p:cTn id="45" dur="500" fill="hold"/>
                                            <p:tgtEl>
                                              <p:spTgt spid="55"/>
                                            </p:tgtEl>
                                            <p:attrNameLst>
                                              <p:attrName>ppt_y</p:attrName>
                                            </p:attrNameLst>
                                          </p:cBhvr>
                                          <p:tavLst>
                                            <p:tav tm="0">
                                              <p:val>
                                                <p:strVal val="0-#ppt_h/2"/>
                                              </p:val>
                                            </p:tav>
                                            <p:tav tm="100000">
                                              <p:val>
                                                <p:strVal val="#ppt_y"/>
                                              </p:val>
                                            </p:tav>
                                          </p:tavLst>
                                        </p:anim>
                                      </p:childTnLst>
                                    </p:cTn>
                                  </p:par>
                                </p:childTnLst>
                              </p:cTn>
                            </p:par>
                            <p:par>
                              <p:cTn id="46" fill="hold">
                                <p:stCondLst>
                                  <p:cond delay="3500"/>
                                </p:stCondLst>
                                <p:childTnLst>
                                  <p:par>
                                    <p:cTn id="47" presetID="22" presetClass="entr" presetSubtype="8" fill="hold" nodeType="after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par>
                              <p:cTn id="50" fill="hold">
                                <p:stCondLst>
                                  <p:cond delay="4000"/>
                                </p:stCondLst>
                                <p:childTnLst>
                                  <p:par>
                                    <p:cTn id="51" presetID="2" presetClass="entr" presetSubtype="1" accel="40000" fill="hold" nodeType="afterEffect">
                                      <p:stCondLst>
                                        <p:cond delay="0"/>
                                      </p:stCondLst>
                                      <p:childTnLst>
                                        <p:set>
                                          <p:cBhvr>
                                            <p:cTn id="52" dur="1" fill="hold">
                                              <p:stCondLst>
                                                <p:cond delay="0"/>
                                              </p:stCondLst>
                                            </p:cTn>
                                            <p:tgtEl>
                                              <p:spTgt spid="58"/>
                                            </p:tgtEl>
                                            <p:attrNameLst>
                                              <p:attrName>style.visibility</p:attrName>
                                            </p:attrNameLst>
                                          </p:cBhvr>
                                          <p:to>
                                            <p:strVal val="visible"/>
                                          </p:to>
                                        </p:set>
                                        <p:anim calcmode="lin" valueType="num">
                                          <p:cBhvr additive="base">
                                            <p:cTn id="53" dur="500" fill="hold"/>
                                            <p:tgtEl>
                                              <p:spTgt spid="58"/>
                                            </p:tgtEl>
                                            <p:attrNameLst>
                                              <p:attrName>ppt_x</p:attrName>
                                            </p:attrNameLst>
                                          </p:cBhvr>
                                          <p:tavLst>
                                            <p:tav tm="0">
                                              <p:val>
                                                <p:strVal val="#ppt_x"/>
                                              </p:val>
                                            </p:tav>
                                            <p:tav tm="100000">
                                              <p:val>
                                                <p:strVal val="#ppt_x"/>
                                              </p:val>
                                            </p:tav>
                                          </p:tavLst>
                                        </p:anim>
                                        <p:anim calcmode="lin" valueType="num">
                                          <p:cBhvr additive="base">
                                            <p:cTn id="54" dur="500" fill="hold"/>
                                            <p:tgtEl>
                                              <p:spTgt spid="58"/>
                                            </p:tgtEl>
                                            <p:attrNameLst>
                                              <p:attrName>ppt_y</p:attrName>
                                            </p:attrNameLst>
                                          </p:cBhvr>
                                          <p:tavLst>
                                            <p:tav tm="0">
                                              <p:val>
                                                <p:strVal val="0-#ppt_h/2"/>
                                              </p:val>
                                            </p:tav>
                                            <p:tav tm="100000">
                                              <p:val>
                                                <p:strVal val="#ppt_y"/>
                                              </p:val>
                                            </p:tav>
                                          </p:tavLst>
                                        </p:anim>
                                      </p:childTnLst>
                                    </p:cTn>
                                  </p:par>
                                </p:childTnLst>
                              </p:cTn>
                            </p:par>
                            <p:par>
                              <p:cTn id="55" fill="hold">
                                <p:stCondLst>
                                  <p:cond delay="4500"/>
                                </p:stCondLst>
                                <p:childTnLst>
                                  <p:par>
                                    <p:cTn id="56" presetID="22" presetClass="entr" presetSubtype="8" fill="hold" nodeType="after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left)">
                                          <p:cBhvr>
                                            <p:cTn id="58"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2127516"/>
            <a:ext cx="1727516" cy="1536169"/>
          </a:xfrm>
          <a:prstGeom prst="rect">
            <a:avLst/>
          </a:prstGeom>
          <a:solidFill>
            <a:srgbClr val="30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5" dirty="0"/>
          </a:p>
        </p:txBody>
      </p:sp>
      <p:sp>
        <p:nvSpPr>
          <p:cNvPr id="3" name="矩形 2"/>
          <p:cNvSpPr/>
          <p:nvPr/>
        </p:nvSpPr>
        <p:spPr>
          <a:xfrm>
            <a:off x="3648720" y="2127516"/>
            <a:ext cx="8543280" cy="1536168"/>
          </a:xfrm>
          <a:prstGeom prst="rect">
            <a:avLst/>
          </a:prstGeom>
          <a:solidFill>
            <a:srgbClr val="30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dirty="0"/>
          </a:p>
        </p:txBody>
      </p:sp>
      <p:sp>
        <p:nvSpPr>
          <p:cNvPr id="4" name="TextBox 6"/>
          <p:cNvSpPr txBox="1"/>
          <p:nvPr/>
        </p:nvSpPr>
        <p:spPr>
          <a:xfrm>
            <a:off x="3887755" y="2223526"/>
            <a:ext cx="2496277" cy="1241425"/>
          </a:xfrm>
          <a:prstGeom prst="rect">
            <a:avLst/>
          </a:prstGeom>
          <a:noFill/>
        </p:spPr>
        <p:txBody>
          <a:bodyPr wrap="square" rtlCol="0">
            <a:spAutoFit/>
          </a:bodyPr>
          <a:lstStyle/>
          <a:p>
            <a:r>
              <a:rPr lang="en-US" altLang="zh-CN" sz="3735" dirty="0">
                <a:solidFill>
                  <a:schemeClr val="bg1"/>
                </a:solidFill>
                <a:latin typeface="微软雅黑" panose="020B0503020204020204" pitchFamily="34" charset="-122"/>
                <a:ea typeface="微软雅黑" panose="020B0503020204020204" pitchFamily="34" charset="-122"/>
              </a:rPr>
              <a:t>PART </a:t>
            </a:r>
            <a:r>
              <a:rPr lang="en-US" altLang="zh-CN" sz="3735" dirty="0" smtClean="0">
                <a:solidFill>
                  <a:schemeClr val="bg1"/>
                </a:solidFill>
                <a:latin typeface="微软雅黑" panose="020B0503020204020204" pitchFamily="34" charset="-122"/>
                <a:ea typeface="微软雅黑" panose="020B0503020204020204" pitchFamily="34" charset="-122"/>
              </a:rPr>
              <a:t>THREE</a:t>
            </a:r>
            <a:endParaRPr lang="zh-CN" altLang="en-US" sz="3735" dirty="0">
              <a:solidFill>
                <a:schemeClr val="bg1"/>
              </a:solidFill>
              <a:latin typeface="微软雅黑" panose="020B0503020204020204" pitchFamily="34" charset="-122"/>
              <a:ea typeface="微软雅黑" panose="020B0503020204020204" pitchFamily="34" charset="-122"/>
            </a:endParaRPr>
          </a:p>
        </p:txBody>
      </p:sp>
      <p:sp>
        <p:nvSpPr>
          <p:cNvPr id="5" name="TextBox 37"/>
          <p:cNvSpPr txBox="1"/>
          <p:nvPr/>
        </p:nvSpPr>
        <p:spPr>
          <a:xfrm>
            <a:off x="5904654" y="2417618"/>
            <a:ext cx="6306396" cy="923330"/>
          </a:xfrm>
          <a:prstGeom prst="rect">
            <a:avLst/>
          </a:prstGeom>
          <a:noFill/>
          <a:ln w="9525">
            <a:noFill/>
            <a:miter/>
          </a:ln>
        </p:spPr>
        <p:txBody>
          <a:bodyPr wrap="square">
            <a:spAutoFit/>
          </a:bodyPr>
          <a:lstStyle/>
          <a:p>
            <a:pPr fontAlgn="base">
              <a:lnSpc>
                <a:spcPct val="100000"/>
              </a:lnSpc>
              <a:spcBef>
                <a:spcPct val="0"/>
              </a:spcBef>
              <a:spcAft>
                <a:spcPct val="0"/>
              </a:spcAft>
              <a:buFontTx/>
              <a:buNone/>
              <a:defRPr/>
            </a:pPr>
            <a:r>
              <a:rPr lang="zh-CN" altLang="en-US" sz="5400" b="1" dirty="0">
                <a:solidFill>
                  <a:srgbClr val="FFFFFF"/>
                </a:solidFill>
                <a:latin typeface="微软雅黑" panose="020B0503020204020204" pitchFamily="34" charset="-122"/>
                <a:ea typeface="微软雅黑" panose="020B0503020204020204" pitchFamily="34" charset="-122"/>
              </a:rPr>
              <a:t>研究过程以及方法</a:t>
            </a:r>
          </a:p>
        </p:txBody>
      </p:sp>
      <p:sp>
        <p:nvSpPr>
          <p:cNvPr id="6" name="Freeform 33"/>
          <p:cNvSpPr>
            <a:spLocks noEditPoints="1"/>
          </p:cNvSpPr>
          <p:nvPr/>
        </p:nvSpPr>
        <p:spPr>
          <a:xfrm>
            <a:off x="1776308" y="2127251"/>
            <a:ext cx="1706033" cy="1816100"/>
          </a:xfrm>
          <a:custGeom>
            <a:avLst/>
            <a:gdLst/>
            <a:ahLst/>
            <a:cxnLst>
              <a:cxn ang="0">
                <a:pos x="975103" y="296832"/>
              </a:cxn>
              <a:cxn ang="0">
                <a:pos x="953698" y="146022"/>
              </a:cxn>
              <a:cxn ang="0">
                <a:pos x="1046452" y="390190"/>
              </a:cxn>
              <a:cxn ang="0">
                <a:pos x="520848" y="457217"/>
              </a:cxn>
              <a:cxn ang="0">
                <a:pos x="1046452" y="390190"/>
              </a:cxn>
              <a:cxn ang="0">
                <a:pos x="520848" y="536212"/>
              </a:cxn>
              <a:cxn ang="0">
                <a:pos x="1046452" y="605633"/>
              </a:cxn>
              <a:cxn ang="0">
                <a:pos x="1046452" y="694203"/>
              </a:cxn>
              <a:cxn ang="0">
                <a:pos x="875214" y="763624"/>
              </a:cxn>
              <a:cxn ang="0">
                <a:pos x="1046452" y="694203"/>
              </a:cxn>
              <a:cxn ang="0">
                <a:pos x="520848" y="239380"/>
              </a:cxn>
              <a:cxn ang="0">
                <a:pos x="818135" y="306407"/>
              </a:cxn>
              <a:cxn ang="0">
                <a:pos x="397176" y="1122695"/>
              </a:cxn>
              <a:cxn ang="0">
                <a:pos x="604088" y="1003004"/>
              </a:cxn>
              <a:cxn ang="0">
                <a:pos x="397176" y="1122695"/>
              </a:cxn>
              <a:cxn ang="0">
                <a:pos x="259235" y="919221"/>
              </a:cxn>
              <a:cxn ang="0">
                <a:pos x="473282" y="1024549"/>
              </a:cxn>
              <a:cxn ang="0">
                <a:pos x="499443" y="780380"/>
              </a:cxn>
              <a:cxn ang="0">
                <a:pos x="223560" y="576907"/>
              </a:cxn>
              <a:cxn ang="0">
                <a:pos x="145076" y="440460"/>
              </a:cxn>
              <a:cxn ang="0">
                <a:pos x="16648" y="569726"/>
              </a:cxn>
              <a:cxn ang="0">
                <a:pos x="166481" y="933584"/>
              </a:cxn>
              <a:cxn ang="0">
                <a:pos x="80862" y="655903"/>
              </a:cxn>
              <a:cxn ang="0">
                <a:pos x="111780" y="576907"/>
              </a:cxn>
              <a:cxn ang="0">
                <a:pos x="278261" y="481155"/>
              </a:cxn>
              <a:cxn ang="0">
                <a:pos x="998886" y="0"/>
              </a:cxn>
              <a:cxn ang="0">
                <a:pos x="304422" y="179535"/>
              </a:cxn>
              <a:cxn ang="0">
                <a:pos x="437607" y="567332"/>
              </a:cxn>
              <a:cxn ang="0">
                <a:pos x="480416" y="136447"/>
              </a:cxn>
              <a:cxn ang="0">
                <a:pos x="891862" y="325557"/>
              </a:cxn>
              <a:cxn ang="0">
                <a:pos x="1146340" y="359071"/>
              </a:cxn>
              <a:cxn ang="0">
                <a:pos x="1101153" y="1065243"/>
              </a:cxn>
              <a:cxn ang="0">
                <a:pos x="725381" y="1199296"/>
              </a:cxn>
              <a:cxn ang="0">
                <a:pos x="1279525" y="1019761"/>
              </a:cxn>
              <a:cxn ang="0">
                <a:pos x="998886" y="0"/>
              </a:cxn>
            </a:cxnLst>
            <a:rect l="0" t="0" r="0" b="0"/>
            <a:pathLst>
              <a:path w="538" h="569">
                <a:moveTo>
                  <a:pt x="465" y="124"/>
                </a:moveTo>
                <a:lnTo>
                  <a:pt x="410" y="124"/>
                </a:lnTo>
                <a:cubicBezTo>
                  <a:pt x="405" y="124"/>
                  <a:pt x="401" y="120"/>
                  <a:pt x="401" y="115"/>
                </a:cubicBezTo>
                <a:lnTo>
                  <a:pt x="401" y="61"/>
                </a:lnTo>
                <a:lnTo>
                  <a:pt x="465" y="124"/>
                </a:lnTo>
                <a:close/>
                <a:moveTo>
                  <a:pt x="440" y="163"/>
                </a:moveTo>
                <a:lnTo>
                  <a:pt x="219" y="163"/>
                </a:lnTo>
                <a:lnTo>
                  <a:pt x="219" y="191"/>
                </a:lnTo>
                <a:lnTo>
                  <a:pt x="440" y="191"/>
                </a:lnTo>
                <a:lnTo>
                  <a:pt x="440" y="163"/>
                </a:lnTo>
                <a:close/>
                <a:moveTo>
                  <a:pt x="440" y="224"/>
                </a:moveTo>
                <a:lnTo>
                  <a:pt x="219" y="224"/>
                </a:lnTo>
                <a:lnTo>
                  <a:pt x="219" y="253"/>
                </a:lnTo>
                <a:lnTo>
                  <a:pt x="440" y="253"/>
                </a:lnTo>
                <a:lnTo>
                  <a:pt x="440" y="224"/>
                </a:lnTo>
                <a:close/>
                <a:moveTo>
                  <a:pt x="440" y="290"/>
                </a:moveTo>
                <a:lnTo>
                  <a:pt x="368" y="290"/>
                </a:lnTo>
                <a:lnTo>
                  <a:pt x="368" y="319"/>
                </a:lnTo>
                <a:lnTo>
                  <a:pt x="440" y="319"/>
                </a:lnTo>
                <a:lnTo>
                  <a:pt x="440" y="290"/>
                </a:lnTo>
                <a:close/>
                <a:moveTo>
                  <a:pt x="344" y="100"/>
                </a:moveTo>
                <a:lnTo>
                  <a:pt x="219" y="100"/>
                </a:lnTo>
                <a:lnTo>
                  <a:pt x="219" y="128"/>
                </a:lnTo>
                <a:lnTo>
                  <a:pt x="344" y="128"/>
                </a:lnTo>
                <a:lnTo>
                  <a:pt x="344" y="100"/>
                </a:lnTo>
                <a:close/>
                <a:moveTo>
                  <a:pt x="167" y="469"/>
                </a:moveTo>
                <a:cubicBezTo>
                  <a:pt x="217" y="529"/>
                  <a:pt x="267" y="569"/>
                  <a:pt x="278" y="562"/>
                </a:cubicBezTo>
                <a:cubicBezTo>
                  <a:pt x="290" y="556"/>
                  <a:pt x="281" y="492"/>
                  <a:pt x="254" y="419"/>
                </a:cubicBezTo>
                <a:cubicBezTo>
                  <a:pt x="240" y="428"/>
                  <a:pt x="226" y="437"/>
                  <a:pt x="211" y="446"/>
                </a:cubicBezTo>
                <a:cubicBezTo>
                  <a:pt x="197" y="454"/>
                  <a:pt x="182" y="461"/>
                  <a:pt x="167" y="469"/>
                </a:cubicBezTo>
                <a:close/>
                <a:moveTo>
                  <a:pt x="52" y="262"/>
                </a:moveTo>
                <a:cubicBezTo>
                  <a:pt x="62" y="296"/>
                  <a:pt x="82" y="337"/>
                  <a:pt x="109" y="384"/>
                </a:cubicBezTo>
                <a:cubicBezTo>
                  <a:pt x="122" y="408"/>
                  <a:pt x="138" y="431"/>
                  <a:pt x="154" y="452"/>
                </a:cubicBezTo>
                <a:cubicBezTo>
                  <a:pt x="169" y="445"/>
                  <a:pt x="184" y="437"/>
                  <a:pt x="199" y="428"/>
                </a:cubicBezTo>
                <a:cubicBezTo>
                  <a:pt x="215" y="420"/>
                  <a:pt x="230" y="409"/>
                  <a:pt x="246" y="399"/>
                </a:cubicBezTo>
                <a:cubicBezTo>
                  <a:pt x="236" y="375"/>
                  <a:pt x="224" y="350"/>
                  <a:pt x="210" y="326"/>
                </a:cubicBezTo>
                <a:cubicBezTo>
                  <a:pt x="183" y="279"/>
                  <a:pt x="157" y="241"/>
                  <a:pt x="133" y="216"/>
                </a:cubicBezTo>
                <a:cubicBezTo>
                  <a:pt x="120" y="224"/>
                  <a:pt x="108" y="233"/>
                  <a:pt x="94" y="241"/>
                </a:cubicBezTo>
                <a:cubicBezTo>
                  <a:pt x="80" y="249"/>
                  <a:pt x="66" y="255"/>
                  <a:pt x="52" y="262"/>
                </a:cubicBezTo>
                <a:close/>
                <a:moveTo>
                  <a:pt x="61" y="184"/>
                </a:moveTo>
                <a:cubicBezTo>
                  <a:pt x="53" y="188"/>
                  <a:pt x="48" y="196"/>
                  <a:pt x="46" y="206"/>
                </a:cubicBezTo>
                <a:cubicBezTo>
                  <a:pt x="32" y="210"/>
                  <a:pt x="17" y="220"/>
                  <a:pt x="7" y="238"/>
                </a:cubicBezTo>
                <a:cubicBezTo>
                  <a:pt x="0" y="254"/>
                  <a:pt x="3" y="277"/>
                  <a:pt x="12" y="294"/>
                </a:cubicBezTo>
                <a:cubicBezTo>
                  <a:pt x="29" y="323"/>
                  <a:pt x="51" y="360"/>
                  <a:pt x="70" y="390"/>
                </a:cubicBezTo>
                <a:cubicBezTo>
                  <a:pt x="82" y="395"/>
                  <a:pt x="80" y="369"/>
                  <a:pt x="75" y="362"/>
                </a:cubicBezTo>
                <a:cubicBezTo>
                  <a:pt x="60" y="339"/>
                  <a:pt x="46" y="316"/>
                  <a:pt x="34" y="274"/>
                </a:cubicBezTo>
                <a:cubicBezTo>
                  <a:pt x="31" y="254"/>
                  <a:pt x="40" y="245"/>
                  <a:pt x="46" y="236"/>
                </a:cubicBezTo>
                <a:cubicBezTo>
                  <a:pt x="47" y="238"/>
                  <a:pt x="47" y="239"/>
                  <a:pt x="47" y="241"/>
                </a:cubicBezTo>
                <a:cubicBezTo>
                  <a:pt x="59" y="236"/>
                  <a:pt x="71" y="230"/>
                  <a:pt x="83" y="224"/>
                </a:cubicBezTo>
                <a:cubicBezTo>
                  <a:pt x="95" y="217"/>
                  <a:pt x="106" y="209"/>
                  <a:pt x="117" y="201"/>
                </a:cubicBezTo>
                <a:cubicBezTo>
                  <a:pt x="95" y="182"/>
                  <a:pt x="76" y="175"/>
                  <a:pt x="61" y="184"/>
                </a:cubicBezTo>
                <a:close/>
                <a:moveTo>
                  <a:pt x="420" y="0"/>
                </a:moveTo>
                <a:lnTo>
                  <a:pt x="202" y="0"/>
                </a:lnTo>
                <a:cubicBezTo>
                  <a:pt x="161" y="0"/>
                  <a:pt x="128" y="34"/>
                  <a:pt x="128" y="75"/>
                </a:cubicBezTo>
                <a:lnTo>
                  <a:pt x="128" y="175"/>
                </a:lnTo>
                <a:cubicBezTo>
                  <a:pt x="152" y="194"/>
                  <a:pt x="166" y="211"/>
                  <a:pt x="184" y="237"/>
                </a:cubicBezTo>
                <a:lnTo>
                  <a:pt x="184" y="75"/>
                </a:lnTo>
                <a:cubicBezTo>
                  <a:pt x="184" y="65"/>
                  <a:pt x="192" y="57"/>
                  <a:pt x="202" y="57"/>
                </a:cubicBezTo>
                <a:lnTo>
                  <a:pt x="375" y="57"/>
                </a:lnTo>
                <a:lnTo>
                  <a:pt x="375" y="136"/>
                </a:lnTo>
                <a:cubicBezTo>
                  <a:pt x="375" y="144"/>
                  <a:pt x="382" y="150"/>
                  <a:pt x="389" y="150"/>
                </a:cubicBezTo>
                <a:lnTo>
                  <a:pt x="482" y="150"/>
                </a:lnTo>
                <a:lnTo>
                  <a:pt x="482" y="426"/>
                </a:lnTo>
                <a:cubicBezTo>
                  <a:pt x="482" y="437"/>
                  <a:pt x="474" y="445"/>
                  <a:pt x="463" y="445"/>
                </a:cubicBezTo>
                <a:lnTo>
                  <a:pt x="290" y="445"/>
                </a:lnTo>
                <a:cubicBezTo>
                  <a:pt x="296" y="463"/>
                  <a:pt x="301" y="482"/>
                  <a:pt x="305" y="501"/>
                </a:cubicBezTo>
                <a:lnTo>
                  <a:pt x="463" y="501"/>
                </a:lnTo>
                <a:cubicBezTo>
                  <a:pt x="505" y="501"/>
                  <a:pt x="538" y="468"/>
                  <a:pt x="538" y="426"/>
                </a:cubicBezTo>
                <a:lnTo>
                  <a:pt x="538" y="119"/>
                </a:lnTo>
                <a:lnTo>
                  <a:pt x="420" y="0"/>
                </a:lnTo>
                <a:close/>
              </a:path>
            </a:pathLst>
          </a:custGeom>
          <a:solidFill>
            <a:srgbClr val="238289"/>
          </a:solidFill>
          <a:ln w="9525">
            <a:noFill/>
          </a:ln>
        </p:spPr>
        <p:txBody>
          <a:bodyPr/>
          <a:lstStyle/>
          <a:p>
            <a:endParaRPr lang="zh-CN" altLang="en-US" sz="2400"/>
          </a:p>
        </p:txBody>
      </p:sp>
      <p:grpSp>
        <p:nvGrpSpPr>
          <p:cNvPr id="7" name="组合 6"/>
          <p:cNvGrpSpPr/>
          <p:nvPr/>
        </p:nvGrpSpPr>
        <p:grpSpPr>
          <a:xfrm>
            <a:off x="5030893" y="3760047"/>
            <a:ext cx="6995160" cy="1463040"/>
            <a:chOff x="5942" y="5071"/>
            <a:chExt cx="8262" cy="1728"/>
          </a:xfrm>
        </p:grpSpPr>
        <p:sp>
          <p:nvSpPr>
            <p:cNvPr id="8" name="Freeform 21"/>
            <p:cNvSpPr>
              <a:spLocks noEditPoints="1"/>
            </p:cNvSpPr>
            <p:nvPr/>
          </p:nvSpPr>
          <p:spPr bwMode="auto">
            <a:xfrm>
              <a:off x="5942" y="515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9" name="TextBox 40"/>
            <p:cNvSpPr txBox="1"/>
            <p:nvPr/>
          </p:nvSpPr>
          <p:spPr>
            <a:xfrm>
              <a:off x="6407" y="5071"/>
              <a:ext cx="3585" cy="497"/>
            </a:xfrm>
            <a:prstGeom prst="rect">
              <a:avLst/>
            </a:prstGeom>
            <a:noFill/>
          </p:spPr>
          <p:txBody>
            <a:bodyPr>
              <a:spAutoFit/>
            </a:bodyPr>
            <a:lstStyle/>
            <a:p>
              <a:pPr defTabSz="1218565" fontAlgn="base">
                <a:spcBef>
                  <a:spcPct val="0"/>
                </a:spcBef>
                <a:spcAft>
                  <a:spcPct val="0"/>
                </a:spcAft>
                <a:defRPr/>
              </a:pPr>
              <a:r>
                <a:rPr lang="zh-CN" altLang="en-US" sz="2135" dirty="0" smtClean="0">
                  <a:solidFill>
                    <a:schemeClr val="bg1"/>
                  </a:solidFill>
                  <a:latin typeface="微软雅黑" panose="020B0503020204020204" pitchFamily="34" charset="-122"/>
                  <a:ea typeface="微软雅黑" panose="020B0503020204020204" pitchFamily="34" charset="-122"/>
                </a:rPr>
                <a:t>添加副标题</a:t>
              </a:r>
              <a:endParaRPr lang="zh-CN" altLang="en-US" sz="2135" dirty="0">
                <a:solidFill>
                  <a:schemeClr val="bg1"/>
                </a:solidFill>
                <a:latin typeface="微软雅黑" panose="020B0503020204020204" pitchFamily="34" charset="-122"/>
                <a:ea typeface="微软雅黑" panose="020B0503020204020204" pitchFamily="34" charset="-122"/>
              </a:endParaRPr>
            </a:p>
          </p:txBody>
        </p:sp>
        <p:sp>
          <p:nvSpPr>
            <p:cNvPr id="10" name="Freeform 21"/>
            <p:cNvSpPr>
              <a:spLocks noEditPoints="1"/>
            </p:cNvSpPr>
            <p:nvPr/>
          </p:nvSpPr>
          <p:spPr bwMode="auto">
            <a:xfrm>
              <a:off x="10154" y="515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1" name="TextBox 42"/>
            <p:cNvSpPr txBox="1"/>
            <p:nvPr/>
          </p:nvSpPr>
          <p:spPr>
            <a:xfrm>
              <a:off x="10619" y="5071"/>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sp>
          <p:nvSpPr>
            <p:cNvPr id="12" name="Freeform 21"/>
            <p:cNvSpPr>
              <a:spLocks noEditPoints="1"/>
            </p:cNvSpPr>
            <p:nvPr/>
          </p:nvSpPr>
          <p:spPr bwMode="auto">
            <a:xfrm>
              <a:off x="5942" y="573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3" name="TextBox 44"/>
            <p:cNvSpPr txBox="1"/>
            <p:nvPr/>
          </p:nvSpPr>
          <p:spPr>
            <a:xfrm>
              <a:off x="6407" y="5651"/>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sp>
          <p:nvSpPr>
            <p:cNvPr id="14" name="Freeform 21"/>
            <p:cNvSpPr>
              <a:spLocks noEditPoints="1"/>
            </p:cNvSpPr>
            <p:nvPr/>
          </p:nvSpPr>
          <p:spPr bwMode="auto">
            <a:xfrm>
              <a:off x="10154" y="573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5" name="TextBox 46"/>
            <p:cNvSpPr txBox="1"/>
            <p:nvPr/>
          </p:nvSpPr>
          <p:spPr>
            <a:xfrm>
              <a:off x="10619" y="5651"/>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sp>
          <p:nvSpPr>
            <p:cNvPr id="16" name="Freeform 21"/>
            <p:cNvSpPr>
              <a:spLocks noEditPoints="1"/>
            </p:cNvSpPr>
            <p:nvPr/>
          </p:nvSpPr>
          <p:spPr bwMode="auto">
            <a:xfrm>
              <a:off x="5942" y="6376"/>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7" name="TextBox 48"/>
            <p:cNvSpPr txBox="1"/>
            <p:nvPr/>
          </p:nvSpPr>
          <p:spPr>
            <a:xfrm>
              <a:off x="6407" y="6296"/>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90"/>
                                          </p:val>
                                        </p:tav>
                                        <p:tav tm="100000">
                                          <p:val>
                                            <p:fltVal val="0"/>
                                          </p:val>
                                        </p:tav>
                                      </p:tavLst>
                                    </p:anim>
                                    <p:animEffect transition="in" filter="fade">
                                      <p:cBhvr>
                                        <p:cTn id="17" dur="500"/>
                                        <p:tgtEl>
                                          <p:spTgt spid="6"/>
                                        </p:tgtEl>
                                      </p:cBhvr>
                                    </p:animEffect>
                                  </p:childTnLst>
                                </p:cTn>
                              </p:par>
                            </p:childTnLst>
                          </p:cTn>
                        </p:par>
                        <p:par>
                          <p:cTn id="18" fill="hold">
                            <p:stCondLst>
                              <p:cond delay="10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by="(-#ppt_w*2)" calcmode="lin" valueType="num">
                                      <p:cBhvr rctx="PPT">
                                        <p:cTn id="21" dur="400" autoRev="1" fill="hold">
                                          <p:stCondLst>
                                            <p:cond delay="0"/>
                                          </p:stCondLst>
                                        </p:cTn>
                                        <p:tgtEl>
                                          <p:spTgt spid="5"/>
                                        </p:tgtEl>
                                        <p:attrNameLst>
                                          <p:attrName>ppt_w</p:attrName>
                                        </p:attrNameLst>
                                      </p:cBhvr>
                                    </p:anim>
                                    <p:anim by="(#ppt_w*0.50)" calcmode="lin" valueType="num">
                                      <p:cBhvr>
                                        <p:cTn id="22" dur="400" decel="50000" autoRev="1" fill="hold">
                                          <p:stCondLst>
                                            <p:cond delay="0"/>
                                          </p:stCondLst>
                                        </p:cTn>
                                        <p:tgtEl>
                                          <p:spTgt spid="5"/>
                                        </p:tgtEl>
                                        <p:attrNameLst>
                                          <p:attrName>ppt_x</p:attrName>
                                        </p:attrNameLst>
                                      </p:cBhvr>
                                    </p:anim>
                                    <p:anim from="(-#ppt_h/2)" to="(#ppt_y)" calcmode="lin" valueType="num">
                                      <p:cBhvr>
                                        <p:cTn id="23" dur="800" fill="hold">
                                          <p:stCondLst>
                                            <p:cond delay="0"/>
                                          </p:stCondLst>
                                        </p:cTn>
                                        <p:tgtEl>
                                          <p:spTgt spid="5"/>
                                        </p:tgtEl>
                                        <p:attrNameLst>
                                          <p:attrName>ppt_y</p:attrName>
                                        </p:attrNameLst>
                                      </p:cBhvr>
                                    </p:anim>
                                    <p:animRot by="21600000">
                                      <p:cBhvr>
                                        <p:cTn id="24" dur="800" fill="hold">
                                          <p:stCondLst>
                                            <p:cond delay="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104824" y="2311515"/>
            <a:ext cx="10326748" cy="632967"/>
            <a:chOff x="1070940" y="2429043"/>
            <a:chExt cx="10328092" cy="632966"/>
          </a:xfrm>
          <a:solidFill>
            <a:schemeClr val="bg1">
              <a:lumMod val="75000"/>
            </a:schemeClr>
          </a:solidFill>
        </p:grpSpPr>
        <p:sp>
          <p:nvSpPr>
            <p:cNvPr id="25" name="矩形 24"/>
            <p:cNvSpPr/>
            <p:nvPr/>
          </p:nvSpPr>
          <p:spPr>
            <a:xfrm>
              <a:off x="1070940" y="2429043"/>
              <a:ext cx="2613488" cy="6262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26" name="矩形 25"/>
            <p:cNvSpPr/>
            <p:nvPr/>
          </p:nvSpPr>
          <p:spPr>
            <a:xfrm>
              <a:off x="8785544" y="2435795"/>
              <a:ext cx="2613488" cy="6262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27" name="矩形 26"/>
            <p:cNvSpPr/>
            <p:nvPr/>
          </p:nvSpPr>
          <p:spPr>
            <a:xfrm>
              <a:off x="3680406" y="2429043"/>
              <a:ext cx="2613488" cy="6262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b="1" dirty="0">
                <a:solidFill>
                  <a:schemeClr val="tx1">
                    <a:lumMod val="50000"/>
                    <a:lumOff val="50000"/>
                  </a:schemeClr>
                </a:solidFill>
              </a:endParaRPr>
            </a:p>
          </p:txBody>
        </p:sp>
        <p:sp>
          <p:nvSpPr>
            <p:cNvPr id="28" name="矩形 27"/>
            <p:cNvSpPr/>
            <p:nvPr/>
          </p:nvSpPr>
          <p:spPr>
            <a:xfrm>
              <a:off x="6275661" y="2435795"/>
              <a:ext cx="2613488" cy="626214"/>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nvGrpSpPr>
          <p:cNvPr id="32" name="组合 31"/>
          <p:cNvGrpSpPr/>
          <p:nvPr/>
        </p:nvGrpSpPr>
        <p:grpSpPr>
          <a:xfrm>
            <a:off x="1850618" y="1912775"/>
            <a:ext cx="1258625" cy="1300193"/>
            <a:chOff x="1387548" y="1434580"/>
            <a:chExt cx="944092" cy="975145"/>
          </a:xfrm>
        </p:grpSpPr>
        <p:sp>
          <p:nvSpPr>
            <p:cNvPr id="4" name="椭圆 3"/>
            <p:cNvSpPr/>
            <p:nvPr/>
          </p:nvSpPr>
          <p:spPr>
            <a:xfrm>
              <a:off x="1387548" y="1434580"/>
              <a:ext cx="944092" cy="975145"/>
            </a:xfrm>
            <a:prstGeom prst="ellipse">
              <a:avLst/>
            </a:prstGeom>
            <a:solidFill>
              <a:schemeClr val="bg1"/>
            </a:solidFill>
            <a:ln w="349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5" name="组合 4"/>
            <p:cNvGrpSpPr/>
            <p:nvPr/>
          </p:nvGrpSpPr>
          <p:grpSpPr>
            <a:xfrm>
              <a:off x="1518850" y="1730686"/>
              <a:ext cx="625950" cy="445982"/>
              <a:chOff x="1756121" y="1038676"/>
              <a:chExt cx="1253352" cy="862898"/>
            </a:xfrm>
          </p:grpSpPr>
          <p:sp>
            <p:nvSpPr>
              <p:cNvPr id="21" name="任意多边形 20"/>
              <p:cNvSpPr/>
              <p:nvPr/>
            </p:nvSpPr>
            <p:spPr>
              <a:xfrm>
                <a:off x="1838191" y="1038676"/>
                <a:ext cx="1089213" cy="689163"/>
              </a:xfrm>
              <a:custGeom>
                <a:avLst/>
                <a:gdLst>
                  <a:gd name="connsiteX0" fmla="*/ 107577 w 1089213"/>
                  <a:gd name="connsiteY0" fmla="*/ 79281 h 689163"/>
                  <a:gd name="connsiteX1" fmla="*/ 107577 w 1089213"/>
                  <a:gd name="connsiteY1" fmla="*/ 609880 h 689163"/>
                  <a:gd name="connsiteX2" fmla="*/ 981635 w 1089213"/>
                  <a:gd name="connsiteY2" fmla="*/ 609880 h 689163"/>
                  <a:gd name="connsiteX3" fmla="*/ 981635 w 1089213"/>
                  <a:gd name="connsiteY3" fmla="*/ 79281 h 689163"/>
                  <a:gd name="connsiteX4" fmla="*/ 87972 w 1089213"/>
                  <a:gd name="connsiteY4" fmla="*/ 0 h 689163"/>
                  <a:gd name="connsiteX5" fmla="*/ 1001241 w 1089213"/>
                  <a:gd name="connsiteY5" fmla="*/ 0 h 689163"/>
                  <a:gd name="connsiteX6" fmla="*/ 1089213 w 1089213"/>
                  <a:gd name="connsiteY6" fmla="*/ 87972 h 689163"/>
                  <a:gd name="connsiteX7" fmla="*/ 1089213 w 1089213"/>
                  <a:gd name="connsiteY7" fmla="*/ 601191 h 689163"/>
                  <a:gd name="connsiteX8" fmla="*/ 1001241 w 1089213"/>
                  <a:gd name="connsiteY8" fmla="*/ 689163 h 689163"/>
                  <a:gd name="connsiteX9" fmla="*/ 87972 w 1089213"/>
                  <a:gd name="connsiteY9" fmla="*/ 689163 h 689163"/>
                  <a:gd name="connsiteX10" fmla="*/ 0 w 1089213"/>
                  <a:gd name="connsiteY10" fmla="*/ 601191 h 689163"/>
                  <a:gd name="connsiteX11" fmla="*/ 0 w 1089213"/>
                  <a:gd name="connsiteY11" fmla="*/ 87972 h 689163"/>
                  <a:gd name="connsiteX12" fmla="*/ 87972 w 1089213"/>
                  <a:gd name="connsiteY12" fmla="*/ 0 h 68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089213" h="689163">
                    <a:moveTo>
                      <a:pt x="107577" y="79281"/>
                    </a:moveTo>
                    <a:lnTo>
                      <a:pt x="107577" y="609880"/>
                    </a:lnTo>
                    <a:lnTo>
                      <a:pt x="981635" y="609880"/>
                    </a:lnTo>
                    <a:lnTo>
                      <a:pt x="981635" y="79281"/>
                    </a:lnTo>
                    <a:close/>
                    <a:moveTo>
                      <a:pt x="87972" y="0"/>
                    </a:moveTo>
                    <a:lnTo>
                      <a:pt x="1001241" y="0"/>
                    </a:lnTo>
                    <a:cubicBezTo>
                      <a:pt x="1049827" y="0"/>
                      <a:pt x="1089213" y="39386"/>
                      <a:pt x="1089213" y="87972"/>
                    </a:cubicBezTo>
                    <a:lnTo>
                      <a:pt x="1089213" y="601191"/>
                    </a:lnTo>
                    <a:cubicBezTo>
                      <a:pt x="1089213" y="649777"/>
                      <a:pt x="1049827" y="689163"/>
                      <a:pt x="1001241" y="689163"/>
                    </a:cubicBezTo>
                    <a:lnTo>
                      <a:pt x="87972" y="689163"/>
                    </a:lnTo>
                    <a:cubicBezTo>
                      <a:pt x="39386" y="689163"/>
                      <a:pt x="0" y="649777"/>
                      <a:pt x="0" y="601191"/>
                    </a:cubicBezTo>
                    <a:lnTo>
                      <a:pt x="0" y="87972"/>
                    </a:lnTo>
                    <a:cubicBezTo>
                      <a:pt x="0" y="39386"/>
                      <a:pt x="39386" y="0"/>
                      <a:pt x="87972" y="0"/>
                    </a:cubicBez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22" name="组合 21"/>
              <p:cNvGrpSpPr/>
              <p:nvPr/>
            </p:nvGrpSpPr>
            <p:grpSpPr>
              <a:xfrm>
                <a:off x="1756121" y="1759797"/>
                <a:ext cx="1253352" cy="141777"/>
                <a:chOff x="1756121" y="1759797"/>
                <a:chExt cx="1253352" cy="141777"/>
              </a:xfrm>
            </p:grpSpPr>
            <p:sp>
              <p:nvSpPr>
                <p:cNvPr id="23" name="同侧圆角矩形 22"/>
                <p:cNvSpPr/>
                <p:nvPr/>
              </p:nvSpPr>
              <p:spPr>
                <a:xfrm rot="10800000">
                  <a:off x="1756121" y="1759797"/>
                  <a:ext cx="1253352" cy="141777"/>
                </a:xfrm>
                <a:prstGeom prst="round2SameRect">
                  <a:avLst>
                    <a:gd name="adj1" fmla="val 50000"/>
                    <a:gd name="adj2" fmla="val 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cxnSp>
              <p:nvCxnSpPr>
                <p:cNvPr id="24" name="直接连接符 23"/>
                <p:cNvCxnSpPr/>
                <p:nvPr/>
              </p:nvCxnSpPr>
              <p:spPr>
                <a:xfrm flipV="1">
                  <a:off x="2259424" y="1823520"/>
                  <a:ext cx="246743" cy="1"/>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grpSp>
        </p:grpSp>
      </p:grpSp>
      <p:grpSp>
        <p:nvGrpSpPr>
          <p:cNvPr id="36" name="组合 35"/>
          <p:cNvGrpSpPr/>
          <p:nvPr/>
        </p:nvGrpSpPr>
        <p:grpSpPr>
          <a:xfrm>
            <a:off x="7025233" y="1962015"/>
            <a:ext cx="1258625" cy="1300193"/>
            <a:chOff x="5269014" y="1471510"/>
            <a:chExt cx="944092" cy="975145"/>
          </a:xfrm>
        </p:grpSpPr>
        <p:sp>
          <p:nvSpPr>
            <p:cNvPr id="6" name="椭圆 5"/>
            <p:cNvSpPr/>
            <p:nvPr/>
          </p:nvSpPr>
          <p:spPr>
            <a:xfrm>
              <a:off x="5269014" y="1471510"/>
              <a:ext cx="944092" cy="975145"/>
            </a:xfrm>
            <a:prstGeom prst="ellipse">
              <a:avLst/>
            </a:prstGeom>
            <a:solidFill>
              <a:schemeClr val="bg1"/>
            </a:solidFill>
            <a:ln w="349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9" name="组合 8"/>
            <p:cNvGrpSpPr/>
            <p:nvPr/>
          </p:nvGrpSpPr>
          <p:grpSpPr>
            <a:xfrm rot="19104625">
              <a:off x="5420010" y="1923127"/>
              <a:ext cx="611222" cy="148398"/>
              <a:chOff x="6409174" y="2921544"/>
              <a:chExt cx="1907514" cy="541005"/>
            </a:xfrm>
          </p:grpSpPr>
          <p:sp>
            <p:nvSpPr>
              <p:cNvPr id="19" name="任意多边形 18"/>
              <p:cNvSpPr/>
              <p:nvPr/>
            </p:nvSpPr>
            <p:spPr>
              <a:xfrm rot="5400000">
                <a:off x="7092428" y="2238290"/>
                <a:ext cx="541005" cy="1907514"/>
              </a:xfrm>
              <a:custGeom>
                <a:avLst/>
                <a:gdLst>
                  <a:gd name="connsiteX0" fmla="*/ 1220 w 541005"/>
                  <a:gd name="connsiteY0" fmla="*/ 1445557 h 1907514"/>
                  <a:gd name="connsiteX1" fmla="*/ 1220 w 541005"/>
                  <a:gd name="connsiteY1" fmla="*/ 349342 h 1907514"/>
                  <a:gd name="connsiteX2" fmla="*/ 541005 w 541005"/>
                  <a:gd name="connsiteY2" fmla="*/ 349342 h 1907514"/>
                  <a:gd name="connsiteX3" fmla="*/ 541005 w 541005"/>
                  <a:gd name="connsiteY3" fmla="*/ 1445560 h 1907514"/>
                  <a:gd name="connsiteX4" fmla="*/ 541003 w 541005"/>
                  <a:gd name="connsiteY4" fmla="*/ 1445560 h 1907514"/>
                  <a:gd name="connsiteX5" fmla="*/ 541004 w 541005"/>
                  <a:gd name="connsiteY5" fmla="*/ 1445557 h 1907514"/>
                  <a:gd name="connsiteX6" fmla="*/ 2 w 541005"/>
                  <a:gd name="connsiteY6" fmla="*/ 317962 h 1907514"/>
                  <a:gd name="connsiteX7" fmla="*/ 2 w 541005"/>
                  <a:gd name="connsiteY7" fmla="*/ 52995 h 1907514"/>
                  <a:gd name="connsiteX8" fmla="*/ 52997 w 541005"/>
                  <a:gd name="connsiteY8" fmla="*/ 0 h 1907514"/>
                  <a:gd name="connsiteX9" fmla="*/ 478428 w 541005"/>
                  <a:gd name="connsiteY9" fmla="*/ 0 h 1907514"/>
                  <a:gd name="connsiteX10" fmla="*/ 531423 w 541005"/>
                  <a:gd name="connsiteY10" fmla="*/ 52995 h 1907514"/>
                  <a:gd name="connsiteX11" fmla="*/ 531423 w 541005"/>
                  <a:gd name="connsiteY11" fmla="*/ 317962 h 1907514"/>
                  <a:gd name="connsiteX12" fmla="*/ 0 w 541005"/>
                  <a:gd name="connsiteY12" fmla="*/ 1445557 h 1907514"/>
                  <a:gd name="connsiteX13" fmla="*/ 1220 w 541005"/>
                  <a:gd name="connsiteY13" fmla="*/ 1445557 h 1907514"/>
                  <a:gd name="connsiteX14" fmla="*/ 1220 w 541005"/>
                  <a:gd name="connsiteY14" fmla="*/ 1445560 h 1907514"/>
                  <a:gd name="connsiteX15" fmla="*/ 541003 w 541005"/>
                  <a:gd name="connsiteY15" fmla="*/ 1445560 h 1907514"/>
                  <a:gd name="connsiteX16" fmla="*/ 268306 w 541005"/>
                  <a:gd name="connsiteY16" fmla="*/ 1907514 h 19075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41005" h="1907514">
                    <a:moveTo>
                      <a:pt x="1220" y="1445557"/>
                    </a:moveTo>
                    <a:lnTo>
                      <a:pt x="1220" y="349342"/>
                    </a:lnTo>
                    <a:lnTo>
                      <a:pt x="541005" y="349342"/>
                    </a:lnTo>
                    <a:lnTo>
                      <a:pt x="541005" y="1445560"/>
                    </a:lnTo>
                    <a:lnTo>
                      <a:pt x="541003" y="1445560"/>
                    </a:lnTo>
                    <a:lnTo>
                      <a:pt x="541004" y="1445557"/>
                    </a:lnTo>
                    <a:close/>
                    <a:moveTo>
                      <a:pt x="2" y="317962"/>
                    </a:moveTo>
                    <a:lnTo>
                      <a:pt x="2" y="52995"/>
                    </a:lnTo>
                    <a:cubicBezTo>
                      <a:pt x="2" y="23727"/>
                      <a:pt x="23729" y="0"/>
                      <a:pt x="52997" y="0"/>
                    </a:cubicBezTo>
                    <a:lnTo>
                      <a:pt x="478428" y="0"/>
                    </a:lnTo>
                    <a:cubicBezTo>
                      <a:pt x="507696" y="0"/>
                      <a:pt x="531423" y="23727"/>
                      <a:pt x="531423" y="52995"/>
                    </a:cubicBezTo>
                    <a:lnTo>
                      <a:pt x="531423" y="317962"/>
                    </a:lnTo>
                    <a:close/>
                    <a:moveTo>
                      <a:pt x="0" y="1445557"/>
                    </a:moveTo>
                    <a:lnTo>
                      <a:pt x="1220" y="1445557"/>
                    </a:lnTo>
                    <a:lnTo>
                      <a:pt x="1220" y="1445560"/>
                    </a:lnTo>
                    <a:lnTo>
                      <a:pt x="541003" y="1445560"/>
                    </a:lnTo>
                    <a:lnTo>
                      <a:pt x="268306" y="1907514"/>
                    </a:lnTo>
                    <a:close/>
                  </a:path>
                </a:pathLst>
              </a:custGeom>
              <a:solidFill>
                <a:schemeClr val="bg1"/>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cxnSp>
            <p:nvCxnSpPr>
              <p:cNvPr id="20" name="直接连接符 19"/>
              <p:cNvCxnSpPr/>
              <p:nvPr/>
            </p:nvCxnSpPr>
            <p:spPr>
              <a:xfrm>
                <a:off x="7073457" y="3037659"/>
                <a:ext cx="691558" cy="0"/>
              </a:xfrm>
              <a:prstGeom prst="line">
                <a:avLst/>
              </a:prstGeom>
              <a:ln w="22225">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34" name="组合 33"/>
          <p:cNvGrpSpPr/>
          <p:nvPr/>
        </p:nvGrpSpPr>
        <p:grpSpPr>
          <a:xfrm>
            <a:off x="4430985" y="1908853"/>
            <a:ext cx="1258625" cy="1300193"/>
            <a:chOff x="3323075" y="1431638"/>
            <a:chExt cx="944092" cy="975145"/>
          </a:xfrm>
        </p:grpSpPr>
        <p:sp>
          <p:nvSpPr>
            <p:cNvPr id="7" name="椭圆 6"/>
            <p:cNvSpPr/>
            <p:nvPr/>
          </p:nvSpPr>
          <p:spPr>
            <a:xfrm>
              <a:off x="3323075" y="1431638"/>
              <a:ext cx="944092" cy="975145"/>
            </a:xfrm>
            <a:prstGeom prst="ellipse">
              <a:avLst/>
            </a:prstGeom>
            <a:solidFill>
              <a:schemeClr val="bg1"/>
            </a:solidFill>
            <a:ln w="3492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10" name="组合 9"/>
            <p:cNvGrpSpPr/>
            <p:nvPr/>
          </p:nvGrpSpPr>
          <p:grpSpPr>
            <a:xfrm>
              <a:off x="3486099" y="1735972"/>
              <a:ext cx="610571" cy="446220"/>
              <a:chOff x="3932077" y="2411350"/>
              <a:chExt cx="814094" cy="594960"/>
            </a:xfrm>
            <a:noFill/>
          </p:grpSpPr>
          <p:sp>
            <p:nvSpPr>
              <p:cNvPr id="16" name="任意多边形 15"/>
              <p:cNvSpPr/>
              <p:nvPr/>
            </p:nvSpPr>
            <p:spPr>
              <a:xfrm>
                <a:off x="3932077" y="2411350"/>
                <a:ext cx="814094" cy="594960"/>
              </a:xfrm>
              <a:custGeom>
                <a:avLst/>
                <a:gdLst>
                  <a:gd name="connsiteX0" fmla="*/ 43920 w 814094"/>
                  <a:gd name="connsiteY0" fmla="*/ 331448 h 594960"/>
                  <a:gd name="connsiteX1" fmla="*/ 770174 w 814094"/>
                  <a:gd name="connsiteY1" fmla="*/ 331448 h 594960"/>
                  <a:gd name="connsiteX2" fmla="*/ 814094 w 814094"/>
                  <a:gd name="connsiteY2" fmla="*/ 375368 h 594960"/>
                  <a:gd name="connsiteX3" fmla="*/ 814094 w 814094"/>
                  <a:gd name="connsiteY3" fmla="*/ 551040 h 594960"/>
                  <a:gd name="connsiteX4" fmla="*/ 770174 w 814094"/>
                  <a:gd name="connsiteY4" fmla="*/ 594960 h 594960"/>
                  <a:gd name="connsiteX5" fmla="*/ 43920 w 814094"/>
                  <a:gd name="connsiteY5" fmla="*/ 594960 h 594960"/>
                  <a:gd name="connsiteX6" fmla="*/ 0 w 814094"/>
                  <a:gd name="connsiteY6" fmla="*/ 551040 h 594960"/>
                  <a:gd name="connsiteX7" fmla="*/ 0 w 814094"/>
                  <a:gd name="connsiteY7" fmla="*/ 375368 h 594960"/>
                  <a:gd name="connsiteX8" fmla="*/ 43920 w 814094"/>
                  <a:gd name="connsiteY8" fmla="*/ 331448 h 594960"/>
                  <a:gd name="connsiteX9" fmla="*/ 82862 w 814094"/>
                  <a:gd name="connsiteY9" fmla="*/ 0 h 594960"/>
                  <a:gd name="connsiteX10" fmla="*/ 731232 w 814094"/>
                  <a:gd name="connsiteY10" fmla="*/ 0 h 594960"/>
                  <a:gd name="connsiteX11" fmla="*/ 814094 w 814094"/>
                  <a:gd name="connsiteY11" fmla="*/ 331447 h 594960"/>
                  <a:gd name="connsiteX12" fmla="*/ 0 w 814094"/>
                  <a:gd name="connsiteY12" fmla="*/ 331447 h 5949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4094" h="594960">
                    <a:moveTo>
                      <a:pt x="43920" y="331448"/>
                    </a:moveTo>
                    <a:lnTo>
                      <a:pt x="770174" y="331448"/>
                    </a:lnTo>
                    <a:cubicBezTo>
                      <a:pt x="794430" y="331448"/>
                      <a:pt x="814094" y="351112"/>
                      <a:pt x="814094" y="375368"/>
                    </a:cubicBezTo>
                    <a:lnTo>
                      <a:pt x="814094" y="551040"/>
                    </a:lnTo>
                    <a:cubicBezTo>
                      <a:pt x="814094" y="575296"/>
                      <a:pt x="794430" y="594960"/>
                      <a:pt x="770174" y="594960"/>
                    </a:cubicBezTo>
                    <a:lnTo>
                      <a:pt x="43920" y="594960"/>
                    </a:lnTo>
                    <a:cubicBezTo>
                      <a:pt x="19664" y="594960"/>
                      <a:pt x="0" y="575296"/>
                      <a:pt x="0" y="551040"/>
                    </a:cubicBezTo>
                    <a:lnTo>
                      <a:pt x="0" y="375368"/>
                    </a:lnTo>
                    <a:cubicBezTo>
                      <a:pt x="0" y="351112"/>
                      <a:pt x="19664" y="331448"/>
                      <a:pt x="43920" y="331448"/>
                    </a:cubicBezTo>
                    <a:close/>
                    <a:moveTo>
                      <a:pt x="82862" y="0"/>
                    </a:moveTo>
                    <a:lnTo>
                      <a:pt x="731232" y="0"/>
                    </a:lnTo>
                    <a:lnTo>
                      <a:pt x="814094" y="331447"/>
                    </a:lnTo>
                    <a:lnTo>
                      <a:pt x="0" y="331447"/>
                    </a:lnTo>
                    <a:close/>
                  </a:path>
                </a:pathLst>
              </a:custGeom>
              <a:grp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7" name="椭圆 16"/>
              <p:cNvSpPr/>
              <p:nvPr/>
            </p:nvSpPr>
            <p:spPr>
              <a:xfrm>
                <a:off x="4482734" y="2796340"/>
                <a:ext cx="60800" cy="1016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8" name="椭圆 17"/>
              <p:cNvSpPr/>
              <p:nvPr/>
            </p:nvSpPr>
            <p:spPr>
              <a:xfrm flipH="1">
                <a:off x="4621993" y="2796340"/>
                <a:ext cx="45719" cy="101600"/>
              </a:xfrm>
              <a:prstGeom prst="ellipse">
                <a:avLst/>
              </a:prstGeom>
              <a:grp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grpSp>
        <p:nvGrpSpPr>
          <p:cNvPr id="37" name="组合 36"/>
          <p:cNvGrpSpPr/>
          <p:nvPr/>
        </p:nvGrpSpPr>
        <p:grpSpPr>
          <a:xfrm>
            <a:off x="9605600" y="1981277"/>
            <a:ext cx="1258625" cy="1300193"/>
            <a:chOff x="7204541" y="1485956"/>
            <a:chExt cx="944092" cy="975145"/>
          </a:xfrm>
        </p:grpSpPr>
        <p:sp>
          <p:nvSpPr>
            <p:cNvPr id="8" name="椭圆 7"/>
            <p:cNvSpPr/>
            <p:nvPr/>
          </p:nvSpPr>
          <p:spPr>
            <a:xfrm>
              <a:off x="7204541" y="1485956"/>
              <a:ext cx="944092" cy="975145"/>
            </a:xfrm>
            <a:prstGeom prst="ellipse">
              <a:avLst/>
            </a:prstGeom>
            <a:solidFill>
              <a:schemeClr val="bg1"/>
            </a:solidFill>
            <a:ln w="34925">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nvGrpSpPr>
            <p:cNvPr id="11" name="组合 10"/>
            <p:cNvGrpSpPr/>
            <p:nvPr/>
          </p:nvGrpSpPr>
          <p:grpSpPr>
            <a:xfrm>
              <a:off x="7368526" y="1617044"/>
              <a:ext cx="628388" cy="604331"/>
              <a:chOff x="3324090" y="2932500"/>
              <a:chExt cx="837850" cy="805775"/>
            </a:xfrm>
          </p:grpSpPr>
          <p:cxnSp>
            <p:nvCxnSpPr>
              <p:cNvPr id="12" name="直接连接符 11"/>
              <p:cNvCxnSpPr/>
              <p:nvPr/>
            </p:nvCxnSpPr>
            <p:spPr>
              <a:xfrm flipV="1">
                <a:off x="3574518" y="2932500"/>
                <a:ext cx="336995" cy="7360"/>
              </a:xfrm>
              <a:prstGeom prst="line">
                <a:avLst/>
              </a:prstGeom>
              <a:ln w="60325">
                <a:solidFill>
                  <a:schemeClr val="accent4"/>
                </a:solidFill>
              </a:ln>
            </p:spPr>
            <p:style>
              <a:lnRef idx="1">
                <a:schemeClr val="accent1"/>
              </a:lnRef>
              <a:fillRef idx="0">
                <a:schemeClr val="accent1"/>
              </a:fillRef>
              <a:effectRef idx="0">
                <a:schemeClr val="accent1"/>
              </a:effectRef>
              <a:fontRef idx="minor">
                <a:schemeClr val="tx1"/>
              </a:fontRef>
            </p:style>
          </p:cxnSp>
          <p:grpSp>
            <p:nvGrpSpPr>
              <p:cNvPr id="13" name="组合 12"/>
              <p:cNvGrpSpPr/>
              <p:nvPr/>
            </p:nvGrpSpPr>
            <p:grpSpPr>
              <a:xfrm>
                <a:off x="3324090" y="2936180"/>
                <a:ext cx="837850" cy="802095"/>
                <a:chOff x="3324091" y="2911861"/>
                <a:chExt cx="837850" cy="802095"/>
              </a:xfrm>
            </p:grpSpPr>
            <p:sp>
              <p:nvSpPr>
                <p:cNvPr id="14" name="任意多边形 13"/>
                <p:cNvSpPr/>
                <p:nvPr/>
              </p:nvSpPr>
              <p:spPr>
                <a:xfrm>
                  <a:off x="3324091" y="2911861"/>
                  <a:ext cx="837850" cy="802095"/>
                </a:xfrm>
                <a:custGeom>
                  <a:avLst/>
                  <a:gdLst>
                    <a:gd name="connsiteX0" fmla="*/ 303214 w 837850"/>
                    <a:gd name="connsiteY0" fmla="*/ 0 h 802095"/>
                    <a:gd name="connsiteX1" fmla="*/ 534636 w 837850"/>
                    <a:gd name="connsiteY1" fmla="*/ 0 h 802095"/>
                    <a:gd name="connsiteX2" fmla="*/ 534636 w 837850"/>
                    <a:gd name="connsiteY2" fmla="*/ 292923 h 802095"/>
                    <a:gd name="connsiteX3" fmla="*/ 837850 w 837850"/>
                    <a:gd name="connsiteY3" fmla="*/ 802095 h 802095"/>
                    <a:gd name="connsiteX4" fmla="*/ 0 w 837850"/>
                    <a:gd name="connsiteY4" fmla="*/ 802095 h 802095"/>
                    <a:gd name="connsiteX5" fmla="*/ 303214 w 837850"/>
                    <a:gd name="connsiteY5" fmla="*/ 292923 h 8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850" h="802095">
                      <a:moveTo>
                        <a:pt x="303214" y="0"/>
                      </a:moveTo>
                      <a:lnTo>
                        <a:pt x="534636" y="0"/>
                      </a:lnTo>
                      <a:lnTo>
                        <a:pt x="534636" y="292923"/>
                      </a:lnTo>
                      <a:lnTo>
                        <a:pt x="837850" y="802095"/>
                      </a:lnTo>
                      <a:lnTo>
                        <a:pt x="0" y="802095"/>
                      </a:lnTo>
                      <a:lnTo>
                        <a:pt x="303214" y="292923"/>
                      </a:lnTo>
                      <a:close/>
                    </a:path>
                  </a:pathLst>
                </a:cu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sp>
              <p:nvSpPr>
                <p:cNvPr id="15" name="任意多边形 14"/>
                <p:cNvSpPr/>
                <p:nvPr/>
              </p:nvSpPr>
              <p:spPr>
                <a:xfrm>
                  <a:off x="3511106" y="3007004"/>
                  <a:ext cx="472138" cy="508665"/>
                </a:xfrm>
                <a:custGeom>
                  <a:avLst/>
                  <a:gdLst>
                    <a:gd name="connsiteX0" fmla="*/ 303214 w 837850"/>
                    <a:gd name="connsiteY0" fmla="*/ 0 h 802095"/>
                    <a:gd name="connsiteX1" fmla="*/ 534636 w 837850"/>
                    <a:gd name="connsiteY1" fmla="*/ 0 h 802095"/>
                    <a:gd name="connsiteX2" fmla="*/ 534636 w 837850"/>
                    <a:gd name="connsiteY2" fmla="*/ 292923 h 802095"/>
                    <a:gd name="connsiteX3" fmla="*/ 837850 w 837850"/>
                    <a:gd name="connsiteY3" fmla="*/ 802095 h 802095"/>
                    <a:gd name="connsiteX4" fmla="*/ 0 w 837850"/>
                    <a:gd name="connsiteY4" fmla="*/ 802095 h 802095"/>
                    <a:gd name="connsiteX5" fmla="*/ 303214 w 837850"/>
                    <a:gd name="connsiteY5" fmla="*/ 292923 h 802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850" h="802095">
                      <a:moveTo>
                        <a:pt x="303214" y="0"/>
                      </a:moveTo>
                      <a:lnTo>
                        <a:pt x="534636" y="0"/>
                      </a:lnTo>
                      <a:lnTo>
                        <a:pt x="534636" y="292923"/>
                      </a:lnTo>
                      <a:lnTo>
                        <a:pt x="837850" y="802095"/>
                      </a:lnTo>
                      <a:lnTo>
                        <a:pt x="0" y="802095"/>
                      </a:lnTo>
                      <a:lnTo>
                        <a:pt x="303214" y="292923"/>
                      </a:lnTo>
                      <a:close/>
                    </a:path>
                  </a:pathLst>
                </a:custGeom>
                <a:solidFill>
                  <a:schemeClr val="bg1"/>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endParaRPr>
                </a:p>
              </p:txBody>
            </p:sp>
          </p:grpSp>
        </p:grpSp>
      </p:grpSp>
      <p:sp>
        <p:nvSpPr>
          <p:cNvPr id="29" name="文本框 36"/>
          <p:cNvSpPr txBox="1"/>
          <p:nvPr/>
        </p:nvSpPr>
        <p:spPr>
          <a:xfrm>
            <a:off x="1296092" y="3490321"/>
            <a:ext cx="2383516" cy="523220"/>
          </a:xfrm>
          <a:prstGeom prst="rect">
            <a:avLst/>
          </a:prstGeom>
          <a:noFill/>
        </p:spPr>
        <p:txBody>
          <a:bodyPr wrap="square" lIns="91431" tIns="45715" rIns="91431" bIns="45715" rtlCol="0">
            <a:spAutoFit/>
          </a:bodyPr>
          <a:lstStyle/>
          <a:p>
            <a:pPr algn="ctr"/>
            <a:r>
              <a:rPr lang="en-US" altLang="zh-CN" sz="28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0" name="文本框 37"/>
          <p:cNvSpPr txBox="1"/>
          <p:nvPr/>
        </p:nvSpPr>
        <p:spPr>
          <a:xfrm>
            <a:off x="1406285" y="4076984"/>
            <a:ext cx="1967769" cy="1232635"/>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请在此处输入您的文本，或者复制您的文字粘贴</a:t>
            </a:r>
            <a:endPar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1" name="文本框 38"/>
          <p:cNvSpPr txBox="1"/>
          <p:nvPr/>
        </p:nvSpPr>
        <p:spPr>
          <a:xfrm>
            <a:off x="3737014" y="3476183"/>
            <a:ext cx="2383516" cy="523220"/>
          </a:xfrm>
          <a:prstGeom prst="rect">
            <a:avLst/>
          </a:prstGeom>
          <a:noFill/>
        </p:spPr>
        <p:txBody>
          <a:bodyPr wrap="square" lIns="91431" tIns="45715" rIns="91431" bIns="45715" rtlCol="0">
            <a:spAutoFit/>
          </a:bodyPr>
          <a:lstStyle/>
          <a:p>
            <a:pPr algn="ctr"/>
            <a:r>
              <a:rPr lang="en-US" altLang="zh-CN" sz="28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3" name="文本框 40"/>
          <p:cNvSpPr txBox="1"/>
          <p:nvPr/>
        </p:nvSpPr>
        <p:spPr>
          <a:xfrm>
            <a:off x="6418847" y="3490321"/>
            <a:ext cx="2383516" cy="523220"/>
          </a:xfrm>
          <a:prstGeom prst="rect">
            <a:avLst/>
          </a:prstGeom>
          <a:noFill/>
        </p:spPr>
        <p:txBody>
          <a:bodyPr wrap="square" lIns="91431" tIns="45715" rIns="91431" bIns="45715" rtlCol="0">
            <a:spAutoFit/>
          </a:bodyPr>
          <a:lstStyle/>
          <a:p>
            <a:pPr algn="ctr"/>
            <a:r>
              <a:rPr lang="en-US" altLang="zh-CN" sz="28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5" name="文本框 42"/>
          <p:cNvSpPr txBox="1"/>
          <p:nvPr/>
        </p:nvSpPr>
        <p:spPr>
          <a:xfrm>
            <a:off x="9144722" y="3475971"/>
            <a:ext cx="2383516" cy="523220"/>
          </a:xfrm>
          <a:prstGeom prst="rect">
            <a:avLst/>
          </a:prstGeom>
          <a:noFill/>
        </p:spPr>
        <p:txBody>
          <a:bodyPr wrap="square" lIns="91431" tIns="45715" rIns="91431" bIns="45715" rtlCol="0">
            <a:spAutoFit/>
          </a:bodyPr>
          <a:lstStyle/>
          <a:p>
            <a:pPr algn="ctr"/>
            <a:r>
              <a:rPr lang="en-US" altLang="zh-CN" sz="28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8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39" name="文本框 37"/>
          <p:cNvSpPr txBox="1"/>
          <p:nvPr/>
        </p:nvSpPr>
        <p:spPr>
          <a:xfrm>
            <a:off x="3833947" y="4076984"/>
            <a:ext cx="1967769" cy="1575742"/>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sz="1900" dirty="0" smtClean="0">
                <a:solidFill>
                  <a:schemeClr val="tx1">
                    <a:lumMod val="50000"/>
                    <a:lumOff val="50000"/>
                  </a:schemeClr>
                </a:solidFill>
                <a:latin typeface="微软雅黑" panose="020B0503020204020204" pitchFamily="34" charset="-122"/>
                <a:ea typeface="微软雅黑" panose="020B0503020204020204" pitchFamily="34" charset="-122"/>
              </a:rPr>
              <a:t>亮亮图文旗舰店</a:t>
            </a:r>
          </a:p>
          <a:p>
            <a:pPr algn="ctr">
              <a:lnSpc>
                <a:spcPct val="130000"/>
              </a:lnSpc>
              <a:buClr>
                <a:srgbClr val="5ADAB0"/>
              </a:buClr>
              <a:buSzPct val="50000"/>
              <a:defRPr/>
            </a:pPr>
            <a:r>
              <a:rPr lang="en-US" altLang="zh-CN" sz="1900" dirty="0" smtClean="0">
                <a:solidFill>
                  <a:schemeClr val="tx1">
                    <a:lumMod val="50000"/>
                    <a:lumOff val="50000"/>
                  </a:schemeClr>
                </a:solidFill>
                <a:latin typeface="微软雅黑" panose="020B0503020204020204" pitchFamily="34" charset="-122"/>
                <a:ea typeface="微软雅黑" panose="020B0503020204020204" pitchFamily="34" charset="-122"/>
              </a:rPr>
              <a:t>https://liangliangtuwen.tmall.com</a:t>
            </a:r>
            <a:endPar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0" name="文本框 37"/>
          <p:cNvSpPr txBox="1"/>
          <p:nvPr/>
        </p:nvSpPr>
        <p:spPr>
          <a:xfrm>
            <a:off x="6561714" y="4076984"/>
            <a:ext cx="1967769" cy="1232635"/>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请在此处输入您的文本，或者复制您的文字粘贴</a:t>
            </a:r>
            <a:endPar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41" name="文本框 37"/>
          <p:cNvSpPr txBox="1"/>
          <p:nvPr/>
        </p:nvSpPr>
        <p:spPr>
          <a:xfrm>
            <a:off x="9315794" y="4076984"/>
            <a:ext cx="1967769" cy="1232635"/>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请在此处输入您的文本，或者复制您的文字粘贴</a:t>
            </a:r>
            <a:endPar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p:tgtEl>
                                          <p:spTgt spid="3"/>
                                        </p:tgtEl>
                                        <p:attrNameLst>
                                          <p:attrName>ppt_x</p:attrName>
                                        </p:attrNameLst>
                                      </p:cBhvr>
                                      <p:tavLst>
                                        <p:tav tm="0">
                                          <p:val>
                                            <p:strVal val="#ppt_x-#ppt_w*1.125000"/>
                                          </p:val>
                                        </p:tav>
                                        <p:tav tm="100000">
                                          <p:val>
                                            <p:strVal val="#ppt_x"/>
                                          </p:val>
                                        </p:tav>
                                      </p:tavLst>
                                    </p:anim>
                                    <p:animEffect transition="in" filter="wipe(right)">
                                      <p:cBhvr>
                                        <p:cTn id="8" dur="1000"/>
                                        <p:tgtEl>
                                          <p:spTgt spid="3"/>
                                        </p:tgtEl>
                                      </p:cBhvr>
                                    </p:animEffect>
                                  </p:childTnLst>
                                </p:cTn>
                              </p:par>
                            </p:childTnLst>
                          </p:cTn>
                        </p:par>
                        <p:par>
                          <p:cTn id="9" fill="hold">
                            <p:stCondLst>
                              <p:cond delay="1000"/>
                            </p:stCondLst>
                            <p:childTnLst>
                              <p:par>
                                <p:cTn id="10" presetID="10" presetClass="entr" presetSubtype="0" fill="hold" nodeType="after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par>
                                <p:cTn id="13" presetID="10" presetClass="entr" presetSubtype="0" fill="hold" nodeType="withEffect">
                                  <p:stCondLst>
                                    <p:cond delay="250"/>
                                  </p:stCondLst>
                                  <p:childTnLst>
                                    <p:set>
                                      <p:cBhvr>
                                        <p:cTn id="14" dur="1" fill="hold">
                                          <p:stCondLst>
                                            <p:cond delay="0"/>
                                          </p:stCondLst>
                                        </p:cTn>
                                        <p:tgtEl>
                                          <p:spTgt spid="34"/>
                                        </p:tgtEl>
                                        <p:attrNameLst>
                                          <p:attrName>style.visibility</p:attrName>
                                        </p:attrNameLst>
                                      </p:cBhvr>
                                      <p:to>
                                        <p:strVal val="visible"/>
                                      </p:to>
                                    </p:set>
                                    <p:animEffect transition="in" filter="fade">
                                      <p:cBhvr>
                                        <p:cTn id="15" dur="500"/>
                                        <p:tgtEl>
                                          <p:spTgt spid="34"/>
                                        </p:tgtEl>
                                      </p:cBhvr>
                                    </p:animEffect>
                                  </p:childTnLst>
                                </p:cTn>
                              </p:par>
                              <p:par>
                                <p:cTn id="16" presetID="10" presetClass="entr" presetSubtype="0" fill="hold" nodeType="withEffect">
                                  <p:stCondLst>
                                    <p:cond delay="500"/>
                                  </p:stCondLst>
                                  <p:childTnLst>
                                    <p:set>
                                      <p:cBhvr>
                                        <p:cTn id="17" dur="1" fill="hold">
                                          <p:stCondLst>
                                            <p:cond delay="0"/>
                                          </p:stCondLst>
                                        </p:cTn>
                                        <p:tgtEl>
                                          <p:spTgt spid="36"/>
                                        </p:tgtEl>
                                        <p:attrNameLst>
                                          <p:attrName>style.visibility</p:attrName>
                                        </p:attrNameLst>
                                      </p:cBhvr>
                                      <p:to>
                                        <p:strVal val="visible"/>
                                      </p:to>
                                    </p:set>
                                    <p:animEffect transition="in" filter="fade">
                                      <p:cBhvr>
                                        <p:cTn id="18" dur="500"/>
                                        <p:tgtEl>
                                          <p:spTgt spid="36"/>
                                        </p:tgtEl>
                                      </p:cBhvr>
                                    </p:animEffect>
                                  </p:childTnLst>
                                </p:cTn>
                              </p:par>
                              <p:par>
                                <p:cTn id="19" presetID="10" presetClass="entr" presetSubtype="0" fill="hold" nodeType="withEffect">
                                  <p:stCondLst>
                                    <p:cond delay="750"/>
                                  </p:stCondLst>
                                  <p:childTnLst>
                                    <p:set>
                                      <p:cBhvr>
                                        <p:cTn id="20" dur="1" fill="hold">
                                          <p:stCondLst>
                                            <p:cond delay="0"/>
                                          </p:stCondLst>
                                        </p:cTn>
                                        <p:tgtEl>
                                          <p:spTgt spid="37"/>
                                        </p:tgtEl>
                                        <p:attrNameLst>
                                          <p:attrName>style.visibility</p:attrName>
                                        </p:attrNameLst>
                                      </p:cBhvr>
                                      <p:to>
                                        <p:strVal val="visible"/>
                                      </p:to>
                                    </p:set>
                                    <p:animEffect transition="in" filter="fade">
                                      <p:cBhvr>
                                        <p:cTn id="21" dur="500"/>
                                        <p:tgtEl>
                                          <p:spTgt spid="37"/>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wipe(left)">
                                      <p:cBhvr>
                                        <p:cTn id="25" dur="500"/>
                                        <p:tgtEl>
                                          <p:spTgt spid="29"/>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left)">
                                      <p:cBhvr>
                                        <p:cTn id="28" dur="500"/>
                                        <p:tgtEl>
                                          <p:spTgt spid="3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wipe(left)">
                                      <p:cBhvr>
                                        <p:cTn id="31" dur="500"/>
                                        <p:tgtEl>
                                          <p:spTgt spid="33"/>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500"/>
                                        <p:tgtEl>
                                          <p:spTgt spid="35"/>
                                        </p:tgtEl>
                                      </p:cBhvr>
                                    </p:animEffect>
                                  </p:childTnLst>
                                </p:cTn>
                              </p:par>
                              <p:par>
                                <p:cTn id="35" presetID="22" presetClass="entr" presetSubtype="1" fill="hold" grpId="0" nodeType="with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wipe(up)">
                                      <p:cBhvr>
                                        <p:cTn id="37" dur="750"/>
                                        <p:tgtEl>
                                          <p:spTgt spid="30"/>
                                        </p:tgtEl>
                                      </p:cBhvr>
                                    </p:animEffect>
                                  </p:childTnLst>
                                </p:cTn>
                              </p:par>
                              <p:par>
                                <p:cTn id="38" presetID="22" presetClass="entr" presetSubtype="1" fill="hold" grpId="0" nodeType="withEffect">
                                  <p:stCondLst>
                                    <p:cond delay="0"/>
                                  </p:stCondLst>
                                  <p:childTnLst>
                                    <p:set>
                                      <p:cBhvr>
                                        <p:cTn id="39" dur="1" fill="hold">
                                          <p:stCondLst>
                                            <p:cond delay="0"/>
                                          </p:stCondLst>
                                        </p:cTn>
                                        <p:tgtEl>
                                          <p:spTgt spid="39"/>
                                        </p:tgtEl>
                                        <p:attrNameLst>
                                          <p:attrName>style.visibility</p:attrName>
                                        </p:attrNameLst>
                                      </p:cBhvr>
                                      <p:to>
                                        <p:strVal val="visible"/>
                                      </p:to>
                                    </p:set>
                                    <p:animEffect transition="in" filter="wipe(up)">
                                      <p:cBhvr>
                                        <p:cTn id="40" dur="750"/>
                                        <p:tgtEl>
                                          <p:spTgt spid="39"/>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wipe(up)">
                                      <p:cBhvr>
                                        <p:cTn id="43" dur="750"/>
                                        <p:tgtEl>
                                          <p:spTgt spid="40"/>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41"/>
                                        </p:tgtEl>
                                        <p:attrNameLst>
                                          <p:attrName>style.visibility</p:attrName>
                                        </p:attrNameLst>
                                      </p:cBhvr>
                                      <p:to>
                                        <p:strVal val="visible"/>
                                      </p:to>
                                    </p:set>
                                    <p:animEffect transition="in" filter="wipe(up)">
                                      <p:cBhvr>
                                        <p:cTn id="46" dur="75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0" grpId="0"/>
      <p:bldP spid="31" grpId="0"/>
      <p:bldP spid="33" grpId="0"/>
      <p:bldP spid="35" grpId="0"/>
      <p:bldP spid="39" grpId="0"/>
      <p:bldP spid="40" grpId="0"/>
      <p:bldP spid="4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弧形 1"/>
          <p:cNvSpPr/>
          <p:nvPr/>
        </p:nvSpPr>
        <p:spPr>
          <a:xfrm>
            <a:off x="1726765" y="2588883"/>
            <a:ext cx="1439223" cy="1440000"/>
          </a:xfrm>
          <a:prstGeom prst="arc">
            <a:avLst>
              <a:gd name="adj1" fmla="val 3769744"/>
              <a:gd name="adj2" fmla="val 16218957"/>
            </a:avLst>
          </a:prstGeom>
          <a:solidFill>
            <a:schemeClr val="bg1">
              <a:lumMod val="65000"/>
            </a:schemeClr>
          </a:solidFill>
          <a:ln>
            <a:noFill/>
          </a:ln>
        </p:spPr>
        <p:style>
          <a:lnRef idx="1">
            <a:schemeClr val="accent1"/>
          </a:lnRef>
          <a:fillRef idx="0">
            <a:schemeClr val="accent1"/>
          </a:fillRef>
          <a:effectRef idx="0">
            <a:schemeClr val="accent1"/>
          </a:effectRef>
          <a:fontRef idx="minor">
            <a:schemeClr val="tx1"/>
          </a:fontRef>
        </p:style>
        <p:txBody>
          <a:bodyPr lIns="91395" tIns="45697" rIns="91395" bIns="45697" rtlCol="0" anchor="ctr"/>
          <a:lstStyle/>
          <a:p>
            <a:pPr algn="ctr"/>
            <a:endParaRPr lang="zh-CN" altLang="en-US"/>
          </a:p>
        </p:txBody>
      </p:sp>
      <p:sp>
        <p:nvSpPr>
          <p:cNvPr id="3" name="弧形 2"/>
          <p:cNvSpPr/>
          <p:nvPr/>
        </p:nvSpPr>
        <p:spPr>
          <a:xfrm>
            <a:off x="1264229" y="2084851"/>
            <a:ext cx="2446743" cy="2448064"/>
          </a:xfrm>
          <a:prstGeom prst="arc">
            <a:avLst>
              <a:gd name="adj1" fmla="val 16190681"/>
              <a:gd name="adj2" fmla="val 3787939"/>
            </a:avLst>
          </a:prstGeom>
          <a:solidFill>
            <a:schemeClr val="accent1"/>
          </a:solidFill>
          <a:ln>
            <a:noFill/>
          </a:ln>
        </p:spPr>
        <p:style>
          <a:lnRef idx="1">
            <a:schemeClr val="accent1"/>
          </a:lnRef>
          <a:fillRef idx="0">
            <a:schemeClr val="accent1"/>
          </a:fillRef>
          <a:effectRef idx="0">
            <a:schemeClr val="accent1"/>
          </a:effectRef>
          <a:fontRef idx="minor">
            <a:schemeClr val="tx1"/>
          </a:fontRef>
        </p:style>
        <p:txBody>
          <a:bodyPr lIns="91395" tIns="45697" rIns="91395" bIns="45697" rtlCol="0" anchor="ctr"/>
          <a:lstStyle/>
          <a:p>
            <a:pPr algn="ctr"/>
            <a:endParaRPr lang="zh-CN" altLang="en-US"/>
          </a:p>
        </p:txBody>
      </p:sp>
      <p:sp>
        <p:nvSpPr>
          <p:cNvPr id="4" name="弧形 3"/>
          <p:cNvSpPr/>
          <p:nvPr/>
        </p:nvSpPr>
        <p:spPr>
          <a:xfrm>
            <a:off x="5184228" y="2588883"/>
            <a:ext cx="1439223" cy="1440000"/>
          </a:xfrm>
          <a:prstGeom prst="arc">
            <a:avLst>
              <a:gd name="adj1" fmla="val 2427216"/>
              <a:gd name="adj2" fmla="val 16218957"/>
            </a:avLst>
          </a:prstGeom>
          <a:solidFill>
            <a:schemeClr val="bg1">
              <a:lumMod val="65000"/>
            </a:schemeClr>
          </a:solidFill>
          <a:ln>
            <a:noFill/>
          </a:ln>
        </p:spPr>
        <p:style>
          <a:lnRef idx="1">
            <a:schemeClr val="accent1"/>
          </a:lnRef>
          <a:fillRef idx="0">
            <a:schemeClr val="accent1"/>
          </a:fillRef>
          <a:effectRef idx="0">
            <a:schemeClr val="accent1"/>
          </a:effectRef>
          <a:fontRef idx="minor">
            <a:schemeClr val="tx1"/>
          </a:fontRef>
        </p:style>
        <p:txBody>
          <a:bodyPr lIns="91395" tIns="45697" rIns="91395" bIns="45697" rtlCol="0" anchor="ctr"/>
          <a:lstStyle/>
          <a:p>
            <a:pPr algn="ctr"/>
            <a:endParaRPr lang="zh-CN" altLang="en-US"/>
          </a:p>
        </p:txBody>
      </p:sp>
      <p:sp>
        <p:nvSpPr>
          <p:cNvPr id="5" name="弧形 4"/>
          <p:cNvSpPr/>
          <p:nvPr/>
        </p:nvSpPr>
        <p:spPr>
          <a:xfrm>
            <a:off x="4718363" y="2084851"/>
            <a:ext cx="2446743" cy="2448064"/>
          </a:xfrm>
          <a:prstGeom prst="arc">
            <a:avLst>
              <a:gd name="adj1" fmla="val 16190681"/>
              <a:gd name="adj2" fmla="val 2404260"/>
            </a:avLst>
          </a:prstGeom>
          <a:solidFill>
            <a:schemeClr val="accent2"/>
          </a:solidFill>
          <a:ln>
            <a:noFill/>
          </a:ln>
        </p:spPr>
        <p:style>
          <a:lnRef idx="1">
            <a:schemeClr val="accent1"/>
          </a:lnRef>
          <a:fillRef idx="0">
            <a:schemeClr val="accent1"/>
          </a:fillRef>
          <a:effectRef idx="0">
            <a:schemeClr val="accent1"/>
          </a:effectRef>
          <a:fontRef idx="minor">
            <a:schemeClr val="tx1"/>
          </a:fontRef>
        </p:style>
        <p:txBody>
          <a:bodyPr lIns="91395" tIns="45697" rIns="91395" bIns="45697" rtlCol="0" anchor="ctr"/>
          <a:lstStyle/>
          <a:p>
            <a:pPr algn="ctr"/>
            <a:endParaRPr lang="zh-CN" altLang="en-US"/>
          </a:p>
        </p:txBody>
      </p:sp>
      <p:sp>
        <p:nvSpPr>
          <p:cNvPr id="6" name="弧形 5"/>
          <p:cNvSpPr/>
          <p:nvPr/>
        </p:nvSpPr>
        <p:spPr>
          <a:xfrm>
            <a:off x="8631957" y="2588883"/>
            <a:ext cx="1439223" cy="1440000"/>
          </a:xfrm>
          <a:prstGeom prst="arc">
            <a:avLst>
              <a:gd name="adj1" fmla="val 5392793"/>
              <a:gd name="adj2" fmla="val 16193344"/>
            </a:avLst>
          </a:prstGeom>
          <a:solidFill>
            <a:schemeClr val="bg1">
              <a:lumMod val="65000"/>
            </a:schemeClr>
          </a:solidFill>
          <a:ln>
            <a:noFill/>
          </a:ln>
        </p:spPr>
        <p:style>
          <a:lnRef idx="1">
            <a:schemeClr val="accent1"/>
          </a:lnRef>
          <a:fillRef idx="0">
            <a:schemeClr val="accent1"/>
          </a:fillRef>
          <a:effectRef idx="0">
            <a:schemeClr val="accent1"/>
          </a:effectRef>
          <a:fontRef idx="minor">
            <a:schemeClr val="tx1"/>
          </a:fontRef>
        </p:style>
        <p:txBody>
          <a:bodyPr lIns="91395" tIns="45697" rIns="91395" bIns="45697" rtlCol="0" anchor="ctr"/>
          <a:lstStyle/>
          <a:p>
            <a:pPr algn="ctr"/>
            <a:endParaRPr lang="zh-CN" altLang="en-US"/>
          </a:p>
        </p:txBody>
      </p:sp>
      <p:sp>
        <p:nvSpPr>
          <p:cNvPr id="7" name="弧形 6"/>
          <p:cNvSpPr/>
          <p:nvPr/>
        </p:nvSpPr>
        <p:spPr>
          <a:xfrm>
            <a:off x="8168201" y="2084851"/>
            <a:ext cx="2446743" cy="2448064"/>
          </a:xfrm>
          <a:prstGeom prst="arc">
            <a:avLst>
              <a:gd name="adj1" fmla="val 16190681"/>
              <a:gd name="adj2" fmla="val 5400902"/>
            </a:avLst>
          </a:prstGeom>
          <a:solidFill>
            <a:schemeClr val="accent3"/>
          </a:solidFill>
          <a:ln>
            <a:noFill/>
          </a:ln>
        </p:spPr>
        <p:style>
          <a:lnRef idx="1">
            <a:schemeClr val="accent1"/>
          </a:lnRef>
          <a:fillRef idx="0">
            <a:schemeClr val="accent1"/>
          </a:fillRef>
          <a:effectRef idx="0">
            <a:schemeClr val="accent1"/>
          </a:effectRef>
          <a:fontRef idx="minor">
            <a:schemeClr val="tx1"/>
          </a:fontRef>
        </p:style>
        <p:txBody>
          <a:bodyPr lIns="91395" tIns="45697" rIns="91395" bIns="45697" rtlCol="0" anchor="ctr"/>
          <a:lstStyle/>
          <a:p>
            <a:pPr algn="ctr"/>
            <a:endParaRPr lang="zh-CN" altLang="en-US"/>
          </a:p>
        </p:txBody>
      </p:sp>
      <p:sp>
        <p:nvSpPr>
          <p:cNvPr id="8" name="文本框 1053"/>
          <p:cNvSpPr txBox="1"/>
          <p:nvPr/>
        </p:nvSpPr>
        <p:spPr>
          <a:xfrm>
            <a:off x="2593444" y="2694016"/>
            <a:ext cx="2235054" cy="830997"/>
          </a:xfrm>
          <a:prstGeom prst="rect">
            <a:avLst/>
          </a:prstGeom>
          <a:noFill/>
        </p:spPr>
        <p:txBody>
          <a:bodyPr wrap="none" lIns="91395" tIns="45697" rIns="91395" bIns="45697" rtlCol="0">
            <a:spAutoFit/>
          </a:bodyPr>
          <a:lstStyle/>
          <a:p>
            <a:r>
              <a:rPr lang="en-US" altLang="zh-CN" sz="4800" b="1" dirty="0">
                <a:ln>
                  <a:solidFill>
                    <a:schemeClr val="bg1"/>
                  </a:solidFill>
                </a:ln>
                <a:solidFill>
                  <a:schemeClr val="accent1"/>
                </a:solidFill>
                <a:latin typeface="Arial Black" panose="020B0A04020102020204" pitchFamily="34" charset="0"/>
              </a:rPr>
              <a:t>40.9%</a:t>
            </a:r>
            <a:endParaRPr lang="zh-CN" altLang="en-US" sz="4800" b="1" dirty="0">
              <a:ln>
                <a:solidFill>
                  <a:schemeClr val="bg1"/>
                </a:solidFill>
              </a:ln>
              <a:solidFill>
                <a:schemeClr val="accent1"/>
              </a:solidFill>
              <a:latin typeface="Arial Black" panose="020B0A04020102020204" pitchFamily="34" charset="0"/>
            </a:endParaRPr>
          </a:p>
        </p:txBody>
      </p:sp>
      <p:sp>
        <p:nvSpPr>
          <p:cNvPr id="9" name="文本框 107"/>
          <p:cNvSpPr txBox="1"/>
          <p:nvPr/>
        </p:nvSpPr>
        <p:spPr>
          <a:xfrm>
            <a:off x="6047580" y="2694016"/>
            <a:ext cx="2235054" cy="830997"/>
          </a:xfrm>
          <a:prstGeom prst="rect">
            <a:avLst/>
          </a:prstGeom>
          <a:noFill/>
        </p:spPr>
        <p:txBody>
          <a:bodyPr wrap="none" lIns="91395" tIns="45697" rIns="91395" bIns="45697" rtlCol="0">
            <a:spAutoFit/>
          </a:bodyPr>
          <a:lstStyle/>
          <a:p>
            <a:r>
              <a:rPr lang="en-US" altLang="zh-CN" sz="4800" b="1" dirty="0">
                <a:ln>
                  <a:solidFill>
                    <a:schemeClr val="bg1"/>
                  </a:solidFill>
                </a:ln>
                <a:solidFill>
                  <a:schemeClr val="accent2"/>
                </a:solidFill>
                <a:latin typeface="Arial Black" panose="020B0A04020102020204" pitchFamily="34" charset="0"/>
              </a:rPr>
              <a:t>37.7%</a:t>
            </a:r>
            <a:endParaRPr lang="zh-CN" altLang="en-US" sz="4800" b="1" dirty="0">
              <a:ln>
                <a:solidFill>
                  <a:schemeClr val="bg1"/>
                </a:solidFill>
              </a:ln>
              <a:solidFill>
                <a:schemeClr val="accent2"/>
              </a:solidFill>
              <a:latin typeface="Arial Black" panose="020B0A04020102020204" pitchFamily="34" charset="0"/>
            </a:endParaRPr>
          </a:p>
        </p:txBody>
      </p:sp>
      <p:sp>
        <p:nvSpPr>
          <p:cNvPr id="10" name="文本框 108"/>
          <p:cNvSpPr txBox="1"/>
          <p:nvPr/>
        </p:nvSpPr>
        <p:spPr>
          <a:xfrm>
            <a:off x="9546575" y="2893387"/>
            <a:ext cx="1619902" cy="830997"/>
          </a:xfrm>
          <a:prstGeom prst="rect">
            <a:avLst/>
          </a:prstGeom>
          <a:noFill/>
        </p:spPr>
        <p:txBody>
          <a:bodyPr wrap="none" lIns="91395" tIns="45697" rIns="91395" bIns="45697" rtlCol="0">
            <a:spAutoFit/>
          </a:bodyPr>
          <a:lstStyle/>
          <a:p>
            <a:r>
              <a:rPr lang="en-US" altLang="zh-CN" sz="4800" b="1" dirty="0">
                <a:ln>
                  <a:solidFill>
                    <a:schemeClr val="bg1"/>
                  </a:solidFill>
                </a:ln>
                <a:solidFill>
                  <a:schemeClr val="accent3"/>
                </a:solidFill>
                <a:latin typeface="Arial Black" panose="020B0A04020102020204" pitchFamily="34" charset="0"/>
              </a:rPr>
              <a:t>50%</a:t>
            </a:r>
            <a:endParaRPr lang="zh-CN" altLang="en-US" sz="4800" b="1" dirty="0">
              <a:ln>
                <a:solidFill>
                  <a:schemeClr val="bg1"/>
                </a:solidFill>
              </a:ln>
              <a:solidFill>
                <a:schemeClr val="accent3"/>
              </a:solidFill>
              <a:latin typeface="Arial Black" panose="020B0A04020102020204" pitchFamily="34" charset="0"/>
            </a:endParaRPr>
          </a:p>
        </p:txBody>
      </p:sp>
      <p:sp>
        <p:nvSpPr>
          <p:cNvPr id="22" name="文本框 37"/>
          <p:cNvSpPr txBox="1"/>
          <p:nvPr/>
        </p:nvSpPr>
        <p:spPr>
          <a:xfrm>
            <a:off x="1264229" y="5022545"/>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或者复制您的文字粘贴</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5" name="文本框 37"/>
          <p:cNvSpPr txBox="1"/>
          <p:nvPr/>
        </p:nvSpPr>
        <p:spPr>
          <a:xfrm>
            <a:off x="4718363" y="5022545"/>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或者复制您的文字粘贴</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6" name="文本框 37"/>
          <p:cNvSpPr txBox="1"/>
          <p:nvPr/>
        </p:nvSpPr>
        <p:spPr>
          <a:xfrm>
            <a:off x="8071911" y="5022545"/>
            <a:ext cx="3094566" cy="812520"/>
          </a:xfrm>
          <a:prstGeom prst="rect">
            <a:avLst/>
          </a:prstGeom>
          <a:noFill/>
        </p:spPr>
        <p:txBody>
          <a:bodyPr wrap="square" lIns="91431" tIns="45715" rIns="91431" bIns="45715" rtlCol="0">
            <a:spAutoFit/>
          </a:bodyPr>
          <a:lstStyle/>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请在此处输入您的文本</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a:p>
            <a:pPr algn="ctr">
              <a:lnSpc>
                <a:spcPct val="130000"/>
              </a:lnSpc>
              <a:buClr>
                <a:srgbClr val="5ADAB0"/>
              </a:buClr>
              <a:buSzPct val="50000"/>
              <a:defRPr/>
            </a:pPr>
            <a:r>
              <a:rPr lang="zh-CN" altLang="en-US" dirty="0">
                <a:solidFill>
                  <a:schemeClr val="tx1">
                    <a:lumMod val="50000"/>
                    <a:lumOff val="50000"/>
                  </a:schemeClr>
                </a:solidFill>
                <a:latin typeface="微软雅黑" panose="020B0503020204020204" pitchFamily="34" charset="-122"/>
                <a:ea typeface="微软雅黑" panose="020B0503020204020204" pitchFamily="34" charset="-122"/>
              </a:rPr>
              <a:t>或者复制您的文字粘贴</a:t>
            </a:r>
            <a:endParaRPr lang="en-US" altLang="zh-CN"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7" name="文本框 36"/>
          <p:cNvSpPr txBox="1"/>
          <p:nvPr/>
        </p:nvSpPr>
        <p:spPr>
          <a:xfrm>
            <a:off x="1584087" y="4581130"/>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8" name="文本框 36"/>
          <p:cNvSpPr txBox="1"/>
          <p:nvPr/>
        </p:nvSpPr>
        <p:spPr>
          <a:xfrm>
            <a:off x="5073887" y="4581130"/>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29" name="文本框 36"/>
          <p:cNvSpPr txBox="1"/>
          <p:nvPr/>
        </p:nvSpPr>
        <p:spPr>
          <a:xfrm>
            <a:off x="8427435" y="4581130"/>
            <a:ext cx="2383516" cy="400099"/>
          </a:xfrm>
          <a:prstGeom prst="rect">
            <a:avLst/>
          </a:prstGeom>
          <a:noFill/>
        </p:spPr>
        <p:txBody>
          <a:bodyPr wrap="square" lIns="91431" tIns="45715" rIns="91431" bIns="45715" rtlCol="0">
            <a:spAutoFit/>
          </a:bodyPr>
          <a:lstStyle/>
          <a:p>
            <a:pPr algn="ctr"/>
            <a:r>
              <a:rPr lang="en-US" altLang="zh-CN" sz="2000" dirty="0">
                <a:solidFill>
                  <a:schemeClr val="tx1">
                    <a:lumMod val="50000"/>
                    <a:lumOff val="50000"/>
                  </a:schemeClr>
                </a:solidFill>
                <a:latin typeface="微软雅黑" panose="020B0503020204020204" pitchFamily="34" charset="-122"/>
                <a:ea typeface="微软雅黑" panose="020B0503020204020204" pitchFamily="34" charset="-122"/>
              </a:rPr>
              <a:t>TEXT HERE</a:t>
            </a:r>
            <a:endParaRPr lang="zh-CN" altLang="en-US" sz="2000" dirty="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1" name="标题 10"/>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par>
                          <p:cTn id="11" fill="hold">
                            <p:stCondLst>
                              <p:cond delay="500"/>
                            </p:stCondLst>
                            <p:childTnLst>
                              <p:par>
                                <p:cTn id="12" presetID="16" presetClass="entr" presetSubtype="37"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outVertical)">
                                      <p:cBhvr>
                                        <p:cTn id="14" dur="500"/>
                                        <p:tgtEl>
                                          <p:spTgt spid="8"/>
                                        </p:tgtEl>
                                      </p:cBhvr>
                                    </p:animEffect>
                                  </p:childTnLst>
                                </p:cTn>
                              </p:par>
                            </p:childTnLst>
                          </p:cTn>
                        </p:par>
                        <p:par>
                          <p:cTn id="15" fill="hold">
                            <p:stCondLst>
                              <p:cond delay="1000"/>
                            </p:stCondLst>
                            <p:childTnLst>
                              <p:par>
                                <p:cTn id="16" presetID="10" presetClass="entr" presetSubtype="0"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par>
                          <p:cTn id="22" fill="hold">
                            <p:stCondLst>
                              <p:cond delay="1500"/>
                            </p:stCondLst>
                            <p:childTnLst>
                              <p:par>
                                <p:cTn id="23" presetID="16" presetClass="entr" presetSubtype="37" fill="hold" grpId="0" nodeType="after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barn(outVertical)">
                                      <p:cBhvr>
                                        <p:cTn id="25" dur="500"/>
                                        <p:tgtEl>
                                          <p:spTgt spid="9"/>
                                        </p:tgtEl>
                                      </p:cBhvr>
                                    </p:animEffect>
                                  </p:childTnLst>
                                </p:cTn>
                              </p:par>
                            </p:childTnLst>
                          </p:cTn>
                        </p:par>
                        <p:par>
                          <p:cTn id="26" fill="hold">
                            <p:stCondLst>
                              <p:cond delay="2000"/>
                            </p:stCondLst>
                            <p:childTnLst>
                              <p:par>
                                <p:cTn id="27" presetID="10" presetClass="entr" presetSubtype="0"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fade">
                                      <p:cBhvr>
                                        <p:cTn id="29" dur="500"/>
                                        <p:tgtEl>
                                          <p:spTgt spid="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par>
                          <p:cTn id="33" fill="hold">
                            <p:stCondLst>
                              <p:cond delay="2500"/>
                            </p:stCondLst>
                            <p:childTnLst>
                              <p:par>
                                <p:cTn id="34" presetID="16" presetClass="entr" presetSubtype="37" fill="hold" grpId="0" nodeType="after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outVertical)">
                                      <p:cBhvr>
                                        <p:cTn id="36" dur="500"/>
                                        <p:tgtEl>
                                          <p:spTgt spid="10"/>
                                        </p:tgtEl>
                                      </p:cBhvr>
                                    </p:animEffect>
                                  </p:childTnLst>
                                </p:cTn>
                              </p:par>
                            </p:childTnLst>
                          </p:cTn>
                        </p:par>
                        <p:par>
                          <p:cTn id="37" fill="hold">
                            <p:stCondLst>
                              <p:cond delay="3000"/>
                            </p:stCondLst>
                            <p:childTnLst>
                              <p:par>
                                <p:cTn id="38" presetID="22" presetClass="entr" presetSubtype="1" fill="hold" grpId="0" nodeType="after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up)">
                                      <p:cBhvr>
                                        <p:cTn id="40" dur="500"/>
                                        <p:tgtEl>
                                          <p:spTgt spid="22"/>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up)">
                                      <p:cBhvr>
                                        <p:cTn id="43" dur="500"/>
                                        <p:tgtEl>
                                          <p:spTgt spid="25"/>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wipe(up)">
                                      <p:cBhvr>
                                        <p:cTn id="46" dur="500"/>
                                        <p:tgtEl>
                                          <p:spTgt spid="26"/>
                                        </p:tgtEl>
                                      </p:cBhvr>
                                    </p:animEffect>
                                  </p:childTnLst>
                                </p:cTn>
                              </p:par>
                              <p:par>
                                <p:cTn id="47" presetID="22" presetClass="entr" presetSubtype="1" fill="hold" grpId="0" nodeType="with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up)">
                                      <p:cBhvr>
                                        <p:cTn id="49" dur="500"/>
                                        <p:tgtEl>
                                          <p:spTgt spid="27"/>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28"/>
                                        </p:tgtEl>
                                        <p:attrNameLst>
                                          <p:attrName>style.visibility</p:attrName>
                                        </p:attrNameLst>
                                      </p:cBhvr>
                                      <p:to>
                                        <p:strVal val="visible"/>
                                      </p:to>
                                    </p:set>
                                    <p:animEffect transition="in" filter="wipe(up)">
                                      <p:cBhvr>
                                        <p:cTn id="52" dur="500"/>
                                        <p:tgtEl>
                                          <p:spTgt spid="28"/>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29"/>
                                        </p:tgtEl>
                                        <p:attrNameLst>
                                          <p:attrName>style.visibility</p:attrName>
                                        </p:attrNameLst>
                                      </p:cBhvr>
                                      <p:to>
                                        <p:strVal val="visible"/>
                                      </p:to>
                                    </p:set>
                                    <p:animEffect transition="in" filter="wipe(up)">
                                      <p:cBhvr>
                                        <p:cTn id="55"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p:bldP spid="9" grpId="0"/>
      <p:bldP spid="10" grpId="0"/>
      <p:bldP spid="22" grpId="0"/>
      <p:bldP spid="25" grpId="0"/>
      <p:bldP spid="26" grpId="0"/>
      <p:bldP spid="27" grpId="0"/>
      <p:bldP spid="28" grpId="0"/>
      <p:bldP spid="2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6"/>
          <p:cNvSpPr/>
          <p:nvPr/>
        </p:nvSpPr>
        <p:spPr bwMode="auto">
          <a:xfrm>
            <a:off x="5770398" y="1958392"/>
            <a:ext cx="653720" cy="4899607"/>
          </a:xfrm>
          <a:custGeom>
            <a:avLst/>
            <a:gdLst>
              <a:gd name="T0" fmla="*/ 182 w 260"/>
              <a:gd name="T1" fmla="*/ 130 h 1902"/>
              <a:gd name="T2" fmla="*/ 182 w 260"/>
              <a:gd name="T3" fmla="*/ 1902 h 1902"/>
              <a:gd name="T4" fmla="*/ 75 w 260"/>
              <a:gd name="T5" fmla="*/ 1902 h 1902"/>
              <a:gd name="T6" fmla="*/ 75 w 260"/>
              <a:gd name="T7" fmla="*/ 130 h 1902"/>
              <a:gd name="T8" fmla="*/ 0 w 260"/>
              <a:gd name="T9" fmla="*/ 130 h 1902"/>
              <a:gd name="T10" fmla="*/ 130 w 260"/>
              <a:gd name="T11" fmla="*/ 0 h 1902"/>
              <a:gd name="T12" fmla="*/ 260 w 260"/>
              <a:gd name="T13" fmla="*/ 130 h 1902"/>
              <a:gd name="T14" fmla="*/ 182 w 260"/>
              <a:gd name="T15" fmla="*/ 130 h 190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1902">
                <a:moveTo>
                  <a:pt x="182" y="130"/>
                </a:moveTo>
                <a:lnTo>
                  <a:pt x="182" y="1902"/>
                </a:lnTo>
                <a:lnTo>
                  <a:pt x="75" y="1902"/>
                </a:lnTo>
                <a:lnTo>
                  <a:pt x="75" y="130"/>
                </a:lnTo>
                <a:lnTo>
                  <a:pt x="0" y="130"/>
                </a:lnTo>
                <a:lnTo>
                  <a:pt x="130" y="0"/>
                </a:lnTo>
                <a:lnTo>
                  <a:pt x="260" y="130"/>
                </a:lnTo>
                <a:lnTo>
                  <a:pt x="182" y="130"/>
                </a:lnTo>
                <a:close/>
              </a:path>
            </a:pathLst>
          </a:custGeom>
          <a:solidFill>
            <a:schemeClr val="bg1">
              <a:lumMod val="75000"/>
            </a:schemeClr>
          </a:solidFill>
          <a:ln>
            <a:noFill/>
          </a:ln>
        </p:spPr>
        <p:txBody>
          <a:bodyPr vert="horz" wrap="square" lIns="91440" tIns="45720" rIns="91440" bIns="45720" numCol="1" anchor="t" anchorCtr="0" compatLnSpc="1"/>
          <a:lstStyle/>
          <a:p>
            <a:endParaRPr lang="zh-CN" altLang="en-US" dirty="0">
              <a:latin typeface="Avant GardeBook" pitchFamily="50" charset="0"/>
            </a:endParaRPr>
          </a:p>
        </p:txBody>
      </p:sp>
      <p:sp>
        <p:nvSpPr>
          <p:cNvPr id="9" name="Freeform 8"/>
          <p:cNvSpPr/>
          <p:nvPr/>
        </p:nvSpPr>
        <p:spPr bwMode="auto">
          <a:xfrm>
            <a:off x="4053125" y="3999230"/>
            <a:ext cx="2695339" cy="2858770"/>
          </a:xfrm>
          <a:custGeom>
            <a:avLst/>
            <a:gdLst>
              <a:gd name="T0" fmla="*/ 225 w 454"/>
              <a:gd name="T1" fmla="*/ 35 h 481"/>
              <a:gd name="T2" fmla="*/ 55 w 454"/>
              <a:gd name="T3" fmla="*/ 35 h 481"/>
              <a:gd name="T4" fmla="*/ 55 w 454"/>
              <a:gd name="T5" fmla="*/ 0 h 481"/>
              <a:gd name="T6" fmla="*/ 0 w 454"/>
              <a:gd name="T7" fmla="*/ 55 h 481"/>
              <a:gd name="T8" fmla="*/ 55 w 454"/>
              <a:gd name="T9" fmla="*/ 110 h 481"/>
              <a:gd name="T10" fmla="*/ 55 w 454"/>
              <a:gd name="T11" fmla="*/ 80 h 481"/>
              <a:gd name="T12" fmla="*/ 224 w 454"/>
              <a:gd name="T13" fmla="*/ 80 h 481"/>
              <a:gd name="T14" fmla="*/ 409 w 454"/>
              <a:gd name="T15" fmla="*/ 277 h 481"/>
              <a:gd name="T16" fmla="*/ 409 w 454"/>
              <a:gd name="T17" fmla="*/ 481 h 481"/>
              <a:gd name="T18" fmla="*/ 454 w 454"/>
              <a:gd name="T19" fmla="*/ 481 h 481"/>
              <a:gd name="T20" fmla="*/ 454 w 454"/>
              <a:gd name="T21" fmla="*/ 277 h 481"/>
              <a:gd name="T22" fmla="*/ 225 w 454"/>
              <a:gd name="T23" fmla="*/ 3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4" h="481">
                <a:moveTo>
                  <a:pt x="225" y="35"/>
                </a:moveTo>
                <a:cubicBezTo>
                  <a:pt x="55" y="35"/>
                  <a:pt x="55" y="35"/>
                  <a:pt x="55" y="35"/>
                </a:cubicBezTo>
                <a:cubicBezTo>
                  <a:pt x="55" y="0"/>
                  <a:pt x="55" y="0"/>
                  <a:pt x="55" y="0"/>
                </a:cubicBezTo>
                <a:cubicBezTo>
                  <a:pt x="0" y="55"/>
                  <a:pt x="0" y="55"/>
                  <a:pt x="0" y="55"/>
                </a:cubicBezTo>
                <a:cubicBezTo>
                  <a:pt x="55" y="110"/>
                  <a:pt x="55" y="110"/>
                  <a:pt x="55" y="110"/>
                </a:cubicBezTo>
                <a:cubicBezTo>
                  <a:pt x="55" y="80"/>
                  <a:pt x="55" y="80"/>
                  <a:pt x="55" y="80"/>
                </a:cubicBezTo>
                <a:cubicBezTo>
                  <a:pt x="224" y="80"/>
                  <a:pt x="224" y="80"/>
                  <a:pt x="224" y="80"/>
                </a:cubicBezTo>
                <a:cubicBezTo>
                  <a:pt x="340" y="80"/>
                  <a:pt x="409" y="168"/>
                  <a:pt x="409" y="277"/>
                </a:cubicBezTo>
                <a:cubicBezTo>
                  <a:pt x="409" y="481"/>
                  <a:pt x="409" y="481"/>
                  <a:pt x="409" y="481"/>
                </a:cubicBezTo>
                <a:cubicBezTo>
                  <a:pt x="454" y="481"/>
                  <a:pt x="454" y="481"/>
                  <a:pt x="454" y="481"/>
                </a:cubicBezTo>
                <a:cubicBezTo>
                  <a:pt x="454" y="277"/>
                  <a:pt x="454" y="277"/>
                  <a:pt x="454" y="277"/>
                </a:cubicBezTo>
                <a:cubicBezTo>
                  <a:pt x="454" y="145"/>
                  <a:pt x="363" y="35"/>
                  <a:pt x="225" y="35"/>
                </a:cubicBezTo>
                <a:close/>
              </a:path>
            </a:pathLst>
          </a:custGeom>
          <a:solidFill>
            <a:schemeClr val="accent2"/>
          </a:solidFill>
          <a:ln>
            <a:noFill/>
          </a:ln>
        </p:spPr>
        <p:txBody>
          <a:bodyPr vert="horz" wrap="square" lIns="91440" tIns="45720" rIns="91440" bIns="45720" numCol="1" anchor="t" anchorCtr="0" compatLnSpc="1"/>
          <a:lstStyle/>
          <a:p>
            <a:endParaRPr lang="zh-CN" altLang="en-US" dirty="0">
              <a:latin typeface="Avant GardeBook" pitchFamily="50" charset="0"/>
            </a:endParaRPr>
          </a:p>
        </p:txBody>
      </p:sp>
      <p:sp>
        <p:nvSpPr>
          <p:cNvPr id="10" name="Oval 9"/>
          <p:cNvSpPr>
            <a:spLocks noChangeArrowheads="1"/>
          </p:cNvSpPr>
          <p:nvPr/>
        </p:nvSpPr>
        <p:spPr bwMode="auto">
          <a:xfrm>
            <a:off x="4450386" y="2780929"/>
            <a:ext cx="980581" cy="978067"/>
          </a:xfrm>
          <a:prstGeom prst="ellipse">
            <a:avLst/>
          </a:prstGeom>
          <a:solidFill>
            <a:schemeClr val="accent2"/>
          </a:solidFill>
          <a:ln>
            <a:noFill/>
          </a:ln>
        </p:spPr>
        <p:txBody>
          <a:bodyPr vert="horz" wrap="none" lIns="0" tIns="45720" rIns="0" bIns="45720" numCol="1" anchor="ctr" anchorCtr="0" compatLnSpc="1"/>
          <a:lstStyle/>
          <a:p>
            <a:pPr algn="ctr"/>
            <a:r>
              <a:rPr lang="en-US" altLang="zh-CN" sz="2000" dirty="0">
                <a:solidFill>
                  <a:schemeClr val="bg1"/>
                </a:solidFill>
                <a:latin typeface="Impact MT Std" pitchFamily="34" charset="0"/>
              </a:rPr>
              <a:t>2016</a:t>
            </a:r>
            <a:endParaRPr lang="zh-CN" altLang="en-US" sz="2000" dirty="0">
              <a:solidFill>
                <a:schemeClr val="bg1"/>
              </a:solidFill>
              <a:latin typeface="Impact MT Std" pitchFamily="34" charset="0"/>
            </a:endParaRPr>
          </a:p>
        </p:txBody>
      </p:sp>
      <p:sp>
        <p:nvSpPr>
          <p:cNvPr id="11" name="Oval 10"/>
          <p:cNvSpPr>
            <a:spLocks noChangeArrowheads="1"/>
          </p:cNvSpPr>
          <p:nvPr/>
        </p:nvSpPr>
        <p:spPr bwMode="auto">
          <a:xfrm>
            <a:off x="6756008" y="2780929"/>
            <a:ext cx="985609" cy="978067"/>
          </a:xfrm>
          <a:prstGeom prst="ellipse">
            <a:avLst/>
          </a:prstGeom>
          <a:solidFill>
            <a:schemeClr val="accent1"/>
          </a:solidFill>
          <a:ln>
            <a:noFill/>
          </a:ln>
        </p:spPr>
        <p:txBody>
          <a:bodyPr vert="horz" wrap="none" lIns="0" tIns="45720" rIns="0" bIns="45720" numCol="1" anchor="ctr" anchorCtr="0" compatLnSpc="1"/>
          <a:lstStyle/>
          <a:p>
            <a:pPr algn="ctr"/>
            <a:r>
              <a:rPr lang="en-US" altLang="zh-CN" sz="2000" dirty="0">
                <a:solidFill>
                  <a:schemeClr val="bg1"/>
                </a:solidFill>
                <a:latin typeface="Impact MT Std" pitchFamily="34" charset="0"/>
              </a:rPr>
              <a:t>2017</a:t>
            </a:r>
            <a:endParaRPr lang="zh-CN" altLang="en-US" sz="2000" dirty="0">
              <a:solidFill>
                <a:schemeClr val="bg1"/>
              </a:solidFill>
              <a:latin typeface="Impact MT Std" pitchFamily="34" charset="0"/>
            </a:endParaRPr>
          </a:p>
        </p:txBody>
      </p:sp>
      <p:sp>
        <p:nvSpPr>
          <p:cNvPr id="12" name="TextBox 11"/>
          <p:cNvSpPr txBox="1"/>
          <p:nvPr/>
        </p:nvSpPr>
        <p:spPr>
          <a:xfrm>
            <a:off x="1199456" y="5204267"/>
            <a:ext cx="2635358" cy="812530"/>
          </a:xfrm>
          <a:prstGeom prst="rect">
            <a:avLst/>
          </a:prstGeom>
          <a:noFill/>
        </p:spPr>
        <p:txBody>
          <a:bodyPr wrap="square" rtlCol="0">
            <a:spAutoFit/>
          </a:bodyPr>
          <a:lstStyle/>
          <a:p>
            <a:pPr algn="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3" name="TextBox 12"/>
          <p:cNvSpPr txBox="1"/>
          <p:nvPr/>
        </p:nvSpPr>
        <p:spPr>
          <a:xfrm>
            <a:off x="1561877" y="4844227"/>
            <a:ext cx="2272938" cy="415498"/>
          </a:xfrm>
          <a:prstGeom prst="rect">
            <a:avLst/>
          </a:prstGeom>
          <a:noFill/>
        </p:spPr>
        <p:txBody>
          <a:bodyPr wrap="square" tIns="0" bIns="0" rtlCol="0" anchor="t">
            <a:spAutoFit/>
          </a:bodyPr>
          <a:lstStyle/>
          <a:p>
            <a:pPr algn="r">
              <a:lnSpc>
                <a:spcPct val="150000"/>
              </a:lnSpc>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点击此处添加标题</a:t>
            </a:r>
          </a:p>
        </p:txBody>
      </p:sp>
      <p:sp>
        <p:nvSpPr>
          <p:cNvPr id="14" name="TextBox 13"/>
          <p:cNvSpPr txBox="1"/>
          <p:nvPr/>
        </p:nvSpPr>
        <p:spPr>
          <a:xfrm>
            <a:off x="1199456" y="1772816"/>
            <a:ext cx="2635358" cy="812530"/>
          </a:xfrm>
          <a:prstGeom prst="rect">
            <a:avLst/>
          </a:prstGeom>
          <a:noFill/>
        </p:spPr>
        <p:txBody>
          <a:bodyPr wrap="square" rtlCol="0">
            <a:spAutoFit/>
          </a:bodyPr>
          <a:lstStyle/>
          <a:p>
            <a:pPr algn="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5" name="TextBox 14"/>
          <p:cNvSpPr txBox="1"/>
          <p:nvPr/>
        </p:nvSpPr>
        <p:spPr>
          <a:xfrm>
            <a:off x="2207569" y="1412776"/>
            <a:ext cx="1627246" cy="415498"/>
          </a:xfrm>
          <a:prstGeom prst="rect">
            <a:avLst/>
          </a:prstGeom>
          <a:noFill/>
        </p:spPr>
        <p:txBody>
          <a:bodyPr wrap="square" tIns="0" bIns="0" rtlCol="0" anchor="t">
            <a:spAutoFit/>
          </a:bodyPr>
          <a:lstStyle/>
          <a:p>
            <a:pPr algn="r">
              <a:lnSpc>
                <a:spcPct val="150000"/>
              </a:lnSpc>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点击添加标题</a:t>
            </a:r>
          </a:p>
        </p:txBody>
      </p:sp>
      <p:graphicFrame>
        <p:nvGraphicFramePr>
          <p:cNvPr id="16" name="图表 15"/>
          <p:cNvGraphicFramePr/>
          <p:nvPr/>
        </p:nvGraphicFramePr>
        <p:xfrm>
          <a:off x="911425" y="2779305"/>
          <a:ext cx="2923391" cy="1988350"/>
        </p:xfrm>
        <a:graphic>
          <a:graphicData uri="http://schemas.openxmlformats.org/drawingml/2006/chart">
            <c:chart xmlns:c="http://schemas.openxmlformats.org/drawingml/2006/chart" xmlns:r="http://schemas.openxmlformats.org/officeDocument/2006/relationships" r:id="rId3"/>
          </a:graphicData>
        </a:graphic>
      </p:graphicFrame>
      <p:sp>
        <p:nvSpPr>
          <p:cNvPr id="17" name="TextBox 16"/>
          <p:cNvSpPr txBox="1"/>
          <p:nvPr/>
        </p:nvSpPr>
        <p:spPr>
          <a:xfrm>
            <a:off x="8301961" y="5204267"/>
            <a:ext cx="2635358" cy="812530"/>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18" name="TextBox 17"/>
          <p:cNvSpPr txBox="1"/>
          <p:nvPr/>
        </p:nvSpPr>
        <p:spPr>
          <a:xfrm>
            <a:off x="8301961" y="4844227"/>
            <a:ext cx="2332924" cy="415498"/>
          </a:xfrm>
          <a:prstGeom prst="rect">
            <a:avLst/>
          </a:prstGeom>
          <a:noFill/>
        </p:spPr>
        <p:txBody>
          <a:bodyPr wrap="square" tIns="0" bIns="0" rtlCol="0" anchor="t">
            <a:spAutoFit/>
          </a:bodyPr>
          <a:lstStyle/>
          <a:p>
            <a:pPr>
              <a:lnSpc>
                <a:spcPct val="150000"/>
              </a:lnSpc>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点击此处添加标题</a:t>
            </a:r>
          </a:p>
        </p:txBody>
      </p:sp>
      <p:sp>
        <p:nvSpPr>
          <p:cNvPr id="19" name="TextBox 18"/>
          <p:cNvSpPr txBox="1"/>
          <p:nvPr/>
        </p:nvSpPr>
        <p:spPr>
          <a:xfrm>
            <a:off x="8301961" y="1772816"/>
            <a:ext cx="2635358" cy="812530"/>
          </a:xfrm>
          <a:prstGeom prst="rect">
            <a:avLst/>
          </a:prstGeom>
          <a:noFill/>
        </p:spPr>
        <p:txBody>
          <a:bodyPr wrap="square" rtlCol="0">
            <a:spAutoFit/>
          </a:bodyPr>
          <a:lstStyle/>
          <a:p>
            <a:pPr>
              <a:lnSpc>
                <a:spcPct val="130000"/>
              </a:lnSpc>
            </a:pPr>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您的内容打在这里，或者通过复制您的文本后，在此框中选择粘贴，并选择只保留文字。</a:t>
            </a:r>
          </a:p>
        </p:txBody>
      </p:sp>
      <p:sp>
        <p:nvSpPr>
          <p:cNvPr id="20" name="TextBox 19"/>
          <p:cNvSpPr txBox="1"/>
          <p:nvPr/>
        </p:nvSpPr>
        <p:spPr>
          <a:xfrm>
            <a:off x="8301961" y="1412776"/>
            <a:ext cx="1627246" cy="415498"/>
          </a:xfrm>
          <a:prstGeom prst="rect">
            <a:avLst/>
          </a:prstGeom>
          <a:noFill/>
        </p:spPr>
        <p:txBody>
          <a:bodyPr wrap="square" tIns="0" bIns="0" rtlCol="0" anchor="t">
            <a:spAutoFit/>
          </a:bodyPr>
          <a:lstStyle/>
          <a:p>
            <a:pPr>
              <a:lnSpc>
                <a:spcPct val="150000"/>
              </a:lnSpc>
            </a:pPr>
            <a:r>
              <a:rPr lang="zh-CN" altLang="en-US" b="1" dirty="0">
                <a:solidFill>
                  <a:schemeClr val="tx1">
                    <a:lumMod val="50000"/>
                    <a:lumOff val="50000"/>
                  </a:schemeClr>
                </a:solidFill>
                <a:latin typeface="微软雅黑" panose="020B0503020204020204" pitchFamily="34" charset="-122"/>
                <a:ea typeface="微软雅黑" panose="020B0503020204020204" pitchFamily="34" charset="-122"/>
                <a:cs typeface="华文黑体" pitchFamily="2" charset="-122"/>
              </a:rPr>
              <a:t>点击添加标题</a:t>
            </a:r>
          </a:p>
        </p:txBody>
      </p:sp>
      <p:graphicFrame>
        <p:nvGraphicFramePr>
          <p:cNvPr id="21" name="图表 20"/>
          <p:cNvGraphicFramePr/>
          <p:nvPr/>
        </p:nvGraphicFramePr>
        <p:xfrm>
          <a:off x="8229953" y="2779305"/>
          <a:ext cx="2923391" cy="1988350"/>
        </p:xfrm>
        <a:graphic>
          <a:graphicData uri="http://schemas.openxmlformats.org/drawingml/2006/chart">
            <c:chart xmlns:c="http://schemas.openxmlformats.org/drawingml/2006/chart" xmlns:r="http://schemas.openxmlformats.org/officeDocument/2006/relationships" r:id="rId4"/>
          </a:graphicData>
        </a:graphic>
      </p:graphicFrame>
      <p:sp>
        <p:nvSpPr>
          <p:cNvPr id="22" name="Freeform 7"/>
          <p:cNvSpPr/>
          <p:nvPr/>
        </p:nvSpPr>
        <p:spPr bwMode="auto">
          <a:xfrm>
            <a:off x="5443539" y="3999230"/>
            <a:ext cx="2695339" cy="2858770"/>
          </a:xfrm>
          <a:custGeom>
            <a:avLst/>
            <a:gdLst>
              <a:gd name="T0" fmla="*/ 229 w 454"/>
              <a:gd name="T1" fmla="*/ 35 h 481"/>
              <a:gd name="T2" fmla="*/ 399 w 454"/>
              <a:gd name="T3" fmla="*/ 35 h 481"/>
              <a:gd name="T4" fmla="*/ 399 w 454"/>
              <a:gd name="T5" fmla="*/ 0 h 481"/>
              <a:gd name="T6" fmla="*/ 454 w 454"/>
              <a:gd name="T7" fmla="*/ 55 h 481"/>
              <a:gd name="T8" fmla="*/ 399 w 454"/>
              <a:gd name="T9" fmla="*/ 110 h 481"/>
              <a:gd name="T10" fmla="*/ 399 w 454"/>
              <a:gd name="T11" fmla="*/ 80 h 481"/>
              <a:gd name="T12" fmla="*/ 230 w 454"/>
              <a:gd name="T13" fmla="*/ 80 h 481"/>
              <a:gd name="T14" fmla="*/ 45 w 454"/>
              <a:gd name="T15" fmla="*/ 277 h 481"/>
              <a:gd name="T16" fmla="*/ 45 w 454"/>
              <a:gd name="T17" fmla="*/ 481 h 481"/>
              <a:gd name="T18" fmla="*/ 0 w 454"/>
              <a:gd name="T19" fmla="*/ 481 h 481"/>
              <a:gd name="T20" fmla="*/ 0 w 454"/>
              <a:gd name="T21" fmla="*/ 277 h 481"/>
              <a:gd name="T22" fmla="*/ 229 w 454"/>
              <a:gd name="T23" fmla="*/ 35 h 4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54" h="481">
                <a:moveTo>
                  <a:pt x="229" y="35"/>
                </a:moveTo>
                <a:cubicBezTo>
                  <a:pt x="399" y="35"/>
                  <a:pt x="399" y="35"/>
                  <a:pt x="399" y="35"/>
                </a:cubicBezTo>
                <a:cubicBezTo>
                  <a:pt x="399" y="0"/>
                  <a:pt x="399" y="0"/>
                  <a:pt x="399" y="0"/>
                </a:cubicBezTo>
                <a:cubicBezTo>
                  <a:pt x="454" y="55"/>
                  <a:pt x="454" y="55"/>
                  <a:pt x="454" y="55"/>
                </a:cubicBezTo>
                <a:cubicBezTo>
                  <a:pt x="399" y="110"/>
                  <a:pt x="399" y="110"/>
                  <a:pt x="399" y="110"/>
                </a:cubicBezTo>
                <a:cubicBezTo>
                  <a:pt x="399" y="80"/>
                  <a:pt x="399" y="80"/>
                  <a:pt x="399" y="80"/>
                </a:cubicBezTo>
                <a:cubicBezTo>
                  <a:pt x="230" y="80"/>
                  <a:pt x="230" y="80"/>
                  <a:pt x="230" y="80"/>
                </a:cubicBezTo>
                <a:cubicBezTo>
                  <a:pt x="114" y="80"/>
                  <a:pt x="45" y="168"/>
                  <a:pt x="45" y="277"/>
                </a:cubicBezTo>
                <a:cubicBezTo>
                  <a:pt x="45" y="481"/>
                  <a:pt x="45" y="481"/>
                  <a:pt x="45" y="481"/>
                </a:cubicBezTo>
                <a:cubicBezTo>
                  <a:pt x="0" y="481"/>
                  <a:pt x="0" y="481"/>
                  <a:pt x="0" y="481"/>
                </a:cubicBezTo>
                <a:cubicBezTo>
                  <a:pt x="0" y="277"/>
                  <a:pt x="0" y="277"/>
                  <a:pt x="0" y="277"/>
                </a:cubicBezTo>
                <a:cubicBezTo>
                  <a:pt x="0" y="145"/>
                  <a:pt x="90" y="35"/>
                  <a:pt x="229" y="35"/>
                </a:cubicBezTo>
                <a:close/>
              </a:path>
            </a:pathLst>
          </a:custGeom>
          <a:solidFill>
            <a:schemeClr val="accent1"/>
          </a:solidFill>
          <a:ln>
            <a:noFill/>
          </a:ln>
        </p:spPr>
        <p:txBody>
          <a:bodyPr vert="horz" wrap="square" lIns="91440" tIns="45720" rIns="91440" bIns="45720" numCol="1" anchor="t" anchorCtr="0" compatLnSpc="1"/>
          <a:lstStyle/>
          <a:p>
            <a:endParaRPr lang="zh-CN" altLang="en-US" dirty="0">
              <a:latin typeface="Avant GardeBook" pitchFamily="50" charset="0"/>
            </a:endParaRP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decel="10000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2"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right)">
                                      <p:cBhvr>
                                        <p:cTn id="12" dur="500"/>
                                        <p:tgtEl>
                                          <p:spTgt spid="9"/>
                                        </p:tgtEl>
                                      </p:cBhvr>
                                    </p:animEffect>
                                  </p:childTnLst>
                                </p:cTn>
                              </p:par>
                              <p:par>
                                <p:cTn id="13" presetID="45" presetClass="entr" presetSubtype="0" fill="hold" grpId="0" nodeType="withEffect">
                                  <p:stCondLst>
                                    <p:cond delay="30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anim calcmode="lin" valueType="num">
                                      <p:cBhvr>
                                        <p:cTn id="16" dur="500" fill="hold"/>
                                        <p:tgtEl>
                                          <p:spTgt spid="10"/>
                                        </p:tgtEl>
                                        <p:attrNameLst>
                                          <p:attrName>ppt_w</p:attrName>
                                        </p:attrNameLst>
                                      </p:cBhvr>
                                      <p:tavLst>
                                        <p:tav tm="0" fmla="#ppt_w*sin(2.5*pi*$)">
                                          <p:val>
                                            <p:fltVal val="0"/>
                                          </p:val>
                                        </p:tav>
                                        <p:tav tm="100000">
                                          <p:val>
                                            <p:fltVal val="1"/>
                                          </p:val>
                                        </p:tav>
                                      </p:tavLst>
                                    </p:anim>
                                    <p:anim calcmode="lin" valueType="num">
                                      <p:cBhvr>
                                        <p:cTn id="17" dur="500" fill="hold"/>
                                        <p:tgtEl>
                                          <p:spTgt spid="10"/>
                                        </p:tgtEl>
                                        <p:attrNameLst>
                                          <p:attrName>ppt_h</p:attrName>
                                        </p:attrNameLst>
                                      </p:cBhvr>
                                      <p:tavLst>
                                        <p:tav tm="0">
                                          <p:val>
                                            <p:strVal val="#ppt_h"/>
                                          </p:val>
                                        </p:tav>
                                        <p:tav tm="100000">
                                          <p:val>
                                            <p:strVal val="#ppt_h"/>
                                          </p:val>
                                        </p:tav>
                                      </p:tavLst>
                                    </p:anim>
                                  </p:childTnLst>
                                </p:cTn>
                              </p:par>
                            </p:childTnLst>
                          </p:cTn>
                        </p:par>
                        <p:par>
                          <p:cTn id="18" fill="hold">
                            <p:stCondLst>
                              <p:cond delay="1000"/>
                            </p:stCondLst>
                            <p:childTnLst>
                              <p:par>
                                <p:cTn id="19" presetID="55"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anim calcmode="lin" valueType="num">
                                      <p:cBhvr>
                                        <p:cTn id="21" dur="500" fill="hold"/>
                                        <p:tgtEl>
                                          <p:spTgt spid="16"/>
                                        </p:tgtEl>
                                        <p:attrNameLst>
                                          <p:attrName>ppt_w</p:attrName>
                                        </p:attrNameLst>
                                      </p:cBhvr>
                                      <p:tavLst>
                                        <p:tav tm="0">
                                          <p:val>
                                            <p:strVal val="#ppt_w*0.70"/>
                                          </p:val>
                                        </p:tav>
                                        <p:tav tm="100000">
                                          <p:val>
                                            <p:strVal val="#ppt_w"/>
                                          </p:val>
                                        </p:tav>
                                      </p:tavLst>
                                    </p:anim>
                                    <p:anim calcmode="lin" valueType="num">
                                      <p:cBhvr>
                                        <p:cTn id="22" dur="500" fill="hold"/>
                                        <p:tgtEl>
                                          <p:spTgt spid="16"/>
                                        </p:tgtEl>
                                        <p:attrNameLst>
                                          <p:attrName>ppt_h</p:attrName>
                                        </p:attrNameLst>
                                      </p:cBhvr>
                                      <p:tavLst>
                                        <p:tav tm="0">
                                          <p:val>
                                            <p:strVal val="#ppt_h"/>
                                          </p:val>
                                        </p:tav>
                                        <p:tav tm="100000">
                                          <p:val>
                                            <p:strVal val="#ppt_h"/>
                                          </p:val>
                                        </p:tav>
                                      </p:tavLst>
                                    </p:anim>
                                    <p:animEffect transition="in" filter="fade">
                                      <p:cBhvr>
                                        <p:cTn id="23" dur="500"/>
                                        <p:tgtEl>
                                          <p:spTgt spid="16"/>
                                        </p:tgtEl>
                                      </p:cBhvr>
                                    </p:animEffect>
                                  </p:childTnLst>
                                </p:cTn>
                              </p:par>
                            </p:childTnLst>
                          </p:cTn>
                        </p:par>
                        <p:par>
                          <p:cTn id="24" fill="hold">
                            <p:stCondLst>
                              <p:cond delay="1500"/>
                            </p:stCondLst>
                            <p:childTnLst>
                              <p:par>
                                <p:cTn id="25" presetID="12" presetClass="entr" presetSubtype="2"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p:tgtEl>
                                          <p:spTgt spid="15"/>
                                        </p:tgtEl>
                                        <p:attrNameLst>
                                          <p:attrName>ppt_x</p:attrName>
                                        </p:attrNameLst>
                                      </p:cBhvr>
                                      <p:tavLst>
                                        <p:tav tm="0">
                                          <p:val>
                                            <p:strVal val="#ppt_x+#ppt_w*1.125000"/>
                                          </p:val>
                                        </p:tav>
                                        <p:tav tm="100000">
                                          <p:val>
                                            <p:strVal val="#ppt_x"/>
                                          </p:val>
                                        </p:tav>
                                      </p:tavLst>
                                    </p:anim>
                                    <p:animEffect transition="in" filter="wipe(left)">
                                      <p:cBhvr>
                                        <p:cTn id="28" dur="500"/>
                                        <p:tgtEl>
                                          <p:spTgt spid="15"/>
                                        </p:tgtEl>
                                      </p:cBhvr>
                                    </p:animEffect>
                                  </p:childTnLst>
                                </p:cTn>
                              </p:par>
                              <p:par>
                                <p:cTn id="29" presetID="12" presetClass="entr" presetSubtype="2"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p:tgtEl>
                                          <p:spTgt spid="14"/>
                                        </p:tgtEl>
                                        <p:attrNameLst>
                                          <p:attrName>ppt_x</p:attrName>
                                        </p:attrNameLst>
                                      </p:cBhvr>
                                      <p:tavLst>
                                        <p:tav tm="0">
                                          <p:val>
                                            <p:strVal val="#ppt_x+#ppt_w*1.125000"/>
                                          </p:val>
                                        </p:tav>
                                        <p:tav tm="100000">
                                          <p:val>
                                            <p:strVal val="#ppt_x"/>
                                          </p:val>
                                        </p:tav>
                                      </p:tavLst>
                                    </p:anim>
                                    <p:animEffect transition="in" filter="wipe(left)">
                                      <p:cBhvr>
                                        <p:cTn id="32" dur="500"/>
                                        <p:tgtEl>
                                          <p:spTgt spid="14"/>
                                        </p:tgtEl>
                                      </p:cBhvr>
                                    </p:animEffect>
                                  </p:childTnLst>
                                </p:cTn>
                              </p:par>
                            </p:childTnLst>
                          </p:cTn>
                        </p:par>
                        <p:par>
                          <p:cTn id="33" fill="hold">
                            <p:stCondLst>
                              <p:cond delay="2000"/>
                            </p:stCondLst>
                            <p:childTnLst>
                              <p:par>
                                <p:cTn id="34" presetID="22" presetClass="entr" presetSubtype="8" fill="hold" grpId="0"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wipe(left)">
                                      <p:cBhvr>
                                        <p:cTn id="36" dur="500"/>
                                        <p:tgtEl>
                                          <p:spTgt spid="22"/>
                                        </p:tgtEl>
                                      </p:cBhvr>
                                    </p:animEffect>
                                  </p:childTnLst>
                                </p:cTn>
                              </p:par>
                              <p:par>
                                <p:cTn id="37" presetID="45" presetClass="entr" presetSubtype="0" fill="hold" grpId="0" nodeType="withEffect">
                                  <p:stCondLst>
                                    <p:cond delay="30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anim calcmode="lin" valueType="num">
                                      <p:cBhvr>
                                        <p:cTn id="40" dur="500" fill="hold"/>
                                        <p:tgtEl>
                                          <p:spTgt spid="11"/>
                                        </p:tgtEl>
                                        <p:attrNameLst>
                                          <p:attrName>ppt_w</p:attrName>
                                        </p:attrNameLst>
                                      </p:cBhvr>
                                      <p:tavLst>
                                        <p:tav tm="0" fmla="#ppt_w*sin(2.5*pi*$)">
                                          <p:val>
                                            <p:fltVal val="0"/>
                                          </p:val>
                                        </p:tav>
                                        <p:tav tm="100000">
                                          <p:val>
                                            <p:fltVal val="1"/>
                                          </p:val>
                                        </p:tav>
                                      </p:tavLst>
                                    </p:anim>
                                    <p:anim calcmode="lin" valueType="num">
                                      <p:cBhvr>
                                        <p:cTn id="41" dur="500" fill="hold"/>
                                        <p:tgtEl>
                                          <p:spTgt spid="11"/>
                                        </p:tgtEl>
                                        <p:attrNameLst>
                                          <p:attrName>ppt_h</p:attrName>
                                        </p:attrNameLst>
                                      </p:cBhvr>
                                      <p:tavLst>
                                        <p:tav tm="0">
                                          <p:val>
                                            <p:strVal val="#ppt_h"/>
                                          </p:val>
                                        </p:tav>
                                        <p:tav tm="100000">
                                          <p:val>
                                            <p:strVal val="#ppt_h"/>
                                          </p:val>
                                        </p:tav>
                                      </p:tavLst>
                                    </p:anim>
                                  </p:childTnLst>
                                </p:cTn>
                              </p:par>
                            </p:childTnLst>
                          </p:cTn>
                        </p:par>
                        <p:par>
                          <p:cTn id="42" fill="hold">
                            <p:stCondLst>
                              <p:cond delay="2500"/>
                            </p:stCondLst>
                            <p:childTnLst>
                              <p:par>
                                <p:cTn id="43" presetID="55" presetClass="entr" presetSubtype="0" fill="hold" grpId="0" nodeType="afterEffect">
                                  <p:stCondLst>
                                    <p:cond delay="0"/>
                                  </p:stCondLst>
                                  <p:childTnLst>
                                    <p:set>
                                      <p:cBhvr>
                                        <p:cTn id="44" dur="1" fill="hold">
                                          <p:stCondLst>
                                            <p:cond delay="0"/>
                                          </p:stCondLst>
                                        </p:cTn>
                                        <p:tgtEl>
                                          <p:spTgt spid="21"/>
                                        </p:tgtEl>
                                        <p:attrNameLst>
                                          <p:attrName>style.visibility</p:attrName>
                                        </p:attrNameLst>
                                      </p:cBhvr>
                                      <p:to>
                                        <p:strVal val="visible"/>
                                      </p:to>
                                    </p:set>
                                    <p:anim calcmode="lin" valueType="num">
                                      <p:cBhvr>
                                        <p:cTn id="45" dur="500" fill="hold"/>
                                        <p:tgtEl>
                                          <p:spTgt spid="21"/>
                                        </p:tgtEl>
                                        <p:attrNameLst>
                                          <p:attrName>ppt_w</p:attrName>
                                        </p:attrNameLst>
                                      </p:cBhvr>
                                      <p:tavLst>
                                        <p:tav tm="0">
                                          <p:val>
                                            <p:strVal val="#ppt_w*0.70"/>
                                          </p:val>
                                        </p:tav>
                                        <p:tav tm="100000">
                                          <p:val>
                                            <p:strVal val="#ppt_w"/>
                                          </p:val>
                                        </p:tav>
                                      </p:tavLst>
                                    </p:anim>
                                    <p:anim calcmode="lin" valueType="num">
                                      <p:cBhvr>
                                        <p:cTn id="46" dur="500" fill="hold"/>
                                        <p:tgtEl>
                                          <p:spTgt spid="21"/>
                                        </p:tgtEl>
                                        <p:attrNameLst>
                                          <p:attrName>ppt_h</p:attrName>
                                        </p:attrNameLst>
                                      </p:cBhvr>
                                      <p:tavLst>
                                        <p:tav tm="0">
                                          <p:val>
                                            <p:strVal val="#ppt_h"/>
                                          </p:val>
                                        </p:tav>
                                        <p:tav tm="100000">
                                          <p:val>
                                            <p:strVal val="#ppt_h"/>
                                          </p:val>
                                        </p:tav>
                                      </p:tavLst>
                                    </p:anim>
                                    <p:animEffect transition="in" filter="fade">
                                      <p:cBhvr>
                                        <p:cTn id="47" dur="500"/>
                                        <p:tgtEl>
                                          <p:spTgt spid="21"/>
                                        </p:tgtEl>
                                      </p:cBhvr>
                                    </p:animEffect>
                                  </p:childTnLst>
                                </p:cTn>
                              </p:par>
                            </p:childTnLst>
                          </p:cTn>
                        </p:par>
                        <p:par>
                          <p:cTn id="48" fill="hold">
                            <p:stCondLst>
                              <p:cond delay="3000"/>
                            </p:stCondLst>
                            <p:childTnLst>
                              <p:par>
                                <p:cTn id="49" presetID="12" presetClass="entr" presetSubtype="8" fill="hold" grpId="0" nodeType="after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p:tgtEl>
                                          <p:spTgt spid="20"/>
                                        </p:tgtEl>
                                        <p:attrNameLst>
                                          <p:attrName>ppt_x</p:attrName>
                                        </p:attrNameLst>
                                      </p:cBhvr>
                                      <p:tavLst>
                                        <p:tav tm="0">
                                          <p:val>
                                            <p:strVal val="#ppt_x-#ppt_w*1.125000"/>
                                          </p:val>
                                        </p:tav>
                                        <p:tav tm="100000">
                                          <p:val>
                                            <p:strVal val="#ppt_x"/>
                                          </p:val>
                                        </p:tav>
                                      </p:tavLst>
                                    </p:anim>
                                    <p:animEffect transition="in" filter="wipe(right)">
                                      <p:cBhvr>
                                        <p:cTn id="52" dur="500"/>
                                        <p:tgtEl>
                                          <p:spTgt spid="20"/>
                                        </p:tgtEl>
                                      </p:cBhvr>
                                    </p:animEffect>
                                  </p:childTnLst>
                                </p:cTn>
                              </p:par>
                              <p:par>
                                <p:cTn id="53" presetID="12" presetClass="entr" presetSubtype="8"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p:tgtEl>
                                          <p:spTgt spid="19"/>
                                        </p:tgtEl>
                                        <p:attrNameLst>
                                          <p:attrName>ppt_x</p:attrName>
                                        </p:attrNameLst>
                                      </p:cBhvr>
                                      <p:tavLst>
                                        <p:tav tm="0">
                                          <p:val>
                                            <p:strVal val="#ppt_x-#ppt_w*1.125000"/>
                                          </p:val>
                                        </p:tav>
                                        <p:tav tm="100000">
                                          <p:val>
                                            <p:strVal val="#ppt_x"/>
                                          </p:val>
                                        </p:tav>
                                      </p:tavLst>
                                    </p:anim>
                                    <p:animEffect transition="in" filter="wipe(right)">
                                      <p:cBhvr>
                                        <p:cTn id="56" dur="500"/>
                                        <p:tgtEl>
                                          <p:spTgt spid="19"/>
                                        </p:tgtEl>
                                      </p:cBhvr>
                                    </p:animEffect>
                                  </p:childTnLst>
                                </p:cTn>
                              </p:par>
                            </p:childTnLst>
                          </p:cTn>
                        </p:par>
                        <p:par>
                          <p:cTn id="57" fill="hold">
                            <p:stCondLst>
                              <p:cond delay="3500"/>
                            </p:stCondLst>
                            <p:childTnLst>
                              <p:par>
                                <p:cTn id="58" presetID="42" presetClass="entr" presetSubtype="0" fill="hold" grpId="0" nodeType="after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1000"/>
                                        <p:tgtEl>
                                          <p:spTgt spid="12"/>
                                        </p:tgtEl>
                                      </p:cBhvr>
                                    </p:animEffect>
                                    <p:anim calcmode="lin" valueType="num">
                                      <p:cBhvr>
                                        <p:cTn id="66" dur="1000" fill="hold"/>
                                        <p:tgtEl>
                                          <p:spTgt spid="12"/>
                                        </p:tgtEl>
                                        <p:attrNameLst>
                                          <p:attrName>ppt_x</p:attrName>
                                        </p:attrNameLst>
                                      </p:cBhvr>
                                      <p:tavLst>
                                        <p:tav tm="0">
                                          <p:val>
                                            <p:strVal val="#ppt_x"/>
                                          </p:val>
                                        </p:tav>
                                        <p:tav tm="100000">
                                          <p:val>
                                            <p:strVal val="#ppt_x"/>
                                          </p:val>
                                        </p:tav>
                                      </p:tavLst>
                                    </p:anim>
                                    <p:anim calcmode="lin" valueType="num">
                                      <p:cBhvr>
                                        <p:cTn id="67" dur="1000" fill="hold"/>
                                        <p:tgtEl>
                                          <p:spTgt spid="12"/>
                                        </p:tgtEl>
                                        <p:attrNameLst>
                                          <p:attrName>ppt_y</p:attrName>
                                        </p:attrNameLst>
                                      </p:cBhvr>
                                      <p:tavLst>
                                        <p:tav tm="0">
                                          <p:val>
                                            <p:strVal val="#ppt_y+.1"/>
                                          </p:val>
                                        </p:tav>
                                        <p:tav tm="100000">
                                          <p:val>
                                            <p:strVal val="#ppt_y"/>
                                          </p:val>
                                        </p:tav>
                                      </p:tavLst>
                                    </p:anim>
                                  </p:childTnLst>
                                </p:cTn>
                              </p:par>
                              <p:par>
                                <p:cTn id="68" presetID="42" presetClass="entr" presetSubtype="0" fill="hold" grpId="0" nodeType="withEffect">
                                  <p:stCondLst>
                                    <p:cond delay="0"/>
                                  </p:stCondLst>
                                  <p:childTnLst>
                                    <p:set>
                                      <p:cBhvr>
                                        <p:cTn id="69" dur="1" fill="hold">
                                          <p:stCondLst>
                                            <p:cond delay="0"/>
                                          </p:stCondLst>
                                        </p:cTn>
                                        <p:tgtEl>
                                          <p:spTgt spid="18"/>
                                        </p:tgtEl>
                                        <p:attrNameLst>
                                          <p:attrName>style.visibility</p:attrName>
                                        </p:attrNameLst>
                                      </p:cBhvr>
                                      <p:to>
                                        <p:strVal val="visible"/>
                                      </p:to>
                                    </p:set>
                                    <p:animEffect transition="in" filter="fade">
                                      <p:cBhvr>
                                        <p:cTn id="70" dur="1000"/>
                                        <p:tgtEl>
                                          <p:spTgt spid="18"/>
                                        </p:tgtEl>
                                      </p:cBhvr>
                                    </p:animEffect>
                                    <p:anim calcmode="lin" valueType="num">
                                      <p:cBhvr>
                                        <p:cTn id="71" dur="1000" fill="hold"/>
                                        <p:tgtEl>
                                          <p:spTgt spid="18"/>
                                        </p:tgtEl>
                                        <p:attrNameLst>
                                          <p:attrName>ppt_x</p:attrName>
                                        </p:attrNameLst>
                                      </p:cBhvr>
                                      <p:tavLst>
                                        <p:tav tm="0">
                                          <p:val>
                                            <p:strVal val="#ppt_x"/>
                                          </p:val>
                                        </p:tav>
                                        <p:tav tm="100000">
                                          <p:val>
                                            <p:strVal val="#ppt_x"/>
                                          </p:val>
                                        </p:tav>
                                      </p:tavLst>
                                    </p:anim>
                                    <p:anim calcmode="lin" valueType="num">
                                      <p:cBhvr>
                                        <p:cTn id="72" dur="1000" fill="hold"/>
                                        <p:tgtEl>
                                          <p:spTgt spid="18"/>
                                        </p:tgtEl>
                                        <p:attrNameLst>
                                          <p:attrName>ppt_y</p:attrName>
                                        </p:attrNameLst>
                                      </p:cBhvr>
                                      <p:tavLst>
                                        <p:tav tm="0">
                                          <p:val>
                                            <p:strVal val="#ppt_y+.1"/>
                                          </p:val>
                                        </p:tav>
                                        <p:tav tm="100000">
                                          <p:val>
                                            <p:strVal val="#ppt_y"/>
                                          </p:val>
                                        </p:tav>
                                      </p:tavLst>
                                    </p:anim>
                                  </p:childTnLst>
                                </p:cTn>
                              </p:par>
                              <p:par>
                                <p:cTn id="73" presetID="42" presetClass="entr" presetSubtype="0" fill="hold" grpId="0" nodeType="with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fade">
                                      <p:cBhvr>
                                        <p:cTn id="75" dur="1000"/>
                                        <p:tgtEl>
                                          <p:spTgt spid="17"/>
                                        </p:tgtEl>
                                      </p:cBhvr>
                                    </p:animEffect>
                                    <p:anim calcmode="lin" valueType="num">
                                      <p:cBhvr>
                                        <p:cTn id="76" dur="1000" fill="hold"/>
                                        <p:tgtEl>
                                          <p:spTgt spid="17"/>
                                        </p:tgtEl>
                                        <p:attrNameLst>
                                          <p:attrName>ppt_x</p:attrName>
                                        </p:attrNameLst>
                                      </p:cBhvr>
                                      <p:tavLst>
                                        <p:tav tm="0">
                                          <p:val>
                                            <p:strVal val="#ppt_x"/>
                                          </p:val>
                                        </p:tav>
                                        <p:tav tm="100000">
                                          <p:val>
                                            <p:strVal val="#ppt_x"/>
                                          </p:val>
                                        </p:tav>
                                      </p:tavLst>
                                    </p:anim>
                                    <p:anim calcmode="lin" valueType="num">
                                      <p:cBhvr>
                                        <p:cTn id="7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p:bldP spid="13" grpId="0"/>
      <p:bldP spid="14" grpId="0"/>
      <p:bldP spid="15" grpId="0"/>
      <p:bldGraphic spid="16" grpId="0">
        <p:bldAsOne/>
      </p:bldGraphic>
      <p:bldP spid="17" grpId="0"/>
      <p:bldP spid="18" grpId="0"/>
      <p:bldP spid="19" grpId="0"/>
      <p:bldP spid="20" grpId="0"/>
      <p:bldGraphic spid="21" grpId="0">
        <p:bldAsOne/>
      </p:bldGraphic>
      <p:bldP spid="2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5"/>
          <p:cNvSpPr/>
          <p:nvPr/>
        </p:nvSpPr>
        <p:spPr bwMode="auto">
          <a:xfrm>
            <a:off x="7257709" y="1032671"/>
            <a:ext cx="4582988" cy="5001372"/>
          </a:xfrm>
          <a:custGeom>
            <a:avLst/>
            <a:gdLst>
              <a:gd name="T0" fmla="*/ 17752 w 17752"/>
              <a:gd name="T1" fmla="*/ 18550 h 18550"/>
              <a:gd name="T2" fmla="*/ 16834 w 17752"/>
              <a:gd name="T3" fmla="*/ 18494 h 18550"/>
              <a:gd name="T4" fmla="*/ 15927 w 17752"/>
              <a:gd name="T5" fmla="*/ 18393 h 18550"/>
              <a:gd name="T6" fmla="*/ 15034 w 17752"/>
              <a:gd name="T7" fmla="*/ 18251 h 18550"/>
              <a:gd name="T8" fmla="*/ 14158 w 17752"/>
              <a:gd name="T9" fmla="*/ 18064 h 18550"/>
              <a:gd name="T10" fmla="*/ 13295 w 17752"/>
              <a:gd name="T11" fmla="*/ 17838 h 18550"/>
              <a:gd name="T12" fmla="*/ 12451 w 17752"/>
              <a:gd name="T13" fmla="*/ 17571 h 18550"/>
              <a:gd name="T14" fmla="*/ 11625 w 17752"/>
              <a:gd name="T15" fmla="*/ 17265 h 18550"/>
              <a:gd name="T16" fmla="*/ 10818 w 17752"/>
              <a:gd name="T17" fmla="*/ 16922 h 18550"/>
              <a:gd name="T18" fmla="*/ 10031 w 17752"/>
              <a:gd name="T19" fmla="*/ 16541 h 18550"/>
              <a:gd name="T20" fmla="*/ 9264 w 17752"/>
              <a:gd name="T21" fmla="*/ 16126 h 18550"/>
              <a:gd name="T22" fmla="*/ 8521 w 17752"/>
              <a:gd name="T23" fmla="*/ 15675 h 18550"/>
              <a:gd name="T24" fmla="*/ 7801 w 17752"/>
              <a:gd name="T25" fmla="*/ 15190 h 18550"/>
              <a:gd name="T26" fmla="*/ 7106 w 17752"/>
              <a:gd name="T27" fmla="*/ 14674 h 18550"/>
              <a:gd name="T28" fmla="*/ 6436 w 17752"/>
              <a:gd name="T29" fmla="*/ 14126 h 18550"/>
              <a:gd name="T30" fmla="*/ 5793 w 17752"/>
              <a:gd name="T31" fmla="*/ 13547 h 18550"/>
              <a:gd name="T32" fmla="*/ 5178 w 17752"/>
              <a:gd name="T33" fmla="*/ 12940 h 18550"/>
              <a:gd name="T34" fmla="*/ 4591 w 17752"/>
              <a:gd name="T35" fmla="*/ 12304 h 18550"/>
              <a:gd name="T36" fmla="*/ 4035 w 17752"/>
              <a:gd name="T37" fmla="*/ 11642 h 18550"/>
              <a:gd name="T38" fmla="*/ 3509 w 17752"/>
              <a:gd name="T39" fmla="*/ 10954 h 18550"/>
              <a:gd name="T40" fmla="*/ 3017 w 17752"/>
              <a:gd name="T41" fmla="*/ 10241 h 18550"/>
              <a:gd name="T42" fmla="*/ 2556 w 17752"/>
              <a:gd name="T43" fmla="*/ 9503 h 18550"/>
              <a:gd name="T44" fmla="*/ 2131 w 17752"/>
              <a:gd name="T45" fmla="*/ 8743 h 18550"/>
              <a:gd name="T46" fmla="*/ 1740 w 17752"/>
              <a:gd name="T47" fmla="*/ 7961 h 18550"/>
              <a:gd name="T48" fmla="*/ 1387 w 17752"/>
              <a:gd name="T49" fmla="*/ 7160 h 18550"/>
              <a:gd name="T50" fmla="*/ 1070 w 17752"/>
              <a:gd name="T51" fmla="*/ 6338 h 18550"/>
              <a:gd name="T52" fmla="*/ 793 w 17752"/>
              <a:gd name="T53" fmla="*/ 5499 h 18550"/>
              <a:gd name="T54" fmla="*/ 555 w 17752"/>
              <a:gd name="T55" fmla="*/ 4642 h 18550"/>
              <a:gd name="T56" fmla="*/ 358 w 17752"/>
              <a:gd name="T57" fmla="*/ 3768 h 18550"/>
              <a:gd name="T58" fmla="*/ 203 w 17752"/>
              <a:gd name="T59" fmla="*/ 2880 h 18550"/>
              <a:gd name="T60" fmla="*/ 90 w 17752"/>
              <a:gd name="T61" fmla="*/ 1978 h 18550"/>
              <a:gd name="T62" fmla="*/ 23 w 17752"/>
              <a:gd name="T63" fmla="*/ 1062 h 18550"/>
              <a:gd name="T64" fmla="*/ 0 w 17752"/>
              <a:gd name="T65" fmla="*/ 136 h 18550"/>
              <a:gd name="T66" fmla="*/ 0 w 17752"/>
              <a:gd name="T67" fmla="*/ 101 h 18550"/>
              <a:gd name="T68" fmla="*/ 1 w 17752"/>
              <a:gd name="T69" fmla="*/ 67 h 18550"/>
              <a:gd name="T70" fmla="*/ 1 w 17752"/>
              <a:gd name="T71" fmla="*/ 34 h 18550"/>
              <a:gd name="T72" fmla="*/ 1 w 17752"/>
              <a:gd name="T73" fmla="*/ 0 h 18550"/>
              <a:gd name="T74" fmla="*/ 17752 w 17752"/>
              <a:gd name="T75" fmla="*/ 0 h 18550"/>
              <a:gd name="T76" fmla="*/ 17752 w 17752"/>
              <a:gd name="T77" fmla="*/ 18550 h 185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752" h="18550">
                <a:moveTo>
                  <a:pt x="17752" y="18550"/>
                </a:moveTo>
                <a:lnTo>
                  <a:pt x="16834" y="18494"/>
                </a:lnTo>
                <a:lnTo>
                  <a:pt x="15927" y="18393"/>
                </a:lnTo>
                <a:lnTo>
                  <a:pt x="15034" y="18251"/>
                </a:lnTo>
                <a:lnTo>
                  <a:pt x="14158" y="18064"/>
                </a:lnTo>
                <a:lnTo>
                  <a:pt x="13295" y="17838"/>
                </a:lnTo>
                <a:lnTo>
                  <a:pt x="12451" y="17571"/>
                </a:lnTo>
                <a:lnTo>
                  <a:pt x="11625" y="17265"/>
                </a:lnTo>
                <a:lnTo>
                  <a:pt x="10818" y="16922"/>
                </a:lnTo>
                <a:lnTo>
                  <a:pt x="10031" y="16541"/>
                </a:lnTo>
                <a:lnTo>
                  <a:pt x="9264" y="16126"/>
                </a:lnTo>
                <a:lnTo>
                  <a:pt x="8521" y="15675"/>
                </a:lnTo>
                <a:lnTo>
                  <a:pt x="7801" y="15190"/>
                </a:lnTo>
                <a:lnTo>
                  <a:pt x="7106" y="14674"/>
                </a:lnTo>
                <a:lnTo>
                  <a:pt x="6436" y="14126"/>
                </a:lnTo>
                <a:lnTo>
                  <a:pt x="5793" y="13547"/>
                </a:lnTo>
                <a:lnTo>
                  <a:pt x="5178" y="12940"/>
                </a:lnTo>
                <a:lnTo>
                  <a:pt x="4591" y="12304"/>
                </a:lnTo>
                <a:lnTo>
                  <a:pt x="4035" y="11642"/>
                </a:lnTo>
                <a:lnTo>
                  <a:pt x="3509" y="10954"/>
                </a:lnTo>
                <a:lnTo>
                  <a:pt x="3017" y="10241"/>
                </a:lnTo>
                <a:lnTo>
                  <a:pt x="2556" y="9503"/>
                </a:lnTo>
                <a:lnTo>
                  <a:pt x="2131" y="8743"/>
                </a:lnTo>
                <a:lnTo>
                  <a:pt x="1740" y="7961"/>
                </a:lnTo>
                <a:lnTo>
                  <a:pt x="1387" y="7160"/>
                </a:lnTo>
                <a:lnTo>
                  <a:pt x="1070" y="6338"/>
                </a:lnTo>
                <a:lnTo>
                  <a:pt x="793" y="5499"/>
                </a:lnTo>
                <a:lnTo>
                  <a:pt x="555" y="4642"/>
                </a:lnTo>
                <a:lnTo>
                  <a:pt x="358" y="3768"/>
                </a:lnTo>
                <a:lnTo>
                  <a:pt x="203" y="2880"/>
                </a:lnTo>
                <a:lnTo>
                  <a:pt x="90" y="1978"/>
                </a:lnTo>
                <a:lnTo>
                  <a:pt x="23" y="1062"/>
                </a:lnTo>
                <a:lnTo>
                  <a:pt x="0" y="136"/>
                </a:lnTo>
                <a:lnTo>
                  <a:pt x="0" y="101"/>
                </a:lnTo>
                <a:lnTo>
                  <a:pt x="1" y="67"/>
                </a:lnTo>
                <a:lnTo>
                  <a:pt x="1" y="34"/>
                </a:lnTo>
                <a:lnTo>
                  <a:pt x="1" y="0"/>
                </a:lnTo>
                <a:lnTo>
                  <a:pt x="17752" y="0"/>
                </a:lnTo>
                <a:lnTo>
                  <a:pt x="17752" y="18550"/>
                </a:lnTo>
                <a:close/>
              </a:path>
            </a:pathLst>
          </a:custGeom>
          <a:blipFill>
            <a:blip r:embed="rId3" cstate="print"/>
            <a:stretch>
              <a:fillRect/>
            </a:stretch>
          </a:blipFill>
          <a:ln>
            <a:noFill/>
          </a:ln>
        </p:spPr>
        <p:txBody>
          <a:bodyPr vert="horz" wrap="square" lIns="91440" tIns="45720" rIns="91440" bIns="45720" numCol="1" anchor="t" anchorCtr="0" compatLnSpc="1"/>
          <a:lstStyle/>
          <a:p>
            <a:endParaRPr lang="zh-CN" altLang="en-US"/>
          </a:p>
        </p:txBody>
      </p:sp>
      <p:grpSp>
        <p:nvGrpSpPr>
          <p:cNvPr id="9" name="Group 8"/>
          <p:cNvGrpSpPr/>
          <p:nvPr/>
        </p:nvGrpSpPr>
        <p:grpSpPr bwMode="auto">
          <a:xfrm>
            <a:off x="6361361" y="1131391"/>
            <a:ext cx="1500478" cy="1500478"/>
            <a:chOff x="0" y="0"/>
            <a:chExt cx="2101515" cy="2101515"/>
          </a:xfrm>
          <a:solidFill>
            <a:srgbClr val="C19851"/>
          </a:solidFill>
        </p:grpSpPr>
        <p:sp>
          <p:nvSpPr>
            <p:cNvPr id="10" name="椭圆 3"/>
            <p:cNvSpPr>
              <a:spLocks noChangeArrowheads="1"/>
            </p:cNvSpPr>
            <p:nvPr/>
          </p:nvSpPr>
          <p:spPr bwMode="auto">
            <a:xfrm>
              <a:off x="0" y="0"/>
              <a:ext cx="2101515" cy="2101515"/>
            </a:xfrm>
            <a:prstGeom prst="ellipse">
              <a:avLst/>
            </a:prstGeom>
            <a:solidFill>
              <a:schemeClr val="accent2"/>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1" name="同心圆 11"/>
            <p:cNvSpPr>
              <a:spLocks noChangeArrowheads="1"/>
            </p:cNvSpPr>
            <p:nvPr/>
          </p:nvSpPr>
          <p:spPr bwMode="auto">
            <a:xfrm>
              <a:off x="79987" y="80731"/>
              <a:ext cx="1941540" cy="1941540"/>
            </a:xfrm>
            <a:custGeom>
              <a:avLst/>
              <a:gdLst>
                <a:gd name="G0" fmla="+- 206 0 0"/>
                <a:gd name="G1" fmla="+- 21600 0 206"/>
                <a:gd name="G2" fmla="+- 21600 0 20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grpSp>
      <p:grpSp>
        <p:nvGrpSpPr>
          <p:cNvPr id="12" name="Group 8"/>
          <p:cNvGrpSpPr/>
          <p:nvPr/>
        </p:nvGrpSpPr>
        <p:grpSpPr bwMode="auto">
          <a:xfrm>
            <a:off x="7197708" y="3309513"/>
            <a:ext cx="1500478" cy="1500478"/>
            <a:chOff x="0" y="0"/>
            <a:chExt cx="2101515" cy="2101515"/>
          </a:xfrm>
          <a:solidFill>
            <a:schemeClr val="tx1">
              <a:lumMod val="65000"/>
              <a:lumOff val="35000"/>
            </a:schemeClr>
          </a:solidFill>
        </p:grpSpPr>
        <p:sp>
          <p:nvSpPr>
            <p:cNvPr id="13" name="椭圆 3"/>
            <p:cNvSpPr>
              <a:spLocks noChangeArrowheads="1"/>
            </p:cNvSpPr>
            <p:nvPr/>
          </p:nvSpPr>
          <p:spPr bwMode="auto">
            <a:xfrm>
              <a:off x="0" y="0"/>
              <a:ext cx="2101515" cy="2101515"/>
            </a:xfrm>
            <a:prstGeom prst="ellipse">
              <a:avLst/>
            </a:prstGeom>
            <a:solidFill>
              <a:schemeClr val="accent1"/>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4" name="同心圆 11"/>
            <p:cNvSpPr>
              <a:spLocks noChangeArrowheads="1"/>
            </p:cNvSpPr>
            <p:nvPr/>
          </p:nvSpPr>
          <p:spPr bwMode="auto">
            <a:xfrm>
              <a:off x="79987" y="80731"/>
              <a:ext cx="1941540" cy="1941540"/>
            </a:xfrm>
            <a:custGeom>
              <a:avLst/>
              <a:gdLst>
                <a:gd name="G0" fmla="+- 206 0 0"/>
                <a:gd name="G1" fmla="+- 21600 0 206"/>
                <a:gd name="G2" fmla="+- 21600 0 20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grpSp>
      <p:grpSp>
        <p:nvGrpSpPr>
          <p:cNvPr id="15" name="Group 8"/>
          <p:cNvGrpSpPr/>
          <p:nvPr/>
        </p:nvGrpSpPr>
        <p:grpSpPr bwMode="auto">
          <a:xfrm>
            <a:off x="8876362" y="5023764"/>
            <a:ext cx="1500478" cy="1500478"/>
            <a:chOff x="0" y="0"/>
            <a:chExt cx="2101515" cy="2101515"/>
          </a:xfrm>
          <a:solidFill>
            <a:srgbClr val="C19851"/>
          </a:solidFill>
        </p:grpSpPr>
        <p:sp>
          <p:nvSpPr>
            <p:cNvPr id="16" name="椭圆 3"/>
            <p:cNvSpPr>
              <a:spLocks noChangeArrowheads="1"/>
            </p:cNvSpPr>
            <p:nvPr/>
          </p:nvSpPr>
          <p:spPr bwMode="auto">
            <a:xfrm>
              <a:off x="0" y="0"/>
              <a:ext cx="2101515" cy="2101515"/>
            </a:xfrm>
            <a:prstGeom prst="ellipse">
              <a:avLst/>
            </a:prstGeom>
            <a:solidFill>
              <a:schemeClr val="accent3"/>
            </a:solid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a:solidFill>
                  <a:srgbClr val="FFFFFF"/>
                </a:solidFill>
                <a:latin typeface="宋体" panose="02010600030101010101" pitchFamily="2" charset="-122"/>
                <a:sym typeface="宋体" panose="02010600030101010101" pitchFamily="2" charset="-122"/>
              </a:endParaRPr>
            </a:p>
          </p:txBody>
        </p:sp>
        <p:sp>
          <p:nvSpPr>
            <p:cNvPr id="17" name="同心圆 11"/>
            <p:cNvSpPr>
              <a:spLocks noChangeArrowheads="1"/>
            </p:cNvSpPr>
            <p:nvPr/>
          </p:nvSpPr>
          <p:spPr bwMode="auto">
            <a:xfrm>
              <a:off x="79987" y="80731"/>
              <a:ext cx="1941540" cy="1941540"/>
            </a:xfrm>
            <a:custGeom>
              <a:avLst/>
              <a:gdLst>
                <a:gd name="G0" fmla="+- 206 0 0"/>
                <a:gd name="G1" fmla="+- 21600 0 206"/>
                <a:gd name="G2" fmla="+- 21600 0 206"/>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206" y="10800"/>
                  </a:moveTo>
                  <a:cubicBezTo>
                    <a:pt x="206" y="16651"/>
                    <a:pt x="4949" y="21394"/>
                    <a:pt x="10800" y="21394"/>
                  </a:cubicBezTo>
                  <a:cubicBezTo>
                    <a:pt x="16651" y="21394"/>
                    <a:pt x="21394" y="16651"/>
                    <a:pt x="21394" y="10800"/>
                  </a:cubicBezTo>
                  <a:cubicBezTo>
                    <a:pt x="21394" y="4949"/>
                    <a:pt x="16651" y="206"/>
                    <a:pt x="10800" y="206"/>
                  </a:cubicBezTo>
                  <a:cubicBezTo>
                    <a:pt x="4949" y="206"/>
                    <a:pt x="206" y="4949"/>
                    <a:pt x="206" y="1080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anchor="ctr"/>
            <a:lstStyle/>
            <a:p>
              <a:pPr algn="ctr"/>
              <a:endParaRPr lang="zh-CN" altLang="zh-CN">
                <a:latin typeface="宋体" panose="02010600030101010101" pitchFamily="2" charset="-122"/>
                <a:sym typeface="宋体" panose="02010600030101010101" pitchFamily="2" charset="-122"/>
              </a:endParaRPr>
            </a:p>
          </p:txBody>
        </p:sp>
      </p:grpSp>
      <p:sp>
        <p:nvSpPr>
          <p:cNvPr id="18" name="弧形 17"/>
          <p:cNvSpPr/>
          <p:nvPr/>
        </p:nvSpPr>
        <p:spPr bwMode="auto">
          <a:xfrm>
            <a:off x="6711243" y="1713479"/>
            <a:ext cx="1656184" cy="1656184"/>
          </a:xfrm>
          <a:prstGeom prst="arc">
            <a:avLst>
              <a:gd name="adj1" fmla="val 5989544"/>
              <a:gd name="adj2" fmla="val 10739822"/>
            </a:avLst>
          </a:prstGeom>
          <a:noFill/>
          <a:ln w="12700" cap="flat" cmpd="sng" algn="ctr">
            <a:solidFill>
              <a:schemeClr val="tx1">
                <a:lumMod val="50000"/>
                <a:lumOff val="50000"/>
              </a:schemeClr>
            </a:solidFill>
            <a:prstDash val="solid"/>
            <a:round/>
            <a:headEnd type="triangl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19" name="弧形 18"/>
          <p:cNvSpPr/>
          <p:nvPr/>
        </p:nvSpPr>
        <p:spPr bwMode="auto">
          <a:xfrm>
            <a:off x="7973328" y="3898367"/>
            <a:ext cx="1656184" cy="1656184"/>
          </a:xfrm>
          <a:prstGeom prst="arc">
            <a:avLst>
              <a:gd name="adj1" fmla="val 5417681"/>
              <a:gd name="adj2" fmla="val 9956679"/>
            </a:avLst>
          </a:prstGeom>
          <a:noFill/>
          <a:ln w="12700" cap="flat" cmpd="sng" algn="ctr">
            <a:solidFill>
              <a:schemeClr val="tx1">
                <a:lumMod val="50000"/>
                <a:lumOff val="50000"/>
              </a:schemeClr>
            </a:solidFill>
            <a:prstDash val="solid"/>
            <a:round/>
            <a:headEnd type="triangle" w="med" len="med"/>
            <a:tailEnd type="none" w="med" len="med"/>
          </a:ln>
          <a:effectLst/>
        </p:spPr>
        <p:txBody>
          <a:bodyPr vert="horz" wrap="square" lIns="91440" tIns="45720" rIns="91440" bIns="45720" numCol="1" rtlCol="0" anchor="t" anchorCtr="0" compatLnSpc="1"/>
          <a:lstStyle/>
          <a:p>
            <a:pPr fontAlgn="base">
              <a:spcBef>
                <a:spcPct val="0"/>
              </a:spcBef>
              <a:spcAft>
                <a:spcPct val="0"/>
              </a:spcAft>
            </a:pPr>
            <a:endParaRPr lang="zh-CN" altLang="en-US">
              <a:latin typeface="Arial" panose="020B0604020202020204" pitchFamily="34" charset="0"/>
              <a:ea typeface="宋体" panose="02010600030101010101" pitchFamily="2" charset="-122"/>
            </a:endParaRPr>
          </a:p>
        </p:txBody>
      </p:sp>
      <p:sp>
        <p:nvSpPr>
          <p:cNvPr id="20" name="TextBox 19"/>
          <p:cNvSpPr txBox="1"/>
          <p:nvPr/>
        </p:nvSpPr>
        <p:spPr>
          <a:xfrm>
            <a:off x="6531223" y="1632263"/>
            <a:ext cx="1214830" cy="400110"/>
          </a:xfrm>
          <a:prstGeom prst="rect">
            <a:avLst/>
          </a:prstGeom>
          <a:noFill/>
        </p:spPr>
        <p:txBody>
          <a:bodyPr wrap="square" rtlCol="0">
            <a:spAutoFit/>
          </a:bodyPr>
          <a:lstStyle/>
          <a:p>
            <a:pPr algn="ctr"/>
            <a:r>
              <a:rPr lang="zh-CN" altLang="en-US" sz="2000" b="1" dirty="0">
                <a:solidFill>
                  <a:srgbClr val="F8F8F8"/>
                </a:solidFill>
                <a:latin typeface="微软雅黑" panose="020B0503020204020204" pitchFamily="34" charset="-122"/>
                <a:ea typeface="微软雅黑" panose="020B0503020204020204" pitchFamily="34" charset="-122"/>
              </a:rPr>
              <a:t>添加标题</a:t>
            </a:r>
          </a:p>
        </p:txBody>
      </p:sp>
      <p:sp>
        <p:nvSpPr>
          <p:cNvPr id="21" name="TextBox 20"/>
          <p:cNvSpPr txBox="1"/>
          <p:nvPr/>
        </p:nvSpPr>
        <p:spPr>
          <a:xfrm>
            <a:off x="7284570" y="3840306"/>
            <a:ext cx="1331711" cy="400110"/>
          </a:xfrm>
          <a:prstGeom prst="rect">
            <a:avLst/>
          </a:prstGeom>
          <a:noFill/>
        </p:spPr>
        <p:txBody>
          <a:bodyPr wrap="square" rtlCol="0">
            <a:spAutoFit/>
          </a:bodyPr>
          <a:lstStyle/>
          <a:p>
            <a:pPr algn="ctr"/>
            <a:r>
              <a:rPr lang="zh-CN" altLang="en-US" sz="2000" b="1" dirty="0">
                <a:solidFill>
                  <a:srgbClr val="F8F8F8"/>
                </a:solidFill>
                <a:latin typeface="微软雅黑" panose="020B0503020204020204" pitchFamily="34" charset="-122"/>
                <a:ea typeface="微软雅黑" panose="020B0503020204020204" pitchFamily="34" charset="-122"/>
              </a:rPr>
              <a:t>添加标题</a:t>
            </a:r>
          </a:p>
        </p:txBody>
      </p:sp>
      <p:sp>
        <p:nvSpPr>
          <p:cNvPr id="22" name="TextBox 21"/>
          <p:cNvSpPr txBox="1"/>
          <p:nvPr/>
        </p:nvSpPr>
        <p:spPr>
          <a:xfrm>
            <a:off x="9001869" y="5520695"/>
            <a:ext cx="1200968" cy="400110"/>
          </a:xfrm>
          <a:prstGeom prst="rect">
            <a:avLst/>
          </a:prstGeom>
          <a:noFill/>
        </p:spPr>
        <p:txBody>
          <a:bodyPr wrap="square" rtlCol="0">
            <a:spAutoFit/>
          </a:bodyPr>
          <a:lstStyle/>
          <a:p>
            <a:pPr algn="ctr"/>
            <a:r>
              <a:rPr lang="zh-CN" altLang="en-US" sz="2000" b="1" dirty="0">
                <a:solidFill>
                  <a:srgbClr val="F8F8F8"/>
                </a:solidFill>
                <a:latin typeface="微软雅黑" panose="020B0503020204020204" pitchFamily="34" charset="-122"/>
                <a:ea typeface="微软雅黑" panose="020B0503020204020204" pitchFamily="34" charset="-122"/>
              </a:rPr>
              <a:t>添加标题</a:t>
            </a:r>
          </a:p>
        </p:txBody>
      </p:sp>
      <p:sp>
        <p:nvSpPr>
          <p:cNvPr id="23" name="TextBox 22"/>
          <p:cNvSpPr txBox="1"/>
          <p:nvPr/>
        </p:nvSpPr>
        <p:spPr>
          <a:xfrm>
            <a:off x="914599" y="5132350"/>
            <a:ext cx="7899324" cy="646331"/>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这里输入简要说明文字或列举事例这里输入简要说明文字或列举事例</a:t>
            </a: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这里输入简要说明文字或列举事例这里输入简要说明文字或列举事例</a:t>
            </a:r>
          </a:p>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这里输入简要说明文字或列举事例这里输入简要说明文字或列举事例</a:t>
            </a:r>
          </a:p>
        </p:txBody>
      </p:sp>
      <p:sp>
        <p:nvSpPr>
          <p:cNvPr id="24" name="TextBox 23"/>
          <p:cNvSpPr txBox="1"/>
          <p:nvPr/>
        </p:nvSpPr>
        <p:spPr>
          <a:xfrm>
            <a:off x="914600" y="3071556"/>
            <a:ext cx="6008215" cy="646331"/>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这里输入简要说明文字或列举事例这里输入简要说明文字或列举事例这里输入简要说明文字或列举事例这里输入简要说明文字或列举事例这里输入简要说明文字或列举事例这里输入简要说明文字或列举事例</a:t>
            </a:r>
          </a:p>
        </p:txBody>
      </p:sp>
      <p:sp>
        <p:nvSpPr>
          <p:cNvPr id="25" name="TextBox 24"/>
          <p:cNvSpPr txBox="1"/>
          <p:nvPr/>
        </p:nvSpPr>
        <p:spPr>
          <a:xfrm>
            <a:off x="914600" y="1242755"/>
            <a:ext cx="5272143" cy="461665"/>
          </a:xfrm>
          <a:prstGeom prst="rect">
            <a:avLst/>
          </a:prstGeom>
          <a:noFill/>
        </p:spPr>
        <p:txBody>
          <a:bodyPr wrap="square" rtlCol="0">
            <a:spAutoFit/>
          </a:bodyPr>
          <a:lstStyle/>
          <a:p>
            <a:r>
              <a:rPr lang="zh-CN" altLang="en-US" sz="1200" dirty="0">
                <a:solidFill>
                  <a:schemeClr val="tx1">
                    <a:lumMod val="50000"/>
                    <a:lumOff val="50000"/>
                  </a:schemeClr>
                </a:solidFill>
                <a:latin typeface="微软雅黑" panose="020B0503020204020204" pitchFamily="34" charset="-122"/>
                <a:ea typeface="微软雅黑" panose="020B0503020204020204" pitchFamily="34" charset="-122"/>
              </a:rPr>
              <a:t>这里输入简要说明文字或列举事例这里输入简要说明文字或列举事例这里输入简要说明文字或列举事例这里输入</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1" presetClass="entr" presetSubtype="1" fill="hold"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heel(1)">
                                      <p:cBhvr>
                                        <p:cTn id="13" dur="500"/>
                                        <p:tgtEl>
                                          <p:spTgt spid="9"/>
                                        </p:tgtEl>
                                      </p:cBhvr>
                                    </p:animEffect>
                                  </p:childTnLst>
                                </p:cTn>
                              </p:par>
                              <p:par>
                                <p:cTn id="14" presetID="21" presetClass="entr" presetSubtype="1"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500"/>
                                        <p:tgtEl>
                                          <p:spTgt spid="20"/>
                                        </p:tgtEl>
                                      </p:cBhvr>
                                    </p:animEffect>
                                  </p:childTnLst>
                                </p:cTn>
                              </p:par>
                            </p:childTnLst>
                          </p:cTn>
                        </p:par>
                        <p:par>
                          <p:cTn id="17" fill="hold">
                            <p:stCondLst>
                              <p:cond delay="1500"/>
                            </p:stCondLst>
                            <p:childTnLst>
                              <p:par>
                                <p:cTn id="18" presetID="22" presetClass="entr" presetSubtype="2" fill="hold" grpId="0" nodeType="after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wipe(right)">
                                      <p:cBhvr>
                                        <p:cTn id="20" dur="400"/>
                                        <p:tgtEl>
                                          <p:spTgt spid="25"/>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up)">
                                      <p:cBhvr>
                                        <p:cTn id="24" dur="500"/>
                                        <p:tgtEl>
                                          <p:spTgt spid="18"/>
                                        </p:tgtEl>
                                      </p:cBhvr>
                                    </p:animEffect>
                                  </p:childTnLst>
                                </p:cTn>
                              </p:par>
                            </p:childTnLst>
                          </p:cTn>
                        </p:par>
                        <p:par>
                          <p:cTn id="25" fill="hold">
                            <p:stCondLst>
                              <p:cond delay="2500"/>
                            </p:stCondLst>
                            <p:childTnLst>
                              <p:par>
                                <p:cTn id="26" presetID="21" presetClass="entr" presetSubtype="1"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heel(1)">
                                      <p:cBhvr>
                                        <p:cTn id="28" dur="500"/>
                                        <p:tgtEl>
                                          <p:spTgt spid="21"/>
                                        </p:tgtEl>
                                      </p:cBhvr>
                                    </p:animEffect>
                                  </p:childTnLst>
                                </p:cTn>
                              </p:par>
                              <p:par>
                                <p:cTn id="29" presetID="21" presetClass="entr" presetSubtype="1"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heel(1)">
                                      <p:cBhvr>
                                        <p:cTn id="31" dur="500"/>
                                        <p:tgtEl>
                                          <p:spTgt spid="12"/>
                                        </p:tgtEl>
                                      </p:cBhvr>
                                    </p:animEffect>
                                  </p:childTnLst>
                                </p:cTn>
                              </p:par>
                            </p:childTnLst>
                          </p:cTn>
                        </p:par>
                        <p:par>
                          <p:cTn id="32" fill="hold">
                            <p:stCondLst>
                              <p:cond delay="3000"/>
                            </p:stCondLst>
                            <p:childTnLst>
                              <p:par>
                                <p:cTn id="33" presetID="22" presetClass="entr" presetSubtype="2" fill="hold" grpId="0" nodeType="afterEffect">
                                  <p:stCondLst>
                                    <p:cond delay="0"/>
                                  </p:stCondLst>
                                  <p:childTnLst>
                                    <p:set>
                                      <p:cBhvr>
                                        <p:cTn id="34" dur="1" fill="hold">
                                          <p:stCondLst>
                                            <p:cond delay="0"/>
                                          </p:stCondLst>
                                        </p:cTn>
                                        <p:tgtEl>
                                          <p:spTgt spid="24"/>
                                        </p:tgtEl>
                                        <p:attrNameLst>
                                          <p:attrName>style.visibility</p:attrName>
                                        </p:attrNameLst>
                                      </p:cBhvr>
                                      <p:to>
                                        <p:strVal val="visible"/>
                                      </p:to>
                                    </p:set>
                                    <p:animEffect transition="in" filter="wipe(right)">
                                      <p:cBhvr>
                                        <p:cTn id="35" dur="400"/>
                                        <p:tgtEl>
                                          <p:spTgt spid="24"/>
                                        </p:tgtEl>
                                      </p:cBhvr>
                                    </p:animEffect>
                                  </p:childTnLst>
                                </p:cTn>
                              </p:par>
                            </p:childTnLst>
                          </p:cTn>
                        </p:par>
                        <p:par>
                          <p:cTn id="36" fill="hold">
                            <p:stCondLst>
                              <p:cond delay="3500"/>
                            </p:stCondLst>
                            <p:childTnLst>
                              <p:par>
                                <p:cTn id="37" presetID="22" presetClass="entr" presetSubtype="1" fill="hold" grpId="0" nodeType="after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wipe(up)">
                                      <p:cBhvr>
                                        <p:cTn id="39" dur="500"/>
                                        <p:tgtEl>
                                          <p:spTgt spid="19"/>
                                        </p:tgtEl>
                                      </p:cBhvr>
                                    </p:animEffect>
                                  </p:childTnLst>
                                </p:cTn>
                              </p:par>
                            </p:childTnLst>
                          </p:cTn>
                        </p:par>
                        <p:par>
                          <p:cTn id="40" fill="hold">
                            <p:stCondLst>
                              <p:cond delay="4000"/>
                            </p:stCondLst>
                            <p:childTnLst>
                              <p:par>
                                <p:cTn id="41" presetID="21" presetClass="entr" presetSubtype="1" fill="hold" grpId="0"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heel(1)">
                                      <p:cBhvr>
                                        <p:cTn id="43" dur="500"/>
                                        <p:tgtEl>
                                          <p:spTgt spid="22"/>
                                        </p:tgtEl>
                                      </p:cBhvr>
                                    </p:animEffect>
                                  </p:childTnLst>
                                </p:cTn>
                              </p:par>
                              <p:par>
                                <p:cTn id="44" presetID="21" presetClass="entr" presetSubtype="1" fill="hold" nodeType="with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heel(1)">
                                      <p:cBhvr>
                                        <p:cTn id="46" dur="500"/>
                                        <p:tgtEl>
                                          <p:spTgt spid="15"/>
                                        </p:tgtEl>
                                      </p:cBhvr>
                                    </p:animEffect>
                                  </p:childTnLst>
                                </p:cTn>
                              </p:par>
                            </p:childTnLst>
                          </p:cTn>
                        </p:par>
                        <p:par>
                          <p:cTn id="47" fill="hold">
                            <p:stCondLst>
                              <p:cond delay="4500"/>
                            </p:stCondLst>
                            <p:childTnLst>
                              <p:par>
                                <p:cTn id="48" presetID="22" presetClass="entr" presetSubtype="2" fill="hold" grpId="0"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wipe(right)">
                                      <p:cBhvr>
                                        <p:cTn id="50" dur="4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8" grpId="0" animBg="1"/>
      <p:bldP spid="19" grpId="0" animBg="1"/>
      <p:bldP spid="20" grpId="0"/>
      <p:bldP spid="21" grpId="0"/>
      <p:bldP spid="22" grpId="0"/>
      <p:bldP spid="23" grpId="0"/>
      <p:bldP spid="24" grpId="0"/>
      <p:bldP spid="2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3658668" y="2001536"/>
            <a:ext cx="2497203" cy="1574428"/>
            <a:chOff x="3347864" y="1152445"/>
            <a:chExt cx="4752528" cy="1080119"/>
          </a:xfrm>
        </p:grpSpPr>
        <p:sp>
          <p:nvSpPr>
            <p:cNvPr id="3" name="矩形 2"/>
            <p:cNvSpPr/>
            <p:nvPr/>
          </p:nvSpPr>
          <p:spPr>
            <a:xfrm>
              <a:off x="3347864" y="1152445"/>
              <a:ext cx="4752528" cy="26717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chemeClr val="bg1"/>
                  </a:solidFill>
                  <a:latin typeface="+mj-ea"/>
                  <a:ea typeface="+mj-ea"/>
                  <a:cs typeface="Segoe UI" panose="020B0502040204020203" pitchFamily="34" charset="0"/>
                </a:rPr>
                <a:t>2019</a:t>
              </a:r>
              <a:endParaRPr lang="en-US" altLang="zh-CN" sz="2000" b="1" dirty="0">
                <a:solidFill>
                  <a:schemeClr val="bg1"/>
                </a:solidFill>
                <a:latin typeface="+mj-ea"/>
                <a:ea typeface="+mj-ea"/>
                <a:cs typeface="Segoe UI" panose="020B0502040204020203" pitchFamily="34" charset="0"/>
              </a:endParaRPr>
            </a:p>
          </p:txBody>
        </p:sp>
        <p:sp>
          <p:nvSpPr>
            <p:cNvPr id="4" name="矩形 3"/>
            <p:cNvSpPr/>
            <p:nvPr/>
          </p:nvSpPr>
          <p:spPr>
            <a:xfrm>
              <a:off x="3347864" y="1419622"/>
              <a:ext cx="4752528" cy="81294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grpSp>
      <p:grpSp>
        <p:nvGrpSpPr>
          <p:cNvPr id="5" name="组合 4"/>
          <p:cNvGrpSpPr/>
          <p:nvPr/>
        </p:nvGrpSpPr>
        <p:grpSpPr>
          <a:xfrm>
            <a:off x="6193963" y="2001536"/>
            <a:ext cx="2497203" cy="1574428"/>
            <a:chOff x="3347864" y="1152445"/>
            <a:chExt cx="4752528" cy="1080119"/>
          </a:xfrm>
        </p:grpSpPr>
        <p:sp>
          <p:nvSpPr>
            <p:cNvPr id="6" name="矩形 5"/>
            <p:cNvSpPr/>
            <p:nvPr/>
          </p:nvSpPr>
          <p:spPr>
            <a:xfrm>
              <a:off x="3347864" y="1152445"/>
              <a:ext cx="4752528" cy="26717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chemeClr val="bg1"/>
                  </a:solidFill>
                  <a:latin typeface="+mj-ea"/>
                  <a:ea typeface="+mj-ea"/>
                  <a:cs typeface="Segoe UI" panose="020B0502040204020203" pitchFamily="34" charset="0"/>
                </a:rPr>
                <a:t>2018</a:t>
              </a:r>
              <a:endParaRPr lang="en-US" altLang="zh-CN" sz="2000" b="1" dirty="0">
                <a:solidFill>
                  <a:schemeClr val="bg1"/>
                </a:solidFill>
                <a:latin typeface="+mj-ea"/>
                <a:ea typeface="+mj-ea"/>
                <a:cs typeface="Segoe UI" panose="020B0502040204020203" pitchFamily="34" charset="0"/>
              </a:endParaRPr>
            </a:p>
          </p:txBody>
        </p:sp>
        <p:sp>
          <p:nvSpPr>
            <p:cNvPr id="7" name="矩形 6"/>
            <p:cNvSpPr/>
            <p:nvPr/>
          </p:nvSpPr>
          <p:spPr>
            <a:xfrm>
              <a:off x="3347864" y="1419622"/>
              <a:ext cx="4752528" cy="81294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grpSp>
      <p:grpSp>
        <p:nvGrpSpPr>
          <p:cNvPr id="8" name="组合 7"/>
          <p:cNvGrpSpPr/>
          <p:nvPr/>
        </p:nvGrpSpPr>
        <p:grpSpPr>
          <a:xfrm>
            <a:off x="8725319" y="1985205"/>
            <a:ext cx="2497203" cy="1574430"/>
            <a:chOff x="12731454" y="1062739"/>
            <a:chExt cx="4752528" cy="1080121"/>
          </a:xfrm>
        </p:grpSpPr>
        <p:sp>
          <p:nvSpPr>
            <p:cNvPr id="9" name="矩形 8"/>
            <p:cNvSpPr/>
            <p:nvPr/>
          </p:nvSpPr>
          <p:spPr>
            <a:xfrm>
              <a:off x="12731454" y="1062739"/>
              <a:ext cx="4752528" cy="26717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b="1" dirty="0" smtClean="0">
                  <a:solidFill>
                    <a:schemeClr val="bg1"/>
                  </a:solidFill>
                  <a:latin typeface="+mj-ea"/>
                  <a:ea typeface="+mj-ea"/>
                  <a:cs typeface="Segoe UI" panose="020B0502040204020203" pitchFamily="34" charset="0"/>
                </a:rPr>
                <a:t>2019</a:t>
              </a:r>
              <a:endParaRPr lang="en-US" altLang="zh-CN" sz="2000" b="1" dirty="0">
                <a:solidFill>
                  <a:schemeClr val="bg1"/>
                </a:solidFill>
                <a:latin typeface="+mj-ea"/>
                <a:ea typeface="+mj-ea"/>
                <a:cs typeface="Segoe UI" panose="020B0502040204020203" pitchFamily="34" charset="0"/>
              </a:endParaRPr>
            </a:p>
          </p:txBody>
        </p:sp>
        <p:sp>
          <p:nvSpPr>
            <p:cNvPr id="10" name="矩形 9"/>
            <p:cNvSpPr/>
            <p:nvPr/>
          </p:nvSpPr>
          <p:spPr>
            <a:xfrm>
              <a:off x="12731454" y="1329918"/>
              <a:ext cx="4752528" cy="812942"/>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grpSp>
      <p:grpSp>
        <p:nvGrpSpPr>
          <p:cNvPr id="11" name="组合 10"/>
          <p:cNvGrpSpPr/>
          <p:nvPr/>
        </p:nvGrpSpPr>
        <p:grpSpPr>
          <a:xfrm>
            <a:off x="1128811" y="2006436"/>
            <a:ext cx="2497203" cy="1574428"/>
            <a:chOff x="3347864" y="1152445"/>
            <a:chExt cx="4752528" cy="1080119"/>
          </a:xfrm>
        </p:grpSpPr>
        <p:sp>
          <p:nvSpPr>
            <p:cNvPr id="12" name="矩形 11"/>
            <p:cNvSpPr/>
            <p:nvPr/>
          </p:nvSpPr>
          <p:spPr>
            <a:xfrm>
              <a:off x="3347864" y="1152445"/>
              <a:ext cx="4752528" cy="26717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2400" b="1" dirty="0">
                  <a:solidFill>
                    <a:schemeClr val="bg1"/>
                  </a:solidFill>
                  <a:latin typeface="+mj-ea"/>
                  <a:ea typeface="+mj-ea"/>
                  <a:cs typeface="Segoe UI" panose="020B0502040204020203" pitchFamily="34" charset="0"/>
                </a:rPr>
                <a:t>时  间</a:t>
              </a:r>
              <a:endParaRPr lang="en-US" altLang="zh-CN" sz="2400" b="1" dirty="0">
                <a:solidFill>
                  <a:schemeClr val="bg1"/>
                </a:solidFill>
                <a:latin typeface="+mj-ea"/>
                <a:ea typeface="+mj-ea"/>
                <a:cs typeface="Segoe UI" panose="020B0502040204020203" pitchFamily="34" charset="0"/>
              </a:endParaRPr>
            </a:p>
          </p:txBody>
        </p:sp>
        <p:sp>
          <p:nvSpPr>
            <p:cNvPr id="13" name="矩形 12"/>
            <p:cNvSpPr/>
            <p:nvPr/>
          </p:nvSpPr>
          <p:spPr>
            <a:xfrm>
              <a:off x="3347864" y="1419622"/>
              <a:ext cx="4752528" cy="81294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spcBef>
                  <a:spcPts val="675"/>
                </a:spcBef>
              </a:pPr>
              <a:r>
                <a:rPr lang="zh-CN" altLang="en-US" sz="2400" b="1" dirty="0">
                  <a:solidFill>
                    <a:schemeClr val="tx1">
                      <a:lumMod val="50000"/>
                      <a:lumOff val="50000"/>
                    </a:schemeClr>
                  </a:solidFill>
                  <a:latin typeface="+mj-ea"/>
                  <a:ea typeface="+mj-ea"/>
                  <a:cs typeface="Segoe UI" panose="020B0502040204020203" pitchFamily="34" charset="0"/>
                </a:rPr>
                <a:t>工作规划</a:t>
              </a:r>
              <a:endParaRPr lang="en-US" altLang="zh-CN" sz="2400" b="1" dirty="0">
                <a:solidFill>
                  <a:schemeClr val="tx1">
                    <a:lumMod val="50000"/>
                    <a:lumOff val="50000"/>
                  </a:schemeClr>
                </a:solidFill>
                <a:latin typeface="+mj-ea"/>
                <a:ea typeface="+mj-ea"/>
                <a:cs typeface="Segoe UI" panose="020B0502040204020203" pitchFamily="34" charset="0"/>
              </a:endParaRPr>
            </a:p>
          </p:txBody>
        </p:sp>
      </p:grpSp>
      <p:grpSp>
        <p:nvGrpSpPr>
          <p:cNvPr id="14" name="组合 13"/>
          <p:cNvGrpSpPr/>
          <p:nvPr/>
        </p:nvGrpSpPr>
        <p:grpSpPr>
          <a:xfrm>
            <a:off x="1134250" y="3637429"/>
            <a:ext cx="10093711" cy="1206206"/>
            <a:chOff x="1133602" y="3392494"/>
            <a:chExt cx="10095025" cy="1206206"/>
          </a:xfrm>
        </p:grpSpPr>
        <p:sp>
          <p:nvSpPr>
            <p:cNvPr id="15" name="矩形 14"/>
            <p:cNvSpPr/>
            <p:nvPr/>
          </p:nvSpPr>
          <p:spPr>
            <a:xfrm>
              <a:off x="3663788" y="3408821"/>
              <a:ext cx="2497528" cy="118497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smtClean="0">
                  <a:solidFill>
                    <a:schemeClr val="tx1">
                      <a:lumMod val="50000"/>
                      <a:lumOff val="50000"/>
                    </a:schemeClr>
                  </a:solidFill>
                  <a:latin typeface="+mj-ea"/>
                  <a:ea typeface="+mj-ea"/>
                  <a:cs typeface="Segoe UI" panose="020B0502040204020203" pitchFamily="34" charset="0"/>
                </a:rPr>
                <a:t>单亮亮图文旗舰店</a:t>
              </a:r>
            </a:p>
            <a:p>
              <a:pPr marL="285750" indent="-285750" defTabSz="685165">
                <a:spcBef>
                  <a:spcPts val="675"/>
                </a:spcBef>
                <a:buFont typeface="Wingdings" panose="05000000000000000000" pitchFamily="2" charset="2"/>
                <a:buChar char="n"/>
              </a:pPr>
              <a:r>
                <a:rPr lang="en-US" altLang="zh-CN" sz="1400" dirty="0" smtClean="0">
                  <a:solidFill>
                    <a:schemeClr val="tx1">
                      <a:lumMod val="50000"/>
                      <a:lumOff val="50000"/>
                    </a:schemeClr>
                  </a:solidFill>
                  <a:latin typeface="+mj-ea"/>
                  <a:ea typeface="+mj-ea"/>
                  <a:cs typeface="Segoe UI" panose="020B0502040204020203" pitchFamily="34" charset="0"/>
                </a:rPr>
                <a:t>https://liangliangtuwen.tmall.com</a:t>
              </a:r>
            </a:p>
            <a:p>
              <a:pPr marL="285750" indent="-285750" defTabSz="685165">
                <a:spcBef>
                  <a:spcPts val="675"/>
                </a:spcBef>
                <a:buFont typeface="Wingdings" panose="05000000000000000000" pitchFamily="2" charset="2"/>
                <a:buChar char="n"/>
              </a:pPr>
              <a:endParaRPr lang="en-US" altLang="zh-CN" sz="1400" dirty="0">
                <a:solidFill>
                  <a:schemeClr val="tx1">
                    <a:lumMod val="50000"/>
                    <a:lumOff val="50000"/>
                  </a:schemeClr>
                </a:solidFill>
                <a:latin typeface="+mj-ea"/>
                <a:ea typeface="+mj-ea"/>
                <a:cs typeface="Segoe UI" panose="020B0502040204020203" pitchFamily="34" charset="0"/>
              </a:endParaRPr>
            </a:p>
          </p:txBody>
        </p:sp>
        <p:sp>
          <p:nvSpPr>
            <p:cNvPr id="16" name="矩形 15"/>
            <p:cNvSpPr/>
            <p:nvPr/>
          </p:nvSpPr>
          <p:spPr>
            <a:xfrm>
              <a:off x="6199413" y="3408821"/>
              <a:ext cx="2497528" cy="11849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sp>
          <p:nvSpPr>
            <p:cNvPr id="17" name="矩形 16"/>
            <p:cNvSpPr/>
            <p:nvPr/>
          </p:nvSpPr>
          <p:spPr>
            <a:xfrm>
              <a:off x="8731099" y="3392494"/>
              <a:ext cx="2497528" cy="118497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sp>
          <p:nvSpPr>
            <p:cNvPr id="18" name="矩形 17"/>
            <p:cNvSpPr/>
            <p:nvPr/>
          </p:nvSpPr>
          <p:spPr>
            <a:xfrm>
              <a:off x="1133602" y="3413721"/>
              <a:ext cx="2497528" cy="118497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spcBef>
                  <a:spcPts val="675"/>
                </a:spcBef>
              </a:pPr>
              <a:r>
                <a:rPr lang="zh-CN" altLang="en-US" sz="2400" b="1" dirty="0">
                  <a:solidFill>
                    <a:schemeClr val="tx1">
                      <a:lumMod val="50000"/>
                      <a:lumOff val="50000"/>
                    </a:schemeClr>
                  </a:solidFill>
                  <a:latin typeface="+mj-ea"/>
                  <a:ea typeface="+mj-ea"/>
                  <a:cs typeface="Segoe UI" panose="020B0502040204020203" pitchFamily="34" charset="0"/>
                </a:rPr>
                <a:t>工作方式</a:t>
              </a:r>
              <a:endParaRPr lang="en-US" altLang="zh-CN" sz="2400" b="1" dirty="0">
                <a:solidFill>
                  <a:schemeClr val="tx1">
                    <a:lumMod val="50000"/>
                    <a:lumOff val="50000"/>
                  </a:schemeClr>
                </a:solidFill>
                <a:latin typeface="+mj-ea"/>
                <a:ea typeface="+mj-ea"/>
                <a:cs typeface="Segoe UI" panose="020B0502040204020203" pitchFamily="34" charset="0"/>
              </a:endParaRPr>
            </a:p>
          </p:txBody>
        </p:sp>
      </p:grpSp>
      <p:grpSp>
        <p:nvGrpSpPr>
          <p:cNvPr id="19" name="组合 18"/>
          <p:cNvGrpSpPr/>
          <p:nvPr/>
        </p:nvGrpSpPr>
        <p:grpSpPr>
          <a:xfrm>
            <a:off x="1128812" y="4899655"/>
            <a:ext cx="10093711" cy="1206206"/>
            <a:chOff x="1144492" y="4654720"/>
            <a:chExt cx="10095025" cy="1206206"/>
          </a:xfrm>
        </p:grpSpPr>
        <p:sp>
          <p:nvSpPr>
            <p:cNvPr id="20" name="矩形 19"/>
            <p:cNvSpPr/>
            <p:nvPr/>
          </p:nvSpPr>
          <p:spPr>
            <a:xfrm>
              <a:off x="3674678" y="4671047"/>
              <a:ext cx="2497528" cy="118497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sp>
          <p:nvSpPr>
            <p:cNvPr id="21" name="矩形 20"/>
            <p:cNvSpPr/>
            <p:nvPr/>
          </p:nvSpPr>
          <p:spPr>
            <a:xfrm>
              <a:off x="6210303" y="4671047"/>
              <a:ext cx="2497528" cy="118497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sp>
          <p:nvSpPr>
            <p:cNvPr id="22" name="矩形 21"/>
            <p:cNvSpPr/>
            <p:nvPr/>
          </p:nvSpPr>
          <p:spPr>
            <a:xfrm>
              <a:off x="8741989" y="4654720"/>
              <a:ext cx="2497528" cy="1184979"/>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defTabSz="685165">
                <a:spcBef>
                  <a:spcPts val="675"/>
                </a:spcBef>
                <a:buFont typeface="Wingdings" panose="05000000000000000000" pitchFamily="2" charset="2"/>
                <a:buChar char="n"/>
              </a:pPr>
              <a:r>
                <a:rPr lang="zh-CN" altLang="en-US" sz="1400" dirty="0">
                  <a:solidFill>
                    <a:schemeClr val="tx1">
                      <a:lumMod val="50000"/>
                      <a:lumOff val="50000"/>
                    </a:schemeClr>
                  </a:solidFill>
                  <a:latin typeface="+mj-ea"/>
                  <a:ea typeface="+mj-ea"/>
                  <a:cs typeface="Segoe UI" panose="020B0502040204020203" pitchFamily="34" charset="0"/>
                </a:rPr>
                <a:t>单击此处填加文字内容单击此处填加文字内容单击此处填加文字内容</a:t>
              </a:r>
              <a:endParaRPr lang="en-US" altLang="zh-CN" sz="1400" dirty="0">
                <a:solidFill>
                  <a:schemeClr val="tx1">
                    <a:lumMod val="50000"/>
                    <a:lumOff val="50000"/>
                  </a:schemeClr>
                </a:solidFill>
                <a:latin typeface="+mj-ea"/>
                <a:ea typeface="+mj-ea"/>
                <a:cs typeface="Segoe UI" panose="020B0502040204020203" pitchFamily="34" charset="0"/>
              </a:endParaRPr>
            </a:p>
          </p:txBody>
        </p:sp>
        <p:sp>
          <p:nvSpPr>
            <p:cNvPr id="23" name="矩形 22"/>
            <p:cNvSpPr/>
            <p:nvPr/>
          </p:nvSpPr>
          <p:spPr>
            <a:xfrm>
              <a:off x="1144492" y="4675947"/>
              <a:ext cx="2497528" cy="1184979"/>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165">
                <a:spcBef>
                  <a:spcPts val="675"/>
                </a:spcBef>
              </a:pPr>
              <a:r>
                <a:rPr lang="zh-CN" altLang="en-US" sz="2400" b="1" dirty="0">
                  <a:solidFill>
                    <a:schemeClr val="tx1">
                      <a:lumMod val="50000"/>
                      <a:lumOff val="50000"/>
                    </a:schemeClr>
                  </a:solidFill>
                  <a:latin typeface="+mj-ea"/>
                  <a:ea typeface="+mj-ea"/>
                  <a:cs typeface="Segoe UI" panose="020B0502040204020203" pitchFamily="34" charset="0"/>
                </a:rPr>
                <a:t>达成目标</a:t>
              </a:r>
              <a:endParaRPr lang="en-US" altLang="zh-CN" sz="2400" b="1" dirty="0">
                <a:solidFill>
                  <a:schemeClr val="tx1">
                    <a:lumMod val="50000"/>
                    <a:lumOff val="50000"/>
                  </a:schemeClr>
                </a:solidFill>
                <a:latin typeface="+mj-ea"/>
                <a:ea typeface="+mj-ea"/>
                <a:cs typeface="Segoe UI" panose="020B0502040204020203" pitchFamily="34" charset="0"/>
              </a:endParaRPr>
            </a:p>
          </p:txBody>
        </p:sp>
      </p:grpSp>
      <p:sp>
        <p:nvSpPr>
          <p:cNvPr id="24" name="标题 23"/>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mc:AlternateContent xmlns:mc="http://schemas.openxmlformats.org/markup-compatibility/2006">
    <mc:Choice xmlns:p14="http://schemas.microsoft.com/office/powerpoint/2010/main" xmlns=""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20000">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14:bounceEnd="20000">
                                          <p:cBhvr additive="base">
                                            <p:cTn id="7" dur="1250" fill="hold"/>
                                            <p:tgtEl>
                                              <p:spTgt spid="2"/>
                                            </p:tgtEl>
                                            <p:attrNameLst>
                                              <p:attrName>ppt_x</p:attrName>
                                            </p:attrNameLst>
                                          </p:cBhvr>
                                          <p:tavLst>
                                            <p:tav tm="0">
                                              <p:val>
                                                <p:strVal val="1+#ppt_w/2"/>
                                              </p:val>
                                            </p:tav>
                                            <p:tav tm="100000">
                                              <p:val>
                                                <p:strVal val="#ppt_x"/>
                                              </p:val>
                                            </p:tav>
                                          </p:tavLst>
                                        </p:anim>
                                        <p:anim calcmode="lin" valueType="num" p14:bounceEnd="20000">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20000">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14:bounceEnd="20000">
                                          <p:cBhvr additive="base">
                                            <p:cTn id="11" dur="1250" fill="hold"/>
                                            <p:tgtEl>
                                              <p:spTgt spid="5"/>
                                            </p:tgtEl>
                                            <p:attrNameLst>
                                              <p:attrName>ppt_x</p:attrName>
                                            </p:attrNameLst>
                                          </p:cBhvr>
                                          <p:tavLst>
                                            <p:tav tm="0">
                                              <p:val>
                                                <p:strVal val="1+#ppt_w/2"/>
                                              </p:val>
                                            </p:tav>
                                            <p:tav tm="100000">
                                              <p:val>
                                                <p:strVal val="#ppt_x"/>
                                              </p:val>
                                            </p:tav>
                                          </p:tavLst>
                                        </p:anim>
                                        <p:anim calcmode="lin" valueType="num" p14:bounceEnd="20000">
                                          <p:cBhvr additive="base">
                                            <p:cTn id="12" dur="12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20000">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14:bounceEnd="20000">
                                          <p:cBhvr additive="base">
                                            <p:cTn id="15" dur="1250" fill="hold"/>
                                            <p:tgtEl>
                                              <p:spTgt spid="8"/>
                                            </p:tgtEl>
                                            <p:attrNameLst>
                                              <p:attrName>ppt_x</p:attrName>
                                            </p:attrNameLst>
                                          </p:cBhvr>
                                          <p:tavLst>
                                            <p:tav tm="0">
                                              <p:val>
                                                <p:strVal val="1+#ppt_w/2"/>
                                              </p:val>
                                            </p:tav>
                                            <p:tav tm="100000">
                                              <p:val>
                                                <p:strVal val="#ppt_x"/>
                                              </p:val>
                                            </p:tav>
                                          </p:tavLst>
                                        </p:anim>
                                        <p:anim calcmode="lin" valueType="num" p14:bounceEnd="20000">
                                          <p:cBhvr additive="base">
                                            <p:cTn id="16" dur="12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20000">
                                      <p:stCondLst>
                                        <p:cond delay="750"/>
                                      </p:stCondLst>
                                      <p:childTnLst>
                                        <p:set>
                                          <p:cBhvr>
                                            <p:cTn id="18" dur="1" fill="hold">
                                              <p:stCondLst>
                                                <p:cond delay="0"/>
                                              </p:stCondLst>
                                            </p:cTn>
                                            <p:tgtEl>
                                              <p:spTgt spid="11"/>
                                            </p:tgtEl>
                                            <p:attrNameLst>
                                              <p:attrName>style.visibility</p:attrName>
                                            </p:attrNameLst>
                                          </p:cBhvr>
                                          <p:to>
                                            <p:strVal val="visible"/>
                                          </p:to>
                                        </p:set>
                                        <p:anim calcmode="lin" valueType="num" p14:bounceEnd="20000">
                                          <p:cBhvr additive="base">
                                            <p:cTn id="19" dur="1250" fill="hold"/>
                                            <p:tgtEl>
                                              <p:spTgt spid="11"/>
                                            </p:tgtEl>
                                            <p:attrNameLst>
                                              <p:attrName>ppt_x</p:attrName>
                                            </p:attrNameLst>
                                          </p:cBhvr>
                                          <p:tavLst>
                                            <p:tav tm="0">
                                              <p:val>
                                                <p:strVal val="1+#ppt_w/2"/>
                                              </p:val>
                                            </p:tav>
                                            <p:tav tm="100000">
                                              <p:val>
                                                <p:strVal val="#ppt_x"/>
                                              </p:val>
                                            </p:tav>
                                          </p:tavLst>
                                        </p:anim>
                                        <p:anim calcmode="lin" valueType="num" p14:bounceEnd="20000">
                                          <p:cBhvr additive="base">
                                            <p:cTn id="20" dur="1250" fill="hold"/>
                                            <p:tgtEl>
                                              <p:spTgt spid="11"/>
                                            </p:tgtEl>
                                            <p:attrNameLst>
                                              <p:attrName>ppt_y</p:attrName>
                                            </p:attrNameLst>
                                          </p:cBhvr>
                                          <p:tavLst>
                                            <p:tav tm="0">
                                              <p:val>
                                                <p:strVal val="#ppt_y"/>
                                              </p:val>
                                            </p:tav>
                                            <p:tav tm="100000">
                                              <p:val>
                                                <p:strVal val="#ppt_y"/>
                                              </p:val>
                                            </p:tav>
                                          </p:tavLst>
                                        </p:anim>
                                      </p:childTnLst>
                                    </p:cTn>
                                  </p:par>
                                  <p:par>
                                    <p:cTn id="21" presetID="42" presetClass="entr" presetSubtype="0" fill="hold" nodeType="withEffect">
                                      <p:stCondLst>
                                        <p:cond delay="2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250"/>
                                            <p:tgtEl>
                                              <p:spTgt spid="14"/>
                                            </p:tgtEl>
                                          </p:cBhvr>
                                        </p:animEffect>
                                        <p:anim calcmode="lin" valueType="num">
                                          <p:cBhvr>
                                            <p:cTn id="24" dur="1250" fill="hold"/>
                                            <p:tgtEl>
                                              <p:spTgt spid="14"/>
                                            </p:tgtEl>
                                            <p:attrNameLst>
                                              <p:attrName>ppt_x</p:attrName>
                                            </p:attrNameLst>
                                          </p:cBhvr>
                                          <p:tavLst>
                                            <p:tav tm="0">
                                              <p:val>
                                                <p:strVal val="#ppt_x"/>
                                              </p:val>
                                            </p:tav>
                                            <p:tav tm="100000">
                                              <p:val>
                                                <p:strVal val="#ppt_x"/>
                                              </p:val>
                                            </p:tav>
                                          </p:tavLst>
                                        </p:anim>
                                        <p:anim calcmode="lin" valueType="num">
                                          <p:cBhvr>
                                            <p:cTn id="25" dur="125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32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250"/>
                                            <p:tgtEl>
                                              <p:spTgt spid="19"/>
                                            </p:tgtEl>
                                          </p:cBhvr>
                                        </p:animEffect>
                                        <p:anim calcmode="lin" valueType="num">
                                          <p:cBhvr>
                                            <p:cTn id="29" dur="1250" fill="hold"/>
                                            <p:tgtEl>
                                              <p:spTgt spid="19"/>
                                            </p:tgtEl>
                                            <p:attrNameLst>
                                              <p:attrName>ppt_x</p:attrName>
                                            </p:attrNameLst>
                                          </p:cBhvr>
                                          <p:tavLst>
                                            <p:tav tm="0">
                                              <p:val>
                                                <p:strVal val="#ppt_x"/>
                                              </p:val>
                                            </p:tav>
                                            <p:tav tm="100000">
                                              <p:val>
                                                <p:strVal val="#ppt_x"/>
                                              </p:val>
                                            </p:tav>
                                          </p:tavLst>
                                        </p:anim>
                                        <p:anim calcmode="lin" valueType="num">
                                          <p:cBhvr>
                                            <p:cTn id="30" dur="12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75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250" fill="hold"/>
                                            <p:tgtEl>
                                              <p:spTgt spid="2"/>
                                            </p:tgtEl>
                                            <p:attrNameLst>
                                              <p:attrName>ppt_x</p:attrName>
                                            </p:attrNameLst>
                                          </p:cBhvr>
                                          <p:tavLst>
                                            <p:tav tm="0">
                                              <p:val>
                                                <p:strVal val="1+#ppt_w/2"/>
                                              </p:val>
                                            </p:tav>
                                            <p:tav tm="100000">
                                              <p:val>
                                                <p:strVal val="#ppt_x"/>
                                              </p:val>
                                            </p:tav>
                                          </p:tavLst>
                                        </p:anim>
                                        <p:anim calcmode="lin" valueType="num">
                                          <p:cBhvr additive="base">
                                            <p:cTn id="8" dur="1250" fill="hold"/>
                                            <p:tgtEl>
                                              <p:spTgt spid="2"/>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75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1250" fill="hold"/>
                                            <p:tgtEl>
                                              <p:spTgt spid="5"/>
                                            </p:tgtEl>
                                            <p:attrNameLst>
                                              <p:attrName>ppt_x</p:attrName>
                                            </p:attrNameLst>
                                          </p:cBhvr>
                                          <p:tavLst>
                                            <p:tav tm="0">
                                              <p:val>
                                                <p:strVal val="1+#ppt_w/2"/>
                                              </p:val>
                                            </p:tav>
                                            <p:tav tm="100000">
                                              <p:val>
                                                <p:strVal val="#ppt_x"/>
                                              </p:val>
                                            </p:tav>
                                          </p:tavLst>
                                        </p:anim>
                                        <p:anim calcmode="lin" valueType="num">
                                          <p:cBhvr additive="base">
                                            <p:cTn id="12" dur="125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75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1250" fill="hold"/>
                                            <p:tgtEl>
                                              <p:spTgt spid="8"/>
                                            </p:tgtEl>
                                            <p:attrNameLst>
                                              <p:attrName>ppt_x</p:attrName>
                                            </p:attrNameLst>
                                          </p:cBhvr>
                                          <p:tavLst>
                                            <p:tav tm="0">
                                              <p:val>
                                                <p:strVal val="1+#ppt_w/2"/>
                                              </p:val>
                                            </p:tav>
                                            <p:tav tm="100000">
                                              <p:val>
                                                <p:strVal val="#ppt_x"/>
                                              </p:val>
                                            </p:tav>
                                          </p:tavLst>
                                        </p:anim>
                                        <p:anim calcmode="lin" valueType="num">
                                          <p:cBhvr additive="base">
                                            <p:cTn id="16" dur="125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75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1250" fill="hold"/>
                                            <p:tgtEl>
                                              <p:spTgt spid="11"/>
                                            </p:tgtEl>
                                            <p:attrNameLst>
                                              <p:attrName>ppt_x</p:attrName>
                                            </p:attrNameLst>
                                          </p:cBhvr>
                                          <p:tavLst>
                                            <p:tav tm="0">
                                              <p:val>
                                                <p:strVal val="1+#ppt_w/2"/>
                                              </p:val>
                                            </p:tav>
                                            <p:tav tm="100000">
                                              <p:val>
                                                <p:strVal val="#ppt_x"/>
                                              </p:val>
                                            </p:tav>
                                          </p:tavLst>
                                        </p:anim>
                                        <p:anim calcmode="lin" valueType="num">
                                          <p:cBhvr additive="base">
                                            <p:cTn id="20" dur="1250" fill="hold"/>
                                            <p:tgtEl>
                                              <p:spTgt spid="11"/>
                                            </p:tgtEl>
                                            <p:attrNameLst>
                                              <p:attrName>ppt_y</p:attrName>
                                            </p:attrNameLst>
                                          </p:cBhvr>
                                          <p:tavLst>
                                            <p:tav tm="0">
                                              <p:val>
                                                <p:strVal val="#ppt_y"/>
                                              </p:val>
                                            </p:tav>
                                            <p:tav tm="100000">
                                              <p:val>
                                                <p:strVal val="#ppt_y"/>
                                              </p:val>
                                            </p:tav>
                                          </p:tavLst>
                                        </p:anim>
                                      </p:childTnLst>
                                    </p:cTn>
                                  </p:par>
                                  <p:par>
                                    <p:cTn id="21" presetID="42" presetClass="entr" presetSubtype="0" fill="hold" nodeType="withEffect">
                                      <p:stCondLst>
                                        <p:cond delay="200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1250"/>
                                            <p:tgtEl>
                                              <p:spTgt spid="14"/>
                                            </p:tgtEl>
                                          </p:cBhvr>
                                        </p:animEffect>
                                        <p:anim calcmode="lin" valueType="num">
                                          <p:cBhvr>
                                            <p:cTn id="24" dur="1250" fill="hold"/>
                                            <p:tgtEl>
                                              <p:spTgt spid="14"/>
                                            </p:tgtEl>
                                            <p:attrNameLst>
                                              <p:attrName>ppt_x</p:attrName>
                                            </p:attrNameLst>
                                          </p:cBhvr>
                                          <p:tavLst>
                                            <p:tav tm="0">
                                              <p:val>
                                                <p:strVal val="#ppt_x"/>
                                              </p:val>
                                            </p:tav>
                                            <p:tav tm="100000">
                                              <p:val>
                                                <p:strVal val="#ppt_x"/>
                                              </p:val>
                                            </p:tav>
                                          </p:tavLst>
                                        </p:anim>
                                        <p:anim calcmode="lin" valueType="num">
                                          <p:cBhvr>
                                            <p:cTn id="25" dur="1250" fill="hold"/>
                                            <p:tgtEl>
                                              <p:spTgt spid="14"/>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3250"/>
                                      </p:stCondLst>
                                      <p:childTnLst>
                                        <p:set>
                                          <p:cBhvr>
                                            <p:cTn id="27" dur="1" fill="hold">
                                              <p:stCondLst>
                                                <p:cond delay="0"/>
                                              </p:stCondLst>
                                            </p:cTn>
                                            <p:tgtEl>
                                              <p:spTgt spid="19"/>
                                            </p:tgtEl>
                                            <p:attrNameLst>
                                              <p:attrName>style.visibility</p:attrName>
                                            </p:attrNameLst>
                                          </p:cBhvr>
                                          <p:to>
                                            <p:strVal val="visible"/>
                                          </p:to>
                                        </p:set>
                                        <p:animEffect transition="in" filter="fade">
                                          <p:cBhvr>
                                            <p:cTn id="28" dur="1250"/>
                                            <p:tgtEl>
                                              <p:spTgt spid="19"/>
                                            </p:tgtEl>
                                          </p:cBhvr>
                                        </p:animEffect>
                                        <p:anim calcmode="lin" valueType="num">
                                          <p:cBhvr>
                                            <p:cTn id="29" dur="1250" fill="hold"/>
                                            <p:tgtEl>
                                              <p:spTgt spid="19"/>
                                            </p:tgtEl>
                                            <p:attrNameLst>
                                              <p:attrName>ppt_x</p:attrName>
                                            </p:attrNameLst>
                                          </p:cBhvr>
                                          <p:tavLst>
                                            <p:tav tm="0">
                                              <p:val>
                                                <p:strVal val="#ppt_x"/>
                                              </p:val>
                                            </p:tav>
                                            <p:tav tm="100000">
                                              <p:val>
                                                <p:strVal val="#ppt_x"/>
                                              </p:val>
                                            </p:tav>
                                          </p:tavLst>
                                        </p:anim>
                                        <p:anim calcmode="lin" valueType="num">
                                          <p:cBhvr>
                                            <p:cTn id="30" dur="12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20"/>
          <p:cNvGrpSpPr/>
          <p:nvPr/>
        </p:nvGrpSpPr>
        <p:grpSpPr>
          <a:xfrm flipH="1">
            <a:off x="6598154" y="3947675"/>
            <a:ext cx="1295922" cy="2526837"/>
            <a:chOff x="6598421" y="4121221"/>
            <a:chExt cx="1474828" cy="2876809"/>
          </a:xfrm>
          <a:solidFill>
            <a:srgbClr val="4B5773"/>
          </a:solidFill>
        </p:grpSpPr>
        <p:sp>
          <p:nvSpPr>
            <p:cNvPr id="5" name="Freeform 254"/>
            <p:cNvSpPr/>
            <p:nvPr/>
          </p:nvSpPr>
          <p:spPr bwMode="auto">
            <a:xfrm flipH="1">
              <a:off x="7112037" y="4121221"/>
              <a:ext cx="735013" cy="352425"/>
            </a:xfrm>
            <a:custGeom>
              <a:avLst/>
              <a:gdLst>
                <a:gd name="T0" fmla="*/ 630 w 651"/>
                <a:gd name="T1" fmla="*/ 273 h 313"/>
                <a:gd name="T2" fmla="*/ 589 w 651"/>
                <a:gd name="T3" fmla="*/ 273 h 313"/>
                <a:gd name="T4" fmla="*/ 304 w 651"/>
                <a:gd name="T5" fmla="*/ 0 h 313"/>
                <a:gd name="T6" fmla="*/ 19 w 651"/>
                <a:gd name="T7" fmla="*/ 271 h 313"/>
                <a:gd name="T8" fmla="*/ 0 w 651"/>
                <a:gd name="T9" fmla="*/ 292 h 313"/>
                <a:gd name="T10" fmla="*/ 21 w 651"/>
                <a:gd name="T11" fmla="*/ 313 h 313"/>
                <a:gd name="T12" fmla="*/ 630 w 651"/>
                <a:gd name="T13" fmla="*/ 313 h 313"/>
                <a:gd name="T14" fmla="*/ 651 w 651"/>
                <a:gd name="T15" fmla="*/ 293 h 313"/>
                <a:gd name="T16" fmla="*/ 630 w 651"/>
                <a:gd name="T17" fmla="*/ 273 h 3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1" h="313">
                  <a:moveTo>
                    <a:pt x="630" y="273"/>
                  </a:moveTo>
                  <a:cubicBezTo>
                    <a:pt x="589" y="273"/>
                    <a:pt x="589" y="273"/>
                    <a:pt x="589" y="273"/>
                  </a:cubicBezTo>
                  <a:cubicBezTo>
                    <a:pt x="578" y="113"/>
                    <a:pt x="454" y="0"/>
                    <a:pt x="304" y="0"/>
                  </a:cubicBezTo>
                  <a:cubicBezTo>
                    <a:pt x="153" y="0"/>
                    <a:pt x="30" y="116"/>
                    <a:pt x="19" y="271"/>
                  </a:cubicBezTo>
                  <a:cubicBezTo>
                    <a:pt x="9" y="272"/>
                    <a:pt x="0" y="281"/>
                    <a:pt x="0" y="292"/>
                  </a:cubicBezTo>
                  <a:cubicBezTo>
                    <a:pt x="0" y="303"/>
                    <a:pt x="10" y="313"/>
                    <a:pt x="21" y="313"/>
                  </a:cubicBezTo>
                  <a:cubicBezTo>
                    <a:pt x="630" y="313"/>
                    <a:pt x="630" y="313"/>
                    <a:pt x="630" y="313"/>
                  </a:cubicBezTo>
                  <a:cubicBezTo>
                    <a:pt x="642" y="313"/>
                    <a:pt x="651" y="304"/>
                    <a:pt x="651" y="293"/>
                  </a:cubicBezTo>
                  <a:cubicBezTo>
                    <a:pt x="651" y="282"/>
                    <a:pt x="642" y="273"/>
                    <a:pt x="630" y="273"/>
                  </a:cubicBezTo>
                  <a:close/>
                </a:path>
              </a:pathLst>
            </a:custGeom>
            <a:solidFill>
              <a:schemeClr val="accent2"/>
            </a:solidFill>
            <a:ln>
              <a:noFill/>
            </a:ln>
          </p:spPr>
          <p:txBody>
            <a:bodyPr vert="horz" wrap="square" lIns="91440" tIns="45720" rIns="91440" bIns="45720" numCol="1" anchor="t" anchorCtr="0" compatLnSpc="1"/>
            <a:lstStyle/>
            <a:p>
              <a:endParaRPr lang="id-ID">
                <a:latin typeface="Agency FB" panose="020B0503020202020204" pitchFamily="34" charset="0"/>
                <a:cs typeface="+mn-ea"/>
              </a:endParaRPr>
            </a:p>
          </p:txBody>
        </p:sp>
        <p:sp>
          <p:nvSpPr>
            <p:cNvPr id="6" name="Freeform 255"/>
            <p:cNvSpPr/>
            <p:nvPr/>
          </p:nvSpPr>
          <p:spPr bwMode="auto">
            <a:xfrm flipH="1">
              <a:off x="6598421" y="4170929"/>
              <a:ext cx="1474828" cy="2827101"/>
            </a:xfrm>
            <a:custGeom>
              <a:avLst/>
              <a:gdLst>
                <a:gd name="T0" fmla="*/ 835 w 1488"/>
                <a:gd name="T1" fmla="*/ 717 h 2854"/>
                <a:gd name="T2" fmla="*/ 851 w 1488"/>
                <a:gd name="T3" fmla="*/ 708 h 2854"/>
                <a:gd name="T4" fmla="*/ 1249 w 1488"/>
                <a:gd name="T5" fmla="*/ 68 h 2854"/>
                <a:gd name="T6" fmla="*/ 1417 w 1488"/>
                <a:gd name="T7" fmla="*/ 36 h 2854"/>
                <a:gd name="T8" fmla="*/ 1451 w 1488"/>
                <a:gd name="T9" fmla="*/ 199 h 2854"/>
                <a:gd name="T10" fmla="*/ 890 w 1488"/>
                <a:gd name="T11" fmla="*/ 1074 h 2854"/>
                <a:gd name="T12" fmla="*/ 887 w 1488"/>
                <a:gd name="T13" fmla="*/ 1085 h 2854"/>
                <a:gd name="T14" fmla="*/ 887 w 1488"/>
                <a:gd name="T15" fmla="*/ 1839 h 2854"/>
                <a:gd name="T16" fmla="*/ 887 w 1488"/>
                <a:gd name="T17" fmla="*/ 1906 h 2854"/>
                <a:gd name="T18" fmla="*/ 887 w 1488"/>
                <a:gd name="T19" fmla="*/ 2723 h 2854"/>
                <a:gd name="T20" fmla="*/ 751 w 1488"/>
                <a:gd name="T21" fmla="*/ 2854 h 2854"/>
                <a:gd name="T22" fmla="*/ 749 w 1488"/>
                <a:gd name="T23" fmla="*/ 2854 h 2854"/>
                <a:gd name="T24" fmla="*/ 614 w 1488"/>
                <a:gd name="T25" fmla="*/ 2723 h 2854"/>
                <a:gd name="T26" fmla="*/ 614 w 1488"/>
                <a:gd name="T27" fmla="*/ 1925 h 2854"/>
                <a:gd name="T28" fmla="*/ 595 w 1488"/>
                <a:gd name="T29" fmla="*/ 1906 h 2854"/>
                <a:gd name="T30" fmla="*/ 576 w 1488"/>
                <a:gd name="T31" fmla="*/ 1906 h 2854"/>
                <a:gd name="T32" fmla="*/ 557 w 1488"/>
                <a:gd name="T33" fmla="*/ 1925 h 2854"/>
                <a:gd name="T34" fmla="*/ 557 w 1488"/>
                <a:gd name="T35" fmla="*/ 2723 h 2854"/>
                <a:gd name="T36" fmla="*/ 421 w 1488"/>
                <a:gd name="T37" fmla="*/ 2854 h 2854"/>
                <a:gd name="T38" fmla="*/ 419 w 1488"/>
                <a:gd name="T39" fmla="*/ 2854 h 2854"/>
                <a:gd name="T40" fmla="*/ 283 w 1488"/>
                <a:gd name="T41" fmla="*/ 2723 h 2854"/>
                <a:gd name="T42" fmla="*/ 283 w 1488"/>
                <a:gd name="T43" fmla="*/ 1906 h 2854"/>
                <a:gd name="T44" fmla="*/ 283 w 1488"/>
                <a:gd name="T45" fmla="*/ 1839 h 2854"/>
                <a:gd name="T46" fmla="*/ 283 w 1488"/>
                <a:gd name="T47" fmla="*/ 1103 h 2854"/>
                <a:gd name="T48" fmla="*/ 263 w 1488"/>
                <a:gd name="T49" fmla="*/ 1085 h 2854"/>
                <a:gd name="T50" fmla="*/ 263 w 1488"/>
                <a:gd name="T51" fmla="*/ 1085 h 2854"/>
                <a:gd name="T52" fmla="*/ 246 w 1488"/>
                <a:gd name="T53" fmla="*/ 1103 h 2854"/>
                <a:gd name="T54" fmla="*/ 246 w 1488"/>
                <a:gd name="T55" fmla="*/ 1712 h 2854"/>
                <a:gd name="T56" fmla="*/ 123 w 1488"/>
                <a:gd name="T57" fmla="*/ 1830 h 2854"/>
                <a:gd name="T58" fmla="*/ 0 w 1488"/>
                <a:gd name="T59" fmla="*/ 1712 h 2854"/>
                <a:gd name="T60" fmla="*/ 0 w 1488"/>
                <a:gd name="T61" fmla="*/ 1170 h 2854"/>
                <a:gd name="T62" fmla="*/ 0 w 1488"/>
                <a:gd name="T63" fmla="*/ 1024 h 2854"/>
                <a:gd name="T64" fmla="*/ 0 w 1488"/>
                <a:gd name="T65" fmla="*/ 736 h 2854"/>
                <a:gd name="T66" fmla="*/ 19 w 1488"/>
                <a:gd name="T67" fmla="*/ 717 h 2854"/>
                <a:gd name="T68" fmla="*/ 835 w 1488"/>
                <a:gd name="T69" fmla="*/ 717 h 28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488" h="2854">
                  <a:moveTo>
                    <a:pt x="835" y="717"/>
                  </a:moveTo>
                  <a:cubicBezTo>
                    <a:pt x="841" y="717"/>
                    <a:pt x="847" y="714"/>
                    <a:pt x="851" y="708"/>
                  </a:cubicBezTo>
                  <a:cubicBezTo>
                    <a:pt x="1249" y="68"/>
                    <a:pt x="1249" y="68"/>
                    <a:pt x="1249" y="68"/>
                  </a:cubicBezTo>
                  <a:cubicBezTo>
                    <a:pt x="1286" y="14"/>
                    <a:pt x="1361" y="0"/>
                    <a:pt x="1417" y="36"/>
                  </a:cubicBezTo>
                  <a:cubicBezTo>
                    <a:pt x="1473" y="72"/>
                    <a:pt x="1488" y="145"/>
                    <a:pt x="1451" y="199"/>
                  </a:cubicBezTo>
                  <a:cubicBezTo>
                    <a:pt x="890" y="1074"/>
                    <a:pt x="890" y="1074"/>
                    <a:pt x="890" y="1074"/>
                  </a:cubicBezTo>
                  <a:cubicBezTo>
                    <a:pt x="888" y="1077"/>
                    <a:pt x="887" y="1081"/>
                    <a:pt x="887" y="1085"/>
                  </a:cubicBezTo>
                  <a:cubicBezTo>
                    <a:pt x="887" y="1839"/>
                    <a:pt x="887" y="1839"/>
                    <a:pt x="887" y="1839"/>
                  </a:cubicBezTo>
                  <a:cubicBezTo>
                    <a:pt x="887" y="1906"/>
                    <a:pt x="887" y="1906"/>
                    <a:pt x="887" y="1906"/>
                  </a:cubicBezTo>
                  <a:cubicBezTo>
                    <a:pt x="887" y="2723"/>
                    <a:pt x="887" y="2723"/>
                    <a:pt x="887" y="2723"/>
                  </a:cubicBezTo>
                  <a:cubicBezTo>
                    <a:pt x="887" y="2795"/>
                    <a:pt x="826" y="2854"/>
                    <a:pt x="751" y="2854"/>
                  </a:cubicBezTo>
                  <a:cubicBezTo>
                    <a:pt x="749" y="2854"/>
                    <a:pt x="749" y="2854"/>
                    <a:pt x="749" y="2854"/>
                  </a:cubicBezTo>
                  <a:cubicBezTo>
                    <a:pt x="675" y="2854"/>
                    <a:pt x="614" y="2795"/>
                    <a:pt x="614" y="2723"/>
                  </a:cubicBezTo>
                  <a:cubicBezTo>
                    <a:pt x="614" y="1925"/>
                    <a:pt x="614" y="1925"/>
                    <a:pt x="614" y="1925"/>
                  </a:cubicBezTo>
                  <a:cubicBezTo>
                    <a:pt x="614" y="1914"/>
                    <a:pt x="605" y="1906"/>
                    <a:pt x="595" y="1906"/>
                  </a:cubicBezTo>
                  <a:cubicBezTo>
                    <a:pt x="576" y="1906"/>
                    <a:pt x="576" y="1906"/>
                    <a:pt x="576" y="1906"/>
                  </a:cubicBezTo>
                  <a:cubicBezTo>
                    <a:pt x="565" y="1906"/>
                    <a:pt x="557" y="1914"/>
                    <a:pt x="557" y="1925"/>
                  </a:cubicBezTo>
                  <a:cubicBezTo>
                    <a:pt x="557" y="2723"/>
                    <a:pt x="557" y="2723"/>
                    <a:pt x="557" y="2723"/>
                  </a:cubicBezTo>
                  <a:cubicBezTo>
                    <a:pt x="557" y="2795"/>
                    <a:pt x="495" y="2854"/>
                    <a:pt x="421" y="2854"/>
                  </a:cubicBezTo>
                  <a:cubicBezTo>
                    <a:pt x="419" y="2854"/>
                    <a:pt x="419" y="2854"/>
                    <a:pt x="419" y="2854"/>
                  </a:cubicBezTo>
                  <a:cubicBezTo>
                    <a:pt x="344" y="2854"/>
                    <a:pt x="283" y="2795"/>
                    <a:pt x="283" y="2723"/>
                  </a:cubicBezTo>
                  <a:cubicBezTo>
                    <a:pt x="283" y="1906"/>
                    <a:pt x="283" y="1906"/>
                    <a:pt x="283" y="1906"/>
                  </a:cubicBezTo>
                  <a:cubicBezTo>
                    <a:pt x="283" y="1839"/>
                    <a:pt x="283" y="1839"/>
                    <a:pt x="283" y="1839"/>
                  </a:cubicBezTo>
                  <a:cubicBezTo>
                    <a:pt x="283" y="1103"/>
                    <a:pt x="283" y="1103"/>
                    <a:pt x="283" y="1103"/>
                  </a:cubicBezTo>
                  <a:cubicBezTo>
                    <a:pt x="283" y="1092"/>
                    <a:pt x="274" y="1084"/>
                    <a:pt x="263" y="1085"/>
                  </a:cubicBezTo>
                  <a:cubicBezTo>
                    <a:pt x="263" y="1085"/>
                    <a:pt x="263" y="1085"/>
                    <a:pt x="263" y="1085"/>
                  </a:cubicBezTo>
                  <a:cubicBezTo>
                    <a:pt x="253" y="1086"/>
                    <a:pt x="246" y="1094"/>
                    <a:pt x="246" y="1103"/>
                  </a:cubicBezTo>
                  <a:cubicBezTo>
                    <a:pt x="246" y="1712"/>
                    <a:pt x="246" y="1712"/>
                    <a:pt x="246" y="1712"/>
                  </a:cubicBezTo>
                  <a:cubicBezTo>
                    <a:pt x="246" y="1778"/>
                    <a:pt x="190" y="1830"/>
                    <a:pt x="123" y="1830"/>
                  </a:cubicBezTo>
                  <a:cubicBezTo>
                    <a:pt x="56" y="1830"/>
                    <a:pt x="0" y="1778"/>
                    <a:pt x="0" y="1712"/>
                  </a:cubicBezTo>
                  <a:cubicBezTo>
                    <a:pt x="0" y="1170"/>
                    <a:pt x="0" y="1170"/>
                    <a:pt x="0" y="1170"/>
                  </a:cubicBezTo>
                  <a:cubicBezTo>
                    <a:pt x="0" y="1024"/>
                    <a:pt x="0" y="1024"/>
                    <a:pt x="0" y="1024"/>
                  </a:cubicBezTo>
                  <a:cubicBezTo>
                    <a:pt x="0" y="736"/>
                    <a:pt x="0" y="736"/>
                    <a:pt x="0" y="736"/>
                  </a:cubicBezTo>
                  <a:cubicBezTo>
                    <a:pt x="0" y="726"/>
                    <a:pt x="9" y="717"/>
                    <a:pt x="19" y="717"/>
                  </a:cubicBezTo>
                  <a:lnTo>
                    <a:pt x="835" y="717"/>
                  </a:lnTo>
                  <a:close/>
                </a:path>
              </a:pathLst>
            </a:custGeom>
            <a:grpFill/>
            <a:ln>
              <a:noFill/>
            </a:ln>
          </p:spPr>
          <p:txBody>
            <a:bodyPr vert="horz" wrap="square" lIns="91440" tIns="45720" rIns="91440" bIns="45720" numCol="1" anchor="t" anchorCtr="0" compatLnSpc="1"/>
            <a:lstStyle/>
            <a:p>
              <a:endParaRPr lang="id-ID">
                <a:latin typeface="Agency FB" panose="020B0503020202020204" pitchFamily="34" charset="0"/>
                <a:cs typeface="+mn-ea"/>
              </a:endParaRPr>
            </a:p>
          </p:txBody>
        </p:sp>
        <p:sp>
          <p:nvSpPr>
            <p:cNvPr id="7" name="Freeform 256"/>
            <p:cNvSpPr/>
            <p:nvPr/>
          </p:nvSpPr>
          <p:spPr bwMode="auto">
            <a:xfrm flipH="1">
              <a:off x="7195557" y="4513916"/>
              <a:ext cx="604838" cy="327025"/>
            </a:xfrm>
            <a:custGeom>
              <a:avLst/>
              <a:gdLst>
                <a:gd name="T0" fmla="*/ 1 w 535"/>
                <a:gd name="T1" fmla="*/ 0 h 290"/>
                <a:gd name="T2" fmla="*/ 0 w 535"/>
                <a:gd name="T3" fmla="*/ 22 h 290"/>
                <a:gd name="T4" fmla="*/ 267 w 535"/>
                <a:gd name="T5" fmla="*/ 290 h 290"/>
                <a:gd name="T6" fmla="*/ 535 w 535"/>
                <a:gd name="T7" fmla="*/ 22 h 290"/>
                <a:gd name="T8" fmla="*/ 534 w 535"/>
                <a:gd name="T9" fmla="*/ 0 h 290"/>
                <a:gd name="T10" fmla="*/ 1 w 535"/>
                <a:gd name="T11" fmla="*/ 0 h 290"/>
              </a:gdLst>
              <a:ahLst/>
              <a:cxnLst>
                <a:cxn ang="0">
                  <a:pos x="T0" y="T1"/>
                </a:cxn>
                <a:cxn ang="0">
                  <a:pos x="T2" y="T3"/>
                </a:cxn>
                <a:cxn ang="0">
                  <a:pos x="T4" y="T5"/>
                </a:cxn>
                <a:cxn ang="0">
                  <a:pos x="T6" y="T7"/>
                </a:cxn>
                <a:cxn ang="0">
                  <a:pos x="T8" y="T9"/>
                </a:cxn>
                <a:cxn ang="0">
                  <a:pos x="T10" y="T11"/>
                </a:cxn>
              </a:cxnLst>
              <a:rect l="0" t="0" r="r" b="b"/>
              <a:pathLst>
                <a:path w="535" h="290">
                  <a:moveTo>
                    <a:pt x="1" y="0"/>
                  </a:moveTo>
                  <a:cubicBezTo>
                    <a:pt x="0" y="7"/>
                    <a:pt x="0" y="15"/>
                    <a:pt x="0" y="22"/>
                  </a:cubicBezTo>
                  <a:cubicBezTo>
                    <a:pt x="0" y="170"/>
                    <a:pt x="120" y="290"/>
                    <a:pt x="267" y="290"/>
                  </a:cubicBezTo>
                  <a:cubicBezTo>
                    <a:pt x="415" y="290"/>
                    <a:pt x="535" y="170"/>
                    <a:pt x="535" y="22"/>
                  </a:cubicBezTo>
                  <a:cubicBezTo>
                    <a:pt x="535" y="15"/>
                    <a:pt x="534" y="7"/>
                    <a:pt x="534" y="0"/>
                  </a:cubicBezTo>
                  <a:lnTo>
                    <a:pt x="1" y="0"/>
                  </a:lnTo>
                  <a:close/>
                </a:path>
              </a:pathLst>
            </a:custGeom>
            <a:grpFill/>
            <a:ln>
              <a:noFill/>
            </a:ln>
          </p:spPr>
          <p:txBody>
            <a:bodyPr vert="horz" wrap="square" lIns="91440" tIns="45720" rIns="91440" bIns="45720" numCol="1" anchor="t" anchorCtr="0" compatLnSpc="1"/>
            <a:lstStyle/>
            <a:p>
              <a:endParaRPr lang="id-ID">
                <a:latin typeface="Agency FB" panose="020B0503020202020204" pitchFamily="34" charset="0"/>
                <a:cs typeface="+mn-ea"/>
              </a:endParaRPr>
            </a:p>
          </p:txBody>
        </p:sp>
      </p:grpSp>
      <p:cxnSp>
        <p:nvCxnSpPr>
          <p:cNvPr id="8" name="Straight Connector 561"/>
          <p:cNvCxnSpPr/>
          <p:nvPr/>
        </p:nvCxnSpPr>
        <p:spPr>
          <a:xfrm>
            <a:off x="6000002" y="1538311"/>
            <a:ext cx="0" cy="4136137"/>
          </a:xfrm>
          <a:prstGeom prst="line">
            <a:avLst/>
          </a:prstGeom>
          <a:ln>
            <a:solidFill>
              <a:schemeClr val="bg1">
                <a:lumMod val="85000"/>
              </a:schemeClr>
            </a:solidFill>
            <a:prstDash val="dash"/>
            <a:headEnd type="oval"/>
            <a:tailEnd type="oval"/>
          </a:ln>
        </p:spPr>
        <p:style>
          <a:lnRef idx="1">
            <a:schemeClr val="accent1"/>
          </a:lnRef>
          <a:fillRef idx="0">
            <a:schemeClr val="accent1"/>
          </a:fillRef>
          <a:effectRef idx="0">
            <a:schemeClr val="accent1"/>
          </a:effectRef>
          <a:fontRef idx="minor">
            <a:schemeClr val="tx1"/>
          </a:fontRef>
        </p:style>
      </p:cxnSp>
      <p:grpSp>
        <p:nvGrpSpPr>
          <p:cNvPr id="9" name="组合 8"/>
          <p:cNvGrpSpPr/>
          <p:nvPr/>
        </p:nvGrpSpPr>
        <p:grpSpPr>
          <a:xfrm rot="900000">
            <a:off x="8498361" y="408119"/>
            <a:ext cx="2459077" cy="2456607"/>
            <a:chOff x="5305425" y="2638425"/>
            <a:chExt cx="1579563" cy="1577975"/>
          </a:xfrm>
          <a:solidFill>
            <a:srgbClr val="000000">
              <a:alpha val="60000"/>
            </a:srgbClr>
          </a:solidFill>
          <a:effectLst/>
        </p:grpSpPr>
        <p:sp>
          <p:nvSpPr>
            <p:cNvPr id="10"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5"/>
            </a:solid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1"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12" name="组合 11"/>
          <p:cNvGrpSpPr/>
          <p:nvPr/>
        </p:nvGrpSpPr>
        <p:grpSpPr>
          <a:xfrm>
            <a:off x="6907886" y="1703075"/>
            <a:ext cx="2014518" cy="2012493"/>
            <a:chOff x="5305424" y="2638424"/>
            <a:chExt cx="1579563" cy="1577975"/>
          </a:xfrm>
          <a:solidFill>
            <a:srgbClr val="000000">
              <a:alpha val="60000"/>
            </a:srgbClr>
          </a:solidFill>
        </p:grpSpPr>
        <p:sp>
          <p:nvSpPr>
            <p:cNvPr id="13" name="Freeform 6"/>
            <p:cNvSpPr>
              <a:spLocks noEditPoints="1"/>
            </p:cNvSpPr>
            <p:nvPr/>
          </p:nvSpPr>
          <p:spPr bwMode="auto">
            <a:xfrm>
              <a:off x="5305424"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4"/>
            </a:solid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4"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15" name="组合 14"/>
          <p:cNvGrpSpPr/>
          <p:nvPr/>
        </p:nvGrpSpPr>
        <p:grpSpPr>
          <a:xfrm>
            <a:off x="8206636" y="2832206"/>
            <a:ext cx="3073267" cy="3068345"/>
            <a:chOff x="5102225" y="2441575"/>
            <a:chExt cx="1982788" cy="1979613"/>
          </a:xfrm>
          <a:solidFill>
            <a:srgbClr val="000000">
              <a:alpha val="60000"/>
            </a:srgbClr>
          </a:solidFill>
          <a:effectLst/>
        </p:grpSpPr>
        <p:sp>
          <p:nvSpPr>
            <p:cNvPr id="16"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solidFill>
              <a:schemeClr val="accent3"/>
            </a:solid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7"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sp>
        <p:nvSpPr>
          <p:cNvPr id="18" name="Rectangle 10"/>
          <p:cNvSpPr/>
          <p:nvPr/>
        </p:nvSpPr>
        <p:spPr>
          <a:xfrm>
            <a:off x="1584087" y="2017489"/>
            <a:ext cx="2434538" cy="451405"/>
          </a:xfrm>
          <a:prstGeom prst="rect">
            <a:avLst/>
          </a:prstGeom>
        </p:spPr>
        <p:txBody>
          <a:bodyPr wrap="none" lIns="121908" tIns="60954" rIns="121908" bIns="60954">
            <a:spAutoFit/>
          </a:bodyPr>
          <a:lstStyle/>
          <a:p>
            <a:r>
              <a:rPr lang="zh-CN" altLang="en-US" sz="2100" b="1" dirty="0">
                <a:solidFill>
                  <a:schemeClr val="bg1">
                    <a:lumMod val="50000"/>
                  </a:schemeClr>
                </a:solidFill>
                <a:latin typeface="+mn-ea"/>
                <a:cs typeface="+mn-ea"/>
              </a:rPr>
              <a:t>单击填加文字内容</a:t>
            </a:r>
            <a:endParaRPr lang="en-US" sz="2100" b="1" dirty="0">
              <a:solidFill>
                <a:schemeClr val="bg1">
                  <a:lumMod val="50000"/>
                </a:schemeClr>
              </a:solidFill>
              <a:latin typeface="+mn-ea"/>
              <a:cs typeface="+mn-ea"/>
            </a:endParaRPr>
          </a:p>
        </p:txBody>
      </p:sp>
      <p:sp>
        <p:nvSpPr>
          <p:cNvPr id="20" name="TextBox 19"/>
          <p:cNvSpPr txBox="1"/>
          <p:nvPr/>
        </p:nvSpPr>
        <p:spPr>
          <a:xfrm>
            <a:off x="1590391" y="2572678"/>
            <a:ext cx="3705927" cy="1969771"/>
          </a:xfrm>
          <a:prstGeom prst="rect">
            <a:avLst/>
          </a:prstGeom>
          <a:noFill/>
        </p:spPr>
        <p:txBody>
          <a:bodyPr wrap="square" lIns="121908" tIns="60954" rIns="121908" bIns="60954" rtlCol="0">
            <a:spAutoFit/>
          </a:bodyPr>
          <a:lstStyle/>
          <a:p>
            <a:pPr>
              <a:lnSpc>
                <a:spcPct val="150000"/>
              </a:lnSpc>
            </a:pPr>
            <a:r>
              <a:rPr lang="zh-CN" altLang="en-US" sz="1600" dirty="0">
                <a:solidFill>
                  <a:schemeClr val="tx1">
                    <a:lumMod val="50000"/>
                    <a:lumOff val="50000"/>
                  </a:schemeClr>
                </a:solidFill>
                <a:latin typeface="微软雅黑" panose="020B0503020204020204" pitchFamily="34" charset="-122"/>
                <a:cs typeface="+mn-ea"/>
              </a:rPr>
              <a:t>单击此处添加文本单击此处添加文本</a:t>
            </a:r>
            <a:endParaRPr lang="en-US" altLang="zh-CN" sz="1600" dirty="0">
              <a:solidFill>
                <a:schemeClr val="tx1">
                  <a:lumMod val="50000"/>
                  <a:lumOff val="50000"/>
                </a:schemeClr>
              </a:solidFill>
              <a:latin typeface="微软雅黑" panose="020B0503020204020204" pitchFamily="34" charset="-122"/>
              <a:cs typeface="+mn-ea"/>
            </a:endParaRPr>
          </a:p>
          <a:p>
            <a:pPr>
              <a:lnSpc>
                <a:spcPct val="150000"/>
              </a:lnSpc>
            </a:pPr>
            <a:r>
              <a:rPr lang="zh-CN" altLang="en-US" sz="1600" dirty="0">
                <a:solidFill>
                  <a:schemeClr val="tx1">
                    <a:lumMod val="50000"/>
                    <a:lumOff val="50000"/>
                  </a:schemeClr>
                </a:solidFill>
                <a:latin typeface="微软雅黑" panose="020B0503020204020204" pitchFamily="34" charset="-122"/>
                <a:cs typeface="+mn-ea"/>
              </a:rPr>
              <a:t>单击此处添加文本单击此处添加文本</a:t>
            </a:r>
            <a:endParaRPr lang="en-US" altLang="zh-CN" sz="1600" dirty="0">
              <a:solidFill>
                <a:schemeClr val="tx1">
                  <a:lumMod val="50000"/>
                  <a:lumOff val="50000"/>
                </a:schemeClr>
              </a:solidFill>
              <a:latin typeface="微软雅黑" panose="020B0503020204020204" pitchFamily="34" charset="-122"/>
              <a:cs typeface="+mn-ea"/>
            </a:endParaRPr>
          </a:p>
          <a:p>
            <a:pPr>
              <a:lnSpc>
                <a:spcPct val="150000"/>
              </a:lnSpc>
            </a:pPr>
            <a:r>
              <a:rPr lang="zh-CN" altLang="en-US" sz="1600" dirty="0">
                <a:solidFill>
                  <a:schemeClr val="tx1">
                    <a:lumMod val="50000"/>
                    <a:lumOff val="50000"/>
                  </a:schemeClr>
                </a:solidFill>
                <a:latin typeface="微软雅黑" panose="020B0503020204020204" pitchFamily="34" charset="-122"/>
                <a:cs typeface="+mn-ea"/>
              </a:rPr>
              <a:t>单击此处添加文本单击此处添加文本</a:t>
            </a:r>
            <a:endParaRPr lang="en-US" altLang="zh-CN" sz="1600" dirty="0">
              <a:solidFill>
                <a:schemeClr val="tx1">
                  <a:lumMod val="50000"/>
                  <a:lumOff val="50000"/>
                </a:schemeClr>
              </a:solidFill>
              <a:latin typeface="微软雅黑" panose="020B0503020204020204" pitchFamily="34" charset="-122"/>
              <a:cs typeface="+mn-ea"/>
            </a:endParaRPr>
          </a:p>
          <a:p>
            <a:pPr>
              <a:lnSpc>
                <a:spcPct val="150000"/>
              </a:lnSpc>
            </a:pPr>
            <a:endParaRPr lang="en-US" altLang="zh-CN" sz="1600" dirty="0">
              <a:solidFill>
                <a:schemeClr val="tx1">
                  <a:lumMod val="50000"/>
                  <a:lumOff val="50000"/>
                </a:schemeClr>
              </a:solidFill>
              <a:latin typeface="微软雅黑" panose="020B0503020204020204" pitchFamily="34" charset="-122"/>
              <a:cs typeface="+mn-ea"/>
            </a:endParaRPr>
          </a:p>
          <a:p>
            <a:pPr>
              <a:lnSpc>
                <a:spcPct val="150000"/>
              </a:lnSpc>
            </a:pPr>
            <a:endParaRPr lang="en-US" altLang="zh-CN" sz="1600" dirty="0">
              <a:solidFill>
                <a:schemeClr val="tx1">
                  <a:lumMod val="50000"/>
                  <a:lumOff val="50000"/>
                </a:schemeClr>
              </a:solidFill>
              <a:latin typeface="微软雅黑" panose="020B0503020204020204" pitchFamily="34" charset="-122"/>
              <a:cs typeface="+mn-ea"/>
            </a:endParaRPr>
          </a:p>
        </p:txBody>
      </p:sp>
      <p:sp>
        <p:nvSpPr>
          <p:cNvPr id="21" name="TextBox 20"/>
          <p:cNvSpPr txBox="1"/>
          <p:nvPr/>
        </p:nvSpPr>
        <p:spPr>
          <a:xfrm>
            <a:off x="1590391" y="3870374"/>
            <a:ext cx="3705927" cy="861762"/>
          </a:xfrm>
          <a:prstGeom prst="rect">
            <a:avLst/>
          </a:prstGeom>
          <a:noFill/>
        </p:spPr>
        <p:txBody>
          <a:bodyPr wrap="square" lIns="121908" tIns="60954" rIns="121908" bIns="60954" rtlCol="0">
            <a:spAutoFit/>
          </a:bodyPr>
          <a:lstStyle/>
          <a:p>
            <a:pPr>
              <a:lnSpc>
                <a:spcPct val="150000"/>
              </a:lnSpc>
            </a:pPr>
            <a:r>
              <a:rPr lang="zh-CN" altLang="en-US" sz="1600" dirty="0">
                <a:solidFill>
                  <a:schemeClr val="tx1">
                    <a:lumMod val="50000"/>
                    <a:lumOff val="50000"/>
                  </a:schemeClr>
                </a:solidFill>
                <a:latin typeface="微软雅黑" panose="020B0503020204020204" pitchFamily="34" charset="-122"/>
                <a:cs typeface="+mn-ea"/>
              </a:rPr>
              <a:t>单击此处添加文本单击此处添加文本</a:t>
            </a:r>
            <a:endParaRPr lang="en-US" altLang="zh-CN" sz="1600" dirty="0">
              <a:solidFill>
                <a:schemeClr val="tx1">
                  <a:lumMod val="50000"/>
                  <a:lumOff val="50000"/>
                </a:schemeClr>
              </a:solidFill>
              <a:latin typeface="微软雅黑" panose="020B0503020204020204" pitchFamily="34" charset="-122"/>
              <a:cs typeface="+mn-ea"/>
            </a:endParaRPr>
          </a:p>
          <a:p>
            <a:pPr>
              <a:lnSpc>
                <a:spcPct val="150000"/>
              </a:lnSpc>
            </a:pPr>
            <a:r>
              <a:rPr lang="zh-CN" altLang="en-US" sz="1600" dirty="0">
                <a:solidFill>
                  <a:schemeClr val="tx1">
                    <a:lumMod val="50000"/>
                    <a:lumOff val="50000"/>
                  </a:schemeClr>
                </a:solidFill>
                <a:latin typeface="微软雅黑" panose="020B0503020204020204" pitchFamily="34" charset="-122"/>
                <a:cs typeface="+mn-ea"/>
              </a:rPr>
              <a:t>单击此处添加文本单击此处添加文本</a:t>
            </a:r>
            <a:endParaRPr lang="en-US" altLang="zh-CN" sz="1600" dirty="0">
              <a:solidFill>
                <a:schemeClr val="tx1">
                  <a:lumMod val="50000"/>
                  <a:lumOff val="50000"/>
                </a:schemeClr>
              </a:solidFill>
              <a:latin typeface="微软雅黑" panose="020B0503020204020204" pitchFamily="34" charset="-122"/>
              <a:cs typeface="+mn-ea"/>
            </a:endParaRPr>
          </a:p>
        </p:txBody>
      </p:sp>
      <p:sp>
        <p:nvSpPr>
          <p:cNvPr id="22" name="Rectangle 12"/>
          <p:cNvSpPr/>
          <p:nvPr/>
        </p:nvSpPr>
        <p:spPr>
          <a:xfrm>
            <a:off x="1736315" y="4965171"/>
            <a:ext cx="3263938" cy="48000"/>
          </a:xfrm>
          <a:prstGeom prst="rect">
            <a:avLst/>
          </a:prstGeom>
          <a:pattFill prst="ltDnDiag">
            <a:fgClr>
              <a:schemeClr val="bg1">
                <a:lumMod val="65000"/>
              </a:schemeClr>
            </a:fgClr>
            <a:bgClr>
              <a:schemeClr val="bg1">
                <a:lumMod val="9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en-US">
              <a:latin typeface="+mn-ea"/>
              <a:cs typeface="+mn-ea"/>
            </a:endParaRPr>
          </a:p>
        </p:txBody>
      </p:sp>
      <p:grpSp>
        <p:nvGrpSpPr>
          <p:cNvPr id="23" name="Group 14"/>
          <p:cNvGrpSpPr/>
          <p:nvPr/>
        </p:nvGrpSpPr>
        <p:grpSpPr bwMode="auto">
          <a:xfrm>
            <a:off x="1711303" y="5253205"/>
            <a:ext cx="1504753" cy="247649"/>
            <a:chOff x="0" y="0"/>
            <a:chExt cx="1896" cy="312"/>
          </a:xfrm>
          <a:solidFill>
            <a:schemeClr val="tx1">
              <a:lumMod val="50000"/>
              <a:lumOff val="50000"/>
            </a:schemeClr>
          </a:solidFill>
        </p:grpSpPr>
        <p:sp>
          <p:nvSpPr>
            <p:cNvPr id="24" name="AutoShape 15"/>
            <p:cNvSpPr/>
            <p:nvPr/>
          </p:nvSpPr>
          <p:spPr bwMode="auto">
            <a:xfrm>
              <a:off x="0" y="0"/>
              <a:ext cx="308" cy="312"/>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lIns="0" tIns="0" rIns="0" bIns="0"/>
            <a:lstStyle/>
            <a:p>
              <a:endParaRPr lang="en-US">
                <a:solidFill>
                  <a:schemeClr val="tx1">
                    <a:lumMod val="50000"/>
                    <a:lumOff val="50000"/>
                  </a:schemeClr>
                </a:solidFill>
                <a:latin typeface="+mn-ea"/>
                <a:cs typeface="+mn-ea"/>
              </a:endParaRPr>
            </a:p>
          </p:txBody>
        </p:sp>
        <p:sp>
          <p:nvSpPr>
            <p:cNvPr id="25" name="AutoShape 16"/>
            <p:cNvSpPr/>
            <p:nvPr/>
          </p:nvSpPr>
          <p:spPr bwMode="auto">
            <a:xfrm>
              <a:off x="399" y="0"/>
              <a:ext cx="309" cy="312"/>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lIns="0" tIns="0" rIns="0" bIns="0"/>
            <a:lstStyle/>
            <a:p>
              <a:endParaRPr lang="en-US">
                <a:solidFill>
                  <a:schemeClr val="tx1">
                    <a:lumMod val="50000"/>
                    <a:lumOff val="50000"/>
                  </a:schemeClr>
                </a:solidFill>
                <a:latin typeface="+mn-ea"/>
                <a:cs typeface="+mn-ea"/>
              </a:endParaRPr>
            </a:p>
          </p:txBody>
        </p:sp>
        <p:sp>
          <p:nvSpPr>
            <p:cNvPr id="26" name="AutoShape 17"/>
            <p:cNvSpPr/>
            <p:nvPr/>
          </p:nvSpPr>
          <p:spPr bwMode="auto">
            <a:xfrm>
              <a:off x="793" y="0"/>
              <a:ext cx="309" cy="312"/>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lIns="0" tIns="0" rIns="0" bIns="0"/>
            <a:lstStyle/>
            <a:p>
              <a:endParaRPr lang="en-US">
                <a:solidFill>
                  <a:schemeClr val="tx1">
                    <a:lumMod val="50000"/>
                    <a:lumOff val="50000"/>
                  </a:schemeClr>
                </a:solidFill>
                <a:latin typeface="+mn-ea"/>
                <a:cs typeface="+mn-ea"/>
              </a:endParaRPr>
            </a:p>
          </p:txBody>
        </p:sp>
        <p:sp>
          <p:nvSpPr>
            <p:cNvPr id="27" name="AutoShape 18"/>
            <p:cNvSpPr/>
            <p:nvPr/>
          </p:nvSpPr>
          <p:spPr bwMode="auto">
            <a:xfrm>
              <a:off x="1187" y="0"/>
              <a:ext cx="309" cy="312"/>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lIns="0" tIns="0" rIns="0" bIns="0"/>
            <a:lstStyle/>
            <a:p>
              <a:endParaRPr lang="en-US">
                <a:solidFill>
                  <a:schemeClr val="tx1">
                    <a:lumMod val="50000"/>
                    <a:lumOff val="50000"/>
                  </a:schemeClr>
                </a:solidFill>
                <a:latin typeface="+mn-ea"/>
                <a:cs typeface="+mn-ea"/>
              </a:endParaRPr>
            </a:p>
          </p:txBody>
        </p:sp>
        <p:sp>
          <p:nvSpPr>
            <p:cNvPr id="28" name="AutoShape 19"/>
            <p:cNvSpPr/>
            <p:nvPr/>
          </p:nvSpPr>
          <p:spPr bwMode="auto">
            <a:xfrm>
              <a:off x="1587" y="0"/>
              <a:ext cx="309" cy="312"/>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lIns="0" tIns="0" rIns="0" bIns="0"/>
            <a:lstStyle/>
            <a:p>
              <a:endParaRPr lang="en-US">
                <a:solidFill>
                  <a:schemeClr val="tx1">
                    <a:lumMod val="50000"/>
                    <a:lumOff val="50000"/>
                  </a:schemeClr>
                </a:solidFill>
                <a:latin typeface="+mn-ea"/>
                <a:cs typeface="+mn-ea"/>
              </a:endParaRPr>
            </a:p>
          </p:txBody>
        </p:sp>
      </p:grpSp>
      <p:grpSp>
        <p:nvGrpSpPr>
          <p:cNvPr id="29" name="Group 20"/>
          <p:cNvGrpSpPr/>
          <p:nvPr/>
        </p:nvGrpSpPr>
        <p:grpSpPr bwMode="auto">
          <a:xfrm>
            <a:off x="1711304" y="5254064"/>
            <a:ext cx="1187295" cy="247651"/>
            <a:chOff x="0" y="0"/>
            <a:chExt cx="1496" cy="312"/>
          </a:xfrm>
          <a:solidFill>
            <a:schemeClr val="accent2"/>
          </a:solidFill>
        </p:grpSpPr>
        <p:sp>
          <p:nvSpPr>
            <p:cNvPr id="30" name="AutoShape 21"/>
            <p:cNvSpPr/>
            <p:nvPr/>
          </p:nvSpPr>
          <p:spPr bwMode="auto">
            <a:xfrm>
              <a:off x="0" y="0"/>
              <a:ext cx="308" cy="312"/>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lIns="0" tIns="0" rIns="0" bIns="0"/>
            <a:lstStyle/>
            <a:p>
              <a:endParaRPr lang="en-US">
                <a:solidFill>
                  <a:schemeClr val="tx1">
                    <a:lumMod val="50000"/>
                    <a:lumOff val="50000"/>
                  </a:schemeClr>
                </a:solidFill>
                <a:latin typeface="+mn-ea"/>
                <a:cs typeface="+mn-ea"/>
              </a:endParaRPr>
            </a:p>
          </p:txBody>
        </p:sp>
        <p:sp>
          <p:nvSpPr>
            <p:cNvPr id="31" name="AutoShape 22"/>
            <p:cNvSpPr/>
            <p:nvPr/>
          </p:nvSpPr>
          <p:spPr bwMode="auto">
            <a:xfrm>
              <a:off x="399" y="0"/>
              <a:ext cx="309" cy="312"/>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lIns="0" tIns="0" rIns="0" bIns="0"/>
            <a:lstStyle/>
            <a:p>
              <a:endParaRPr lang="en-US">
                <a:solidFill>
                  <a:schemeClr val="tx1">
                    <a:lumMod val="50000"/>
                    <a:lumOff val="50000"/>
                  </a:schemeClr>
                </a:solidFill>
                <a:latin typeface="+mn-ea"/>
                <a:cs typeface="+mn-ea"/>
              </a:endParaRPr>
            </a:p>
          </p:txBody>
        </p:sp>
        <p:sp>
          <p:nvSpPr>
            <p:cNvPr id="32" name="AutoShape 23"/>
            <p:cNvSpPr/>
            <p:nvPr/>
          </p:nvSpPr>
          <p:spPr bwMode="auto">
            <a:xfrm>
              <a:off x="793" y="0"/>
              <a:ext cx="309" cy="312"/>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lIns="0" tIns="0" rIns="0" bIns="0"/>
            <a:lstStyle/>
            <a:p>
              <a:endParaRPr lang="en-US">
                <a:solidFill>
                  <a:schemeClr val="tx1">
                    <a:lumMod val="50000"/>
                    <a:lumOff val="50000"/>
                  </a:schemeClr>
                </a:solidFill>
                <a:latin typeface="+mn-ea"/>
                <a:cs typeface="+mn-ea"/>
              </a:endParaRPr>
            </a:p>
          </p:txBody>
        </p:sp>
        <p:sp>
          <p:nvSpPr>
            <p:cNvPr id="33" name="AutoShape 24"/>
            <p:cNvSpPr/>
            <p:nvPr/>
          </p:nvSpPr>
          <p:spPr bwMode="auto">
            <a:xfrm>
              <a:off x="1187" y="0"/>
              <a:ext cx="309" cy="312"/>
            </a:xfrm>
            <a:custGeom>
              <a:avLst/>
              <a:gdLst>
                <a:gd name="T0" fmla="*/ 11356 w 22712"/>
                <a:gd name="T1" fmla="*/ 0 h 23880"/>
                <a:gd name="T2" fmla="*/ 14693 w 22712"/>
                <a:gd name="T3" fmla="*/ 7110 h 23880"/>
                <a:gd name="T4" fmla="*/ 22156 w 22712"/>
                <a:gd name="T5" fmla="*/ 8250 h 23880"/>
                <a:gd name="T6" fmla="*/ 16756 w 22712"/>
                <a:gd name="T7" fmla="*/ 13785 h 23880"/>
                <a:gd name="T8" fmla="*/ 18031 w 22712"/>
                <a:gd name="T9" fmla="*/ 21600 h 23880"/>
                <a:gd name="T10" fmla="*/ 11356 w 22712"/>
                <a:gd name="T11" fmla="*/ 17910 h 23880"/>
                <a:gd name="T12" fmla="*/ 4681 w 22712"/>
                <a:gd name="T13" fmla="*/ 21600 h 23880"/>
                <a:gd name="T14" fmla="*/ 5956 w 22712"/>
                <a:gd name="T15" fmla="*/ 13785 h 23880"/>
                <a:gd name="T16" fmla="*/ 556 w 22712"/>
                <a:gd name="T17" fmla="*/ 8250 h 23880"/>
                <a:gd name="T18" fmla="*/ 8019 w 22712"/>
                <a:gd name="T19" fmla="*/ 7110 h 23880"/>
                <a:gd name="T20" fmla="*/ 11356 w 22712"/>
                <a:gd name="T21" fmla="*/ 0 h 23880"/>
                <a:gd name="T22" fmla="*/ 11356 w 22712"/>
                <a:gd name="T23" fmla="*/ 0 h 238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712" h="23880">
                  <a:moveTo>
                    <a:pt x="11356" y="0"/>
                  </a:moveTo>
                  <a:lnTo>
                    <a:pt x="14693" y="7110"/>
                  </a:lnTo>
                  <a:lnTo>
                    <a:pt x="22156" y="8250"/>
                  </a:lnTo>
                  <a:lnTo>
                    <a:pt x="16756" y="13785"/>
                  </a:lnTo>
                  <a:lnTo>
                    <a:pt x="18031" y="21600"/>
                  </a:lnTo>
                  <a:lnTo>
                    <a:pt x="11356" y="17910"/>
                  </a:lnTo>
                  <a:lnTo>
                    <a:pt x="4681" y="21600"/>
                  </a:lnTo>
                  <a:lnTo>
                    <a:pt x="5956" y="13785"/>
                  </a:lnTo>
                  <a:lnTo>
                    <a:pt x="556" y="8250"/>
                  </a:lnTo>
                  <a:lnTo>
                    <a:pt x="8019" y="7110"/>
                  </a:lnTo>
                  <a:lnTo>
                    <a:pt x="11356" y="0"/>
                  </a:lnTo>
                  <a:close/>
                  <a:moveTo>
                    <a:pt x="11356" y="0"/>
                  </a:moveTo>
                </a:path>
              </a:pathLst>
            </a:custGeom>
            <a:grpFill/>
            <a:ln>
              <a:noFill/>
            </a:ln>
            <a:extLst>
              <a:ext uri="{91240B29-F687-4F45-9708-019B960494DF}">
                <a14:hiddenLine xmlns:a14="http://schemas.microsoft.com/office/drawing/2010/main" xmlns="" w="25400">
                  <a:solidFill>
                    <a:schemeClr val="tx1"/>
                  </a:solidFill>
                  <a:miter lim="800000"/>
                  <a:headEnd type="none" w="med" len="med"/>
                  <a:tailEnd type="none" w="med" len="med"/>
                </a14:hiddenLine>
              </a:ext>
            </a:extLst>
          </p:spPr>
          <p:txBody>
            <a:bodyPr lIns="0" tIns="0" rIns="0" bIns="0"/>
            <a:lstStyle/>
            <a:p>
              <a:endParaRPr lang="en-US">
                <a:solidFill>
                  <a:schemeClr val="tx1">
                    <a:lumMod val="50000"/>
                    <a:lumOff val="50000"/>
                  </a:schemeClr>
                </a:solidFill>
                <a:latin typeface="+mn-ea"/>
                <a:cs typeface="+mn-ea"/>
              </a:endParaRPr>
            </a:p>
          </p:txBody>
        </p:sp>
      </p:grpSp>
      <p:sp>
        <p:nvSpPr>
          <p:cNvPr id="2" name="标题 1"/>
          <p:cNvSpPr>
            <a:spLocks noGrp="1"/>
          </p:cNvSpPr>
          <p:nvPr>
            <p:ph type="title"/>
          </p:nvPr>
        </p:nvSpPr>
        <p:spPr/>
        <p:txBody>
          <a:bodyPr/>
          <a:lstStyle/>
          <a:p>
            <a:r>
              <a:rPr lang="zh-CN" altLang="en-US" dirty="0"/>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500"/>
                                        <p:tgtEl>
                                          <p:spTgt spid="23"/>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500"/>
                                        <p:tgtEl>
                                          <p:spTgt spid="29"/>
                                        </p:tgtEl>
                                      </p:cBhvr>
                                    </p:animEffect>
                                  </p:childTnLst>
                                </p:cTn>
                              </p:par>
                              <p:par>
                                <p:cTn id="28" presetID="10" presetClass="entr" presetSubtype="0" fill="hold" nodeType="with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500"/>
                                        <p:tgtEl>
                                          <p:spTgt spid="8"/>
                                        </p:tgtEl>
                                      </p:cBhvr>
                                    </p:animEffect>
                                  </p:childTnLst>
                                </p:cTn>
                              </p:par>
                            </p:childTnLst>
                          </p:cTn>
                        </p:par>
                        <p:par>
                          <p:cTn id="31" fill="hold">
                            <p:stCondLst>
                              <p:cond delay="3000"/>
                            </p:stCondLst>
                            <p:childTnLst>
                              <p:par>
                                <p:cTn id="32" presetID="37" presetClass="entr" presetSubtype="0" fill="hold"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fade">
                                      <p:cBhvr>
                                        <p:cTn id="34" dur="1000"/>
                                        <p:tgtEl>
                                          <p:spTgt spid="4"/>
                                        </p:tgtEl>
                                      </p:cBhvr>
                                    </p:animEffect>
                                    <p:anim calcmode="lin" valueType="num">
                                      <p:cBhvr>
                                        <p:cTn id="35" dur="1000" fill="hold"/>
                                        <p:tgtEl>
                                          <p:spTgt spid="4"/>
                                        </p:tgtEl>
                                        <p:attrNameLst>
                                          <p:attrName>ppt_x</p:attrName>
                                        </p:attrNameLst>
                                      </p:cBhvr>
                                      <p:tavLst>
                                        <p:tav tm="0">
                                          <p:val>
                                            <p:strVal val="#ppt_x"/>
                                          </p:val>
                                        </p:tav>
                                        <p:tav tm="100000">
                                          <p:val>
                                            <p:strVal val="#ppt_x"/>
                                          </p:val>
                                        </p:tav>
                                      </p:tavLst>
                                    </p:anim>
                                    <p:anim calcmode="lin" valueType="num">
                                      <p:cBhvr>
                                        <p:cTn id="36" dur="900" decel="100000" fill="hold"/>
                                        <p:tgtEl>
                                          <p:spTgt spid="4"/>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par>
                          <p:cTn id="38" fill="hold">
                            <p:stCondLst>
                              <p:cond delay="4000"/>
                            </p:stCondLst>
                            <p:childTnLst>
                              <p:par>
                                <p:cTn id="39" presetID="10" presetClass="entr" presetSubtype="0" fill="hold"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nodeType="with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cTn>
                              </p:par>
                              <p:par>
                                <p:cTn id="48" presetID="8" presetClass="emph" presetSubtype="0" fill="hold" nodeType="withEffect">
                                  <p:stCondLst>
                                    <p:cond delay="0"/>
                                  </p:stCondLst>
                                  <p:childTnLst>
                                    <p:animRot by="21600000">
                                      <p:cBhvr>
                                        <p:cTn id="49" dur="2000" fill="hold"/>
                                        <p:tgtEl>
                                          <p:spTgt spid="15"/>
                                        </p:tgtEl>
                                        <p:attrNameLst>
                                          <p:attrName>r</p:attrName>
                                        </p:attrNameLst>
                                      </p:cBhvr>
                                    </p:animRot>
                                  </p:childTnLst>
                                </p:cTn>
                              </p:par>
                              <p:par>
                                <p:cTn id="50" presetID="8" presetClass="emph" presetSubtype="0" fill="hold" nodeType="withEffect">
                                  <p:stCondLst>
                                    <p:cond delay="0"/>
                                  </p:stCondLst>
                                  <p:childTnLst>
                                    <p:animRot by="21600000">
                                      <p:cBhvr>
                                        <p:cTn id="51" dur="2000" fill="hold"/>
                                        <p:tgtEl>
                                          <p:spTgt spid="9"/>
                                        </p:tgtEl>
                                        <p:attrNameLst>
                                          <p:attrName>r</p:attrName>
                                        </p:attrNameLst>
                                      </p:cBhvr>
                                    </p:animRot>
                                  </p:childTnLst>
                                </p:cTn>
                              </p:par>
                              <p:par>
                                <p:cTn id="52" presetID="8" presetClass="emph" presetSubtype="0" fill="hold" nodeType="withEffect">
                                  <p:stCondLst>
                                    <p:cond delay="0"/>
                                  </p:stCondLst>
                                  <p:childTnLst>
                                    <p:animRot by="21600000">
                                      <p:cBhvr>
                                        <p:cTn id="53" dur="2000" fill="hold"/>
                                        <p:tgtEl>
                                          <p:spTgt spid="1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21" grpId="0"/>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2127516"/>
            <a:ext cx="1727516" cy="1536169"/>
          </a:xfrm>
          <a:prstGeom prst="rect">
            <a:avLst/>
          </a:prstGeom>
          <a:solidFill>
            <a:srgbClr val="30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5" dirty="0"/>
          </a:p>
        </p:txBody>
      </p:sp>
      <p:sp>
        <p:nvSpPr>
          <p:cNvPr id="3" name="矩形 2"/>
          <p:cNvSpPr/>
          <p:nvPr/>
        </p:nvSpPr>
        <p:spPr>
          <a:xfrm>
            <a:off x="3648720" y="2127516"/>
            <a:ext cx="8543280" cy="1536168"/>
          </a:xfrm>
          <a:prstGeom prst="rect">
            <a:avLst/>
          </a:prstGeom>
          <a:solidFill>
            <a:srgbClr val="30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dirty="0"/>
          </a:p>
        </p:txBody>
      </p:sp>
      <p:sp>
        <p:nvSpPr>
          <p:cNvPr id="4" name="TextBox 6"/>
          <p:cNvSpPr txBox="1"/>
          <p:nvPr/>
        </p:nvSpPr>
        <p:spPr>
          <a:xfrm>
            <a:off x="3887755" y="2223526"/>
            <a:ext cx="2496277" cy="1241425"/>
          </a:xfrm>
          <a:prstGeom prst="rect">
            <a:avLst/>
          </a:prstGeom>
          <a:noFill/>
        </p:spPr>
        <p:txBody>
          <a:bodyPr wrap="square" rtlCol="0">
            <a:spAutoFit/>
          </a:bodyPr>
          <a:lstStyle/>
          <a:p>
            <a:r>
              <a:rPr lang="en-US" altLang="zh-CN" sz="3735" dirty="0">
                <a:solidFill>
                  <a:schemeClr val="bg1"/>
                </a:solidFill>
                <a:latin typeface="微软雅黑" panose="020B0503020204020204" pitchFamily="34" charset="-122"/>
                <a:ea typeface="微软雅黑" panose="020B0503020204020204" pitchFamily="34" charset="-122"/>
              </a:rPr>
              <a:t>PART ONE</a:t>
            </a:r>
            <a:endParaRPr lang="zh-CN" altLang="en-US" sz="3735" dirty="0">
              <a:solidFill>
                <a:schemeClr val="bg1"/>
              </a:solidFill>
              <a:latin typeface="微软雅黑" panose="020B0503020204020204" pitchFamily="34" charset="-122"/>
              <a:ea typeface="微软雅黑" panose="020B0503020204020204" pitchFamily="34" charset="-122"/>
            </a:endParaRPr>
          </a:p>
        </p:txBody>
      </p:sp>
      <p:sp>
        <p:nvSpPr>
          <p:cNvPr id="5" name="TextBox 37"/>
          <p:cNvSpPr txBox="1"/>
          <p:nvPr/>
        </p:nvSpPr>
        <p:spPr>
          <a:xfrm>
            <a:off x="5904654" y="2417618"/>
            <a:ext cx="5686213" cy="1015663"/>
          </a:xfrm>
          <a:prstGeom prst="rect">
            <a:avLst/>
          </a:prstGeom>
          <a:noFill/>
          <a:ln w="9525">
            <a:noFill/>
            <a:miter/>
          </a:ln>
        </p:spPr>
        <p:txBody>
          <a:bodyPr wrap="square">
            <a:spAutoFit/>
          </a:bodyPr>
          <a:lstStyle/>
          <a:p>
            <a:pPr>
              <a:lnSpc>
                <a:spcPct val="100000"/>
              </a:lnSpc>
              <a:spcBef>
                <a:spcPct val="0"/>
              </a:spcBef>
              <a:buNone/>
            </a:pPr>
            <a:r>
              <a:rPr lang="zh-CN" altLang="en-US" sz="6000" b="1" dirty="0">
                <a:solidFill>
                  <a:schemeClr val="bg1"/>
                </a:solidFill>
                <a:latin typeface="微软雅黑" panose="020B0503020204020204" pitchFamily="34" charset="-122"/>
                <a:ea typeface="微软雅黑" panose="020B0503020204020204" pitchFamily="34" charset="-122"/>
              </a:rPr>
              <a:t>研究结论</a:t>
            </a:r>
          </a:p>
        </p:txBody>
      </p:sp>
      <p:sp>
        <p:nvSpPr>
          <p:cNvPr id="6" name="Freeform 33"/>
          <p:cNvSpPr>
            <a:spLocks noEditPoints="1"/>
          </p:cNvSpPr>
          <p:nvPr/>
        </p:nvSpPr>
        <p:spPr>
          <a:xfrm>
            <a:off x="1776308" y="2127251"/>
            <a:ext cx="1706033" cy="1816100"/>
          </a:xfrm>
          <a:custGeom>
            <a:avLst/>
            <a:gdLst/>
            <a:ahLst/>
            <a:cxnLst>
              <a:cxn ang="0">
                <a:pos x="975103" y="296832"/>
              </a:cxn>
              <a:cxn ang="0">
                <a:pos x="953698" y="146022"/>
              </a:cxn>
              <a:cxn ang="0">
                <a:pos x="1046452" y="390190"/>
              </a:cxn>
              <a:cxn ang="0">
                <a:pos x="520848" y="457217"/>
              </a:cxn>
              <a:cxn ang="0">
                <a:pos x="1046452" y="390190"/>
              </a:cxn>
              <a:cxn ang="0">
                <a:pos x="520848" y="536212"/>
              </a:cxn>
              <a:cxn ang="0">
                <a:pos x="1046452" y="605633"/>
              </a:cxn>
              <a:cxn ang="0">
                <a:pos x="1046452" y="694203"/>
              </a:cxn>
              <a:cxn ang="0">
                <a:pos x="875214" y="763624"/>
              </a:cxn>
              <a:cxn ang="0">
                <a:pos x="1046452" y="694203"/>
              </a:cxn>
              <a:cxn ang="0">
                <a:pos x="520848" y="239380"/>
              </a:cxn>
              <a:cxn ang="0">
                <a:pos x="818135" y="306407"/>
              </a:cxn>
              <a:cxn ang="0">
                <a:pos x="397176" y="1122695"/>
              </a:cxn>
              <a:cxn ang="0">
                <a:pos x="604088" y="1003004"/>
              </a:cxn>
              <a:cxn ang="0">
                <a:pos x="397176" y="1122695"/>
              </a:cxn>
              <a:cxn ang="0">
                <a:pos x="259235" y="919221"/>
              </a:cxn>
              <a:cxn ang="0">
                <a:pos x="473282" y="1024549"/>
              </a:cxn>
              <a:cxn ang="0">
                <a:pos x="499443" y="780380"/>
              </a:cxn>
              <a:cxn ang="0">
                <a:pos x="223560" y="576907"/>
              </a:cxn>
              <a:cxn ang="0">
                <a:pos x="145076" y="440460"/>
              </a:cxn>
              <a:cxn ang="0">
                <a:pos x="16648" y="569726"/>
              </a:cxn>
              <a:cxn ang="0">
                <a:pos x="166481" y="933584"/>
              </a:cxn>
              <a:cxn ang="0">
                <a:pos x="80862" y="655903"/>
              </a:cxn>
              <a:cxn ang="0">
                <a:pos x="111780" y="576907"/>
              </a:cxn>
              <a:cxn ang="0">
                <a:pos x="278261" y="481155"/>
              </a:cxn>
              <a:cxn ang="0">
                <a:pos x="998886" y="0"/>
              </a:cxn>
              <a:cxn ang="0">
                <a:pos x="304422" y="179535"/>
              </a:cxn>
              <a:cxn ang="0">
                <a:pos x="437607" y="567332"/>
              </a:cxn>
              <a:cxn ang="0">
                <a:pos x="480416" y="136447"/>
              </a:cxn>
              <a:cxn ang="0">
                <a:pos x="891862" y="325557"/>
              </a:cxn>
              <a:cxn ang="0">
                <a:pos x="1146340" y="359071"/>
              </a:cxn>
              <a:cxn ang="0">
                <a:pos x="1101153" y="1065243"/>
              </a:cxn>
              <a:cxn ang="0">
                <a:pos x="725381" y="1199296"/>
              </a:cxn>
              <a:cxn ang="0">
                <a:pos x="1279525" y="1019761"/>
              </a:cxn>
              <a:cxn ang="0">
                <a:pos x="998886" y="0"/>
              </a:cxn>
            </a:cxnLst>
            <a:rect l="0" t="0" r="0" b="0"/>
            <a:pathLst>
              <a:path w="538" h="569">
                <a:moveTo>
                  <a:pt x="465" y="124"/>
                </a:moveTo>
                <a:lnTo>
                  <a:pt x="410" y="124"/>
                </a:lnTo>
                <a:cubicBezTo>
                  <a:pt x="405" y="124"/>
                  <a:pt x="401" y="120"/>
                  <a:pt x="401" y="115"/>
                </a:cubicBezTo>
                <a:lnTo>
                  <a:pt x="401" y="61"/>
                </a:lnTo>
                <a:lnTo>
                  <a:pt x="465" y="124"/>
                </a:lnTo>
                <a:close/>
                <a:moveTo>
                  <a:pt x="440" y="163"/>
                </a:moveTo>
                <a:lnTo>
                  <a:pt x="219" y="163"/>
                </a:lnTo>
                <a:lnTo>
                  <a:pt x="219" y="191"/>
                </a:lnTo>
                <a:lnTo>
                  <a:pt x="440" y="191"/>
                </a:lnTo>
                <a:lnTo>
                  <a:pt x="440" y="163"/>
                </a:lnTo>
                <a:close/>
                <a:moveTo>
                  <a:pt x="440" y="224"/>
                </a:moveTo>
                <a:lnTo>
                  <a:pt x="219" y="224"/>
                </a:lnTo>
                <a:lnTo>
                  <a:pt x="219" y="253"/>
                </a:lnTo>
                <a:lnTo>
                  <a:pt x="440" y="253"/>
                </a:lnTo>
                <a:lnTo>
                  <a:pt x="440" y="224"/>
                </a:lnTo>
                <a:close/>
                <a:moveTo>
                  <a:pt x="440" y="290"/>
                </a:moveTo>
                <a:lnTo>
                  <a:pt x="368" y="290"/>
                </a:lnTo>
                <a:lnTo>
                  <a:pt x="368" y="319"/>
                </a:lnTo>
                <a:lnTo>
                  <a:pt x="440" y="319"/>
                </a:lnTo>
                <a:lnTo>
                  <a:pt x="440" y="290"/>
                </a:lnTo>
                <a:close/>
                <a:moveTo>
                  <a:pt x="344" y="100"/>
                </a:moveTo>
                <a:lnTo>
                  <a:pt x="219" y="100"/>
                </a:lnTo>
                <a:lnTo>
                  <a:pt x="219" y="128"/>
                </a:lnTo>
                <a:lnTo>
                  <a:pt x="344" y="128"/>
                </a:lnTo>
                <a:lnTo>
                  <a:pt x="344" y="100"/>
                </a:lnTo>
                <a:close/>
                <a:moveTo>
                  <a:pt x="167" y="469"/>
                </a:moveTo>
                <a:cubicBezTo>
                  <a:pt x="217" y="529"/>
                  <a:pt x="267" y="569"/>
                  <a:pt x="278" y="562"/>
                </a:cubicBezTo>
                <a:cubicBezTo>
                  <a:pt x="290" y="556"/>
                  <a:pt x="281" y="492"/>
                  <a:pt x="254" y="419"/>
                </a:cubicBezTo>
                <a:cubicBezTo>
                  <a:pt x="240" y="428"/>
                  <a:pt x="226" y="437"/>
                  <a:pt x="211" y="446"/>
                </a:cubicBezTo>
                <a:cubicBezTo>
                  <a:pt x="197" y="454"/>
                  <a:pt x="182" y="461"/>
                  <a:pt x="167" y="469"/>
                </a:cubicBezTo>
                <a:close/>
                <a:moveTo>
                  <a:pt x="52" y="262"/>
                </a:moveTo>
                <a:cubicBezTo>
                  <a:pt x="62" y="296"/>
                  <a:pt x="82" y="337"/>
                  <a:pt x="109" y="384"/>
                </a:cubicBezTo>
                <a:cubicBezTo>
                  <a:pt x="122" y="408"/>
                  <a:pt x="138" y="431"/>
                  <a:pt x="154" y="452"/>
                </a:cubicBezTo>
                <a:cubicBezTo>
                  <a:pt x="169" y="445"/>
                  <a:pt x="184" y="437"/>
                  <a:pt x="199" y="428"/>
                </a:cubicBezTo>
                <a:cubicBezTo>
                  <a:pt x="215" y="420"/>
                  <a:pt x="230" y="409"/>
                  <a:pt x="246" y="399"/>
                </a:cubicBezTo>
                <a:cubicBezTo>
                  <a:pt x="236" y="375"/>
                  <a:pt x="224" y="350"/>
                  <a:pt x="210" y="326"/>
                </a:cubicBezTo>
                <a:cubicBezTo>
                  <a:pt x="183" y="279"/>
                  <a:pt x="157" y="241"/>
                  <a:pt x="133" y="216"/>
                </a:cubicBezTo>
                <a:cubicBezTo>
                  <a:pt x="120" y="224"/>
                  <a:pt x="108" y="233"/>
                  <a:pt x="94" y="241"/>
                </a:cubicBezTo>
                <a:cubicBezTo>
                  <a:pt x="80" y="249"/>
                  <a:pt x="66" y="255"/>
                  <a:pt x="52" y="262"/>
                </a:cubicBezTo>
                <a:close/>
                <a:moveTo>
                  <a:pt x="61" y="184"/>
                </a:moveTo>
                <a:cubicBezTo>
                  <a:pt x="53" y="188"/>
                  <a:pt x="48" y="196"/>
                  <a:pt x="46" y="206"/>
                </a:cubicBezTo>
                <a:cubicBezTo>
                  <a:pt x="32" y="210"/>
                  <a:pt x="17" y="220"/>
                  <a:pt x="7" y="238"/>
                </a:cubicBezTo>
                <a:cubicBezTo>
                  <a:pt x="0" y="254"/>
                  <a:pt x="3" y="277"/>
                  <a:pt x="12" y="294"/>
                </a:cubicBezTo>
                <a:cubicBezTo>
                  <a:pt x="29" y="323"/>
                  <a:pt x="51" y="360"/>
                  <a:pt x="70" y="390"/>
                </a:cubicBezTo>
                <a:cubicBezTo>
                  <a:pt x="82" y="395"/>
                  <a:pt x="80" y="369"/>
                  <a:pt x="75" y="362"/>
                </a:cubicBezTo>
                <a:cubicBezTo>
                  <a:pt x="60" y="339"/>
                  <a:pt x="46" y="316"/>
                  <a:pt x="34" y="274"/>
                </a:cubicBezTo>
                <a:cubicBezTo>
                  <a:pt x="31" y="254"/>
                  <a:pt x="40" y="245"/>
                  <a:pt x="46" y="236"/>
                </a:cubicBezTo>
                <a:cubicBezTo>
                  <a:pt x="47" y="238"/>
                  <a:pt x="47" y="239"/>
                  <a:pt x="47" y="241"/>
                </a:cubicBezTo>
                <a:cubicBezTo>
                  <a:pt x="59" y="236"/>
                  <a:pt x="71" y="230"/>
                  <a:pt x="83" y="224"/>
                </a:cubicBezTo>
                <a:cubicBezTo>
                  <a:pt x="95" y="217"/>
                  <a:pt x="106" y="209"/>
                  <a:pt x="117" y="201"/>
                </a:cubicBezTo>
                <a:cubicBezTo>
                  <a:pt x="95" y="182"/>
                  <a:pt x="76" y="175"/>
                  <a:pt x="61" y="184"/>
                </a:cubicBezTo>
                <a:close/>
                <a:moveTo>
                  <a:pt x="420" y="0"/>
                </a:moveTo>
                <a:lnTo>
                  <a:pt x="202" y="0"/>
                </a:lnTo>
                <a:cubicBezTo>
                  <a:pt x="161" y="0"/>
                  <a:pt x="128" y="34"/>
                  <a:pt x="128" y="75"/>
                </a:cubicBezTo>
                <a:lnTo>
                  <a:pt x="128" y="175"/>
                </a:lnTo>
                <a:cubicBezTo>
                  <a:pt x="152" y="194"/>
                  <a:pt x="166" y="211"/>
                  <a:pt x="184" y="237"/>
                </a:cubicBezTo>
                <a:lnTo>
                  <a:pt x="184" y="75"/>
                </a:lnTo>
                <a:cubicBezTo>
                  <a:pt x="184" y="65"/>
                  <a:pt x="192" y="57"/>
                  <a:pt x="202" y="57"/>
                </a:cubicBezTo>
                <a:lnTo>
                  <a:pt x="375" y="57"/>
                </a:lnTo>
                <a:lnTo>
                  <a:pt x="375" y="136"/>
                </a:lnTo>
                <a:cubicBezTo>
                  <a:pt x="375" y="144"/>
                  <a:pt x="382" y="150"/>
                  <a:pt x="389" y="150"/>
                </a:cubicBezTo>
                <a:lnTo>
                  <a:pt x="482" y="150"/>
                </a:lnTo>
                <a:lnTo>
                  <a:pt x="482" y="426"/>
                </a:lnTo>
                <a:cubicBezTo>
                  <a:pt x="482" y="437"/>
                  <a:pt x="474" y="445"/>
                  <a:pt x="463" y="445"/>
                </a:cubicBezTo>
                <a:lnTo>
                  <a:pt x="290" y="445"/>
                </a:lnTo>
                <a:cubicBezTo>
                  <a:pt x="296" y="463"/>
                  <a:pt x="301" y="482"/>
                  <a:pt x="305" y="501"/>
                </a:cubicBezTo>
                <a:lnTo>
                  <a:pt x="463" y="501"/>
                </a:lnTo>
                <a:cubicBezTo>
                  <a:pt x="505" y="501"/>
                  <a:pt x="538" y="468"/>
                  <a:pt x="538" y="426"/>
                </a:cubicBezTo>
                <a:lnTo>
                  <a:pt x="538" y="119"/>
                </a:lnTo>
                <a:lnTo>
                  <a:pt x="420" y="0"/>
                </a:lnTo>
                <a:close/>
              </a:path>
            </a:pathLst>
          </a:custGeom>
          <a:solidFill>
            <a:srgbClr val="238289"/>
          </a:solidFill>
          <a:ln w="9525">
            <a:noFill/>
          </a:ln>
        </p:spPr>
        <p:txBody>
          <a:bodyPr/>
          <a:lstStyle/>
          <a:p>
            <a:endParaRPr lang="zh-CN" altLang="en-US" sz="2400"/>
          </a:p>
        </p:txBody>
      </p:sp>
      <p:grpSp>
        <p:nvGrpSpPr>
          <p:cNvPr id="7" name="组合 6"/>
          <p:cNvGrpSpPr/>
          <p:nvPr/>
        </p:nvGrpSpPr>
        <p:grpSpPr>
          <a:xfrm>
            <a:off x="5030893" y="3760047"/>
            <a:ext cx="6995160" cy="1463040"/>
            <a:chOff x="5942" y="5071"/>
            <a:chExt cx="8262" cy="1728"/>
          </a:xfrm>
        </p:grpSpPr>
        <p:sp>
          <p:nvSpPr>
            <p:cNvPr id="8" name="Freeform 21"/>
            <p:cNvSpPr>
              <a:spLocks noEditPoints="1"/>
            </p:cNvSpPr>
            <p:nvPr/>
          </p:nvSpPr>
          <p:spPr bwMode="auto">
            <a:xfrm>
              <a:off x="5942" y="515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9" name="TextBox 40"/>
            <p:cNvSpPr txBox="1"/>
            <p:nvPr/>
          </p:nvSpPr>
          <p:spPr>
            <a:xfrm>
              <a:off x="6407" y="5071"/>
              <a:ext cx="3585" cy="497"/>
            </a:xfrm>
            <a:prstGeom prst="rect">
              <a:avLst/>
            </a:prstGeom>
            <a:noFill/>
          </p:spPr>
          <p:txBody>
            <a:bodyPr>
              <a:spAutoFit/>
            </a:bodyPr>
            <a:lstStyle/>
            <a:p>
              <a:pPr defTabSz="1218565" fontAlgn="base">
                <a:spcBef>
                  <a:spcPct val="0"/>
                </a:spcBef>
                <a:spcAft>
                  <a:spcPct val="0"/>
                </a:spcAft>
                <a:defRPr/>
              </a:pPr>
              <a:r>
                <a:rPr lang="zh-CN" altLang="en-US" sz="2135" dirty="0" smtClean="0">
                  <a:solidFill>
                    <a:schemeClr val="bg1"/>
                  </a:solidFill>
                  <a:latin typeface="微软雅黑" panose="020B0503020204020204" pitchFamily="34" charset="-122"/>
                  <a:ea typeface="微软雅黑" panose="020B0503020204020204" pitchFamily="34" charset="-122"/>
                </a:rPr>
                <a:t>添加副标题</a:t>
              </a:r>
              <a:endParaRPr lang="zh-CN" altLang="en-US" sz="2135" dirty="0">
                <a:solidFill>
                  <a:schemeClr val="bg1"/>
                </a:solidFill>
                <a:latin typeface="微软雅黑" panose="020B0503020204020204" pitchFamily="34" charset="-122"/>
                <a:ea typeface="微软雅黑" panose="020B0503020204020204" pitchFamily="34" charset="-122"/>
              </a:endParaRPr>
            </a:p>
          </p:txBody>
        </p:sp>
        <p:sp>
          <p:nvSpPr>
            <p:cNvPr id="10" name="Freeform 21"/>
            <p:cNvSpPr>
              <a:spLocks noEditPoints="1"/>
            </p:cNvSpPr>
            <p:nvPr/>
          </p:nvSpPr>
          <p:spPr bwMode="auto">
            <a:xfrm>
              <a:off x="10154" y="515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1" name="TextBox 42"/>
            <p:cNvSpPr txBox="1"/>
            <p:nvPr/>
          </p:nvSpPr>
          <p:spPr>
            <a:xfrm>
              <a:off x="10619" y="5071"/>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sp>
          <p:nvSpPr>
            <p:cNvPr id="12" name="Freeform 21"/>
            <p:cNvSpPr>
              <a:spLocks noEditPoints="1"/>
            </p:cNvSpPr>
            <p:nvPr/>
          </p:nvSpPr>
          <p:spPr bwMode="auto">
            <a:xfrm>
              <a:off x="5942" y="573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3" name="TextBox 44"/>
            <p:cNvSpPr txBox="1"/>
            <p:nvPr/>
          </p:nvSpPr>
          <p:spPr>
            <a:xfrm>
              <a:off x="6407" y="5651"/>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sp>
          <p:nvSpPr>
            <p:cNvPr id="14" name="Freeform 21"/>
            <p:cNvSpPr>
              <a:spLocks noEditPoints="1"/>
            </p:cNvSpPr>
            <p:nvPr/>
          </p:nvSpPr>
          <p:spPr bwMode="auto">
            <a:xfrm>
              <a:off x="10154" y="573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5" name="TextBox 46"/>
            <p:cNvSpPr txBox="1"/>
            <p:nvPr/>
          </p:nvSpPr>
          <p:spPr>
            <a:xfrm>
              <a:off x="10619" y="5651"/>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sp>
          <p:nvSpPr>
            <p:cNvPr id="16" name="Freeform 21"/>
            <p:cNvSpPr>
              <a:spLocks noEditPoints="1"/>
            </p:cNvSpPr>
            <p:nvPr/>
          </p:nvSpPr>
          <p:spPr bwMode="auto">
            <a:xfrm>
              <a:off x="5942" y="6376"/>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7" name="TextBox 48"/>
            <p:cNvSpPr txBox="1"/>
            <p:nvPr/>
          </p:nvSpPr>
          <p:spPr>
            <a:xfrm>
              <a:off x="6407" y="6296"/>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90"/>
                                          </p:val>
                                        </p:tav>
                                        <p:tav tm="100000">
                                          <p:val>
                                            <p:fltVal val="0"/>
                                          </p:val>
                                        </p:tav>
                                      </p:tavLst>
                                    </p:anim>
                                    <p:animEffect transition="in" filter="fade">
                                      <p:cBhvr>
                                        <p:cTn id="17" dur="500"/>
                                        <p:tgtEl>
                                          <p:spTgt spid="6"/>
                                        </p:tgtEl>
                                      </p:cBhvr>
                                    </p:animEffect>
                                  </p:childTnLst>
                                </p:cTn>
                              </p:par>
                            </p:childTnLst>
                          </p:cTn>
                        </p:par>
                        <p:par>
                          <p:cTn id="18" fill="hold">
                            <p:stCondLst>
                              <p:cond delay="10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by="(-#ppt_w*2)" calcmode="lin" valueType="num">
                                      <p:cBhvr rctx="PPT">
                                        <p:cTn id="21" dur="400" autoRev="1" fill="hold">
                                          <p:stCondLst>
                                            <p:cond delay="0"/>
                                          </p:stCondLst>
                                        </p:cTn>
                                        <p:tgtEl>
                                          <p:spTgt spid="5"/>
                                        </p:tgtEl>
                                        <p:attrNameLst>
                                          <p:attrName>ppt_w</p:attrName>
                                        </p:attrNameLst>
                                      </p:cBhvr>
                                    </p:anim>
                                    <p:anim by="(#ppt_w*0.50)" calcmode="lin" valueType="num">
                                      <p:cBhvr>
                                        <p:cTn id="22" dur="400" decel="50000" autoRev="1" fill="hold">
                                          <p:stCondLst>
                                            <p:cond delay="0"/>
                                          </p:stCondLst>
                                        </p:cTn>
                                        <p:tgtEl>
                                          <p:spTgt spid="5"/>
                                        </p:tgtEl>
                                        <p:attrNameLst>
                                          <p:attrName>ppt_x</p:attrName>
                                        </p:attrNameLst>
                                      </p:cBhvr>
                                    </p:anim>
                                    <p:anim from="(-#ppt_h/2)" to="(#ppt_y)" calcmode="lin" valueType="num">
                                      <p:cBhvr>
                                        <p:cTn id="23" dur="800" fill="hold">
                                          <p:stCondLst>
                                            <p:cond delay="0"/>
                                          </p:stCondLst>
                                        </p:cTn>
                                        <p:tgtEl>
                                          <p:spTgt spid="5"/>
                                        </p:tgtEl>
                                        <p:attrNameLst>
                                          <p:attrName>ppt_y</p:attrName>
                                        </p:attrNameLst>
                                      </p:cBhvr>
                                    </p:anim>
                                    <p:animRot by="21600000">
                                      <p:cBhvr>
                                        <p:cTn id="24" dur="800" fill="hold">
                                          <p:stCondLst>
                                            <p:cond delay="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txBox="1"/>
          <p:nvPr/>
        </p:nvSpPr>
        <p:spPr>
          <a:xfrm>
            <a:off x="1754644" y="3241030"/>
            <a:ext cx="2001017" cy="284977"/>
          </a:xfrm>
          <a:prstGeom prst="rect">
            <a:avLst/>
          </a:prstGeom>
        </p:spPr>
        <p:txBody>
          <a:bodyPr lIns="104488" tIns="52244" rIns="104488" bIns="52244"/>
          <a:lstStyle>
            <a:lvl1pPr algn="ctr" defTabSz="967740" rtl="0" eaLnBrk="1" latinLnBrk="0" hangingPunct="1">
              <a:spcBef>
                <a:spcPct val="0"/>
              </a:spcBef>
              <a:buNone/>
              <a:defRPr sz="4700" kern="1200">
                <a:solidFill>
                  <a:schemeClr val="tx1"/>
                </a:solidFill>
                <a:latin typeface="+mj-lt"/>
                <a:ea typeface="+mj-ea"/>
                <a:cs typeface="+mj-cs"/>
              </a:defRPr>
            </a:lvl1pPr>
          </a:lstStyle>
          <a:p>
            <a:pPr algn="l"/>
            <a:r>
              <a:rPr lang="zh-CN" altLang="en-US" sz="2100" b="1" dirty="0">
                <a:solidFill>
                  <a:schemeClr val="tx1">
                    <a:lumMod val="65000"/>
                    <a:lumOff val="35000"/>
                  </a:schemeClr>
                </a:solidFill>
                <a:latin typeface="+mn-ea"/>
                <a:ea typeface="+mn-ea"/>
                <a:cs typeface="+mn-ea"/>
              </a:rPr>
              <a:t>单击填加标题</a:t>
            </a:r>
            <a:endParaRPr lang="en-US" sz="2100" b="1" dirty="0">
              <a:solidFill>
                <a:schemeClr val="tx1">
                  <a:lumMod val="65000"/>
                  <a:lumOff val="35000"/>
                </a:schemeClr>
              </a:solidFill>
              <a:latin typeface="+mn-ea"/>
              <a:ea typeface="+mn-ea"/>
              <a:cs typeface="+mn-ea"/>
            </a:endParaRPr>
          </a:p>
        </p:txBody>
      </p:sp>
      <p:grpSp>
        <p:nvGrpSpPr>
          <p:cNvPr id="5" name="Group 36"/>
          <p:cNvGrpSpPr/>
          <p:nvPr/>
        </p:nvGrpSpPr>
        <p:grpSpPr>
          <a:xfrm>
            <a:off x="5208034" y="1527303"/>
            <a:ext cx="1625991" cy="1519756"/>
            <a:chOff x="5665775" y="2466267"/>
            <a:chExt cx="1896557" cy="1772642"/>
          </a:xfrm>
        </p:grpSpPr>
        <p:sp>
          <p:nvSpPr>
            <p:cNvPr id="6" name="Rectangle 16"/>
            <p:cNvSpPr/>
            <p:nvPr/>
          </p:nvSpPr>
          <p:spPr bwMode="auto">
            <a:xfrm>
              <a:off x="5665775" y="2466267"/>
              <a:ext cx="1896557" cy="177264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b" anchorCtr="0" compatLnSpc="1"/>
            <a:lstStyle/>
            <a:p>
              <a:pPr algn="ctr" defTabSz="782955" fontAlgn="base">
                <a:spcBef>
                  <a:spcPct val="0"/>
                </a:spcBef>
                <a:spcAft>
                  <a:spcPct val="0"/>
                </a:spcAft>
              </a:pPr>
              <a:r>
                <a:rPr lang="zh-CN" altLang="en-US" sz="1300" dirty="0">
                  <a:gradFill>
                    <a:gsLst>
                      <a:gs pos="0">
                        <a:srgbClr val="FFFFFF"/>
                      </a:gs>
                      <a:gs pos="100000">
                        <a:srgbClr val="FFFFFF"/>
                      </a:gs>
                    </a:gsLst>
                    <a:lin ang="5400000" scaled="0"/>
                  </a:gradFill>
                  <a:latin typeface="+mn-ea"/>
                  <a:cs typeface="+mn-ea"/>
                </a:rPr>
                <a:t>单击填加文字</a:t>
              </a:r>
              <a:endParaRPr lang="en-US" altLang="zh-CN" sz="1300" dirty="0">
                <a:gradFill>
                  <a:gsLst>
                    <a:gs pos="0">
                      <a:srgbClr val="FFFFFF"/>
                    </a:gs>
                    <a:gs pos="100000">
                      <a:srgbClr val="FFFFFF"/>
                    </a:gs>
                  </a:gsLst>
                  <a:lin ang="5400000" scaled="0"/>
                </a:gradFill>
                <a:latin typeface="+mn-ea"/>
                <a:cs typeface="+mn-ea"/>
              </a:endParaRPr>
            </a:p>
          </p:txBody>
        </p:sp>
        <p:pic>
          <p:nvPicPr>
            <p:cNvPr id="7" name="Picture 2" descr="C:\Users\Jonahs\Dropbox\Projects SCOTT\MEET Windows Azure\source\Background\tile-icon-storage.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88309" y="2751666"/>
              <a:ext cx="851488" cy="85148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8" name="Group 1"/>
          <p:cNvGrpSpPr/>
          <p:nvPr/>
        </p:nvGrpSpPr>
        <p:grpSpPr>
          <a:xfrm>
            <a:off x="1832926" y="1527303"/>
            <a:ext cx="1625991" cy="1519756"/>
            <a:chOff x="1685919" y="596839"/>
            <a:chExt cx="1896557" cy="1772642"/>
          </a:xfrm>
        </p:grpSpPr>
        <p:sp>
          <p:nvSpPr>
            <p:cNvPr id="9" name="Rectangle 7"/>
            <p:cNvSpPr/>
            <p:nvPr/>
          </p:nvSpPr>
          <p:spPr bwMode="auto">
            <a:xfrm>
              <a:off x="1685919" y="596839"/>
              <a:ext cx="1896557" cy="177264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b" anchorCtr="0" compatLnSpc="1"/>
            <a:lstStyle/>
            <a:p>
              <a:pPr algn="ctr" defTabSz="782955" fontAlgn="base">
                <a:spcBef>
                  <a:spcPct val="0"/>
                </a:spcBef>
                <a:spcAft>
                  <a:spcPct val="0"/>
                </a:spcAft>
              </a:pPr>
              <a:r>
                <a:rPr lang="zh-CN" altLang="en-US" sz="1300" dirty="0">
                  <a:gradFill>
                    <a:gsLst>
                      <a:gs pos="0">
                        <a:srgbClr val="FFFFFF"/>
                      </a:gs>
                      <a:gs pos="100000">
                        <a:srgbClr val="FFFFFF"/>
                      </a:gs>
                    </a:gsLst>
                    <a:lin ang="5400000" scaled="0"/>
                  </a:gradFill>
                  <a:latin typeface="+mn-ea"/>
                  <a:cs typeface="+mn-ea"/>
                </a:rPr>
                <a:t>单击填加文字</a:t>
              </a:r>
              <a:endParaRPr lang="en-US" altLang="zh-CN" sz="1300" dirty="0">
                <a:gradFill>
                  <a:gsLst>
                    <a:gs pos="0">
                      <a:srgbClr val="FFFFFF"/>
                    </a:gs>
                    <a:gs pos="100000">
                      <a:srgbClr val="FFFFFF"/>
                    </a:gs>
                  </a:gsLst>
                  <a:lin ang="5400000" scaled="0"/>
                </a:gradFill>
                <a:latin typeface="+mn-ea"/>
                <a:cs typeface="+mn-ea"/>
              </a:endParaRPr>
            </a:p>
          </p:txBody>
        </p:sp>
        <p:pic>
          <p:nvPicPr>
            <p:cNvPr id="10" name="Picture 3" descr="C:\Users\Jonahs\Dropbox\Projects SCOTT\MEET Windows Azure\source\Background\tile-icon-bigdata.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252075" y="926787"/>
              <a:ext cx="851488" cy="85148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1" name="Group 35"/>
          <p:cNvGrpSpPr/>
          <p:nvPr/>
        </p:nvGrpSpPr>
        <p:grpSpPr>
          <a:xfrm>
            <a:off x="5207670" y="3109306"/>
            <a:ext cx="1625991" cy="1519756"/>
            <a:chOff x="3671322" y="4341709"/>
            <a:chExt cx="1896557" cy="1772642"/>
          </a:xfrm>
        </p:grpSpPr>
        <p:sp>
          <p:nvSpPr>
            <p:cNvPr id="12" name="Rectangle 25"/>
            <p:cNvSpPr/>
            <p:nvPr/>
          </p:nvSpPr>
          <p:spPr bwMode="auto">
            <a:xfrm>
              <a:off x="3671322" y="4341709"/>
              <a:ext cx="1896557" cy="177264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b" anchorCtr="0" compatLnSpc="1"/>
            <a:lstStyle/>
            <a:p>
              <a:pPr algn="ctr" defTabSz="782955" fontAlgn="base">
                <a:spcBef>
                  <a:spcPct val="0"/>
                </a:spcBef>
                <a:spcAft>
                  <a:spcPct val="0"/>
                </a:spcAft>
              </a:pPr>
              <a:r>
                <a:rPr lang="zh-CN" altLang="en-US" sz="1300" dirty="0">
                  <a:gradFill>
                    <a:gsLst>
                      <a:gs pos="0">
                        <a:srgbClr val="FFFFFF"/>
                      </a:gs>
                      <a:gs pos="100000">
                        <a:srgbClr val="FFFFFF"/>
                      </a:gs>
                    </a:gsLst>
                    <a:lin ang="5400000" scaled="0"/>
                  </a:gradFill>
                  <a:latin typeface="+mn-ea"/>
                  <a:cs typeface="+mn-ea"/>
                </a:rPr>
                <a:t>单击填加文字</a:t>
              </a:r>
              <a:endParaRPr lang="en-US" altLang="zh-CN" sz="1300" dirty="0">
                <a:gradFill>
                  <a:gsLst>
                    <a:gs pos="0">
                      <a:srgbClr val="FFFFFF"/>
                    </a:gs>
                    <a:gs pos="100000">
                      <a:srgbClr val="FFFFFF"/>
                    </a:gs>
                  </a:gsLst>
                  <a:lin ang="5400000" scaled="0"/>
                </a:gradFill>
                <a:latin typeface="+mn-ea"/>
                <a:cs typeface="+mn-ea"/>
              </a:endParaRPr>
            </a:p>
          </p:txBody>
        </p:sp>
        <p:pic>
          <p:nvPicPr>
            <p:cNvPr id="13" name="Picture 4" descr="C:\Users\Jonahs\Dropbox\Projects SCOTT\MEET Windows Azure\source\Background\tile-icon-cache.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93856" y="4643082"/>
              <a:ext cx="851488" cy="85148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4" name="Group 37"/>
          <p:cNvGrpSpPr/>
          <p:nvPr/>
        </p:nvGrpSpPr>
        <p:grpSpPr>
          <a:xfrm>
            <a:off x="5207670" y="4693554"/>
            <a:ext cx="1625991" cy="1519756"/>
            <a:chOff x="5656726" y="4341709"/>
            <a:chExt cx="1896557" cy="1772642"/>
          </a:xfrm>
        </p:grpSpPr>
        <p:sp>
          <p:nvSpPr>
            <p:cNvPr id="15" name="Rectangle 28"/>
            <p:cNvSpPr/>
            <p:nvPr/>
          </p:nvSpPr>
          <p:spPr bwMode="auto">
            <a:xfrm>
              <a:off x="5656726" y="4341709"/>
              <a:ext cx="1896557" cy="177264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b" anchorCtr="0" compatLnSpc="1"/>
            <a:lstStyle/>
            <a:p>
              <a:pPr algn="ctr" defTabSz="782955" fontAlgn="base">
                <a:spcBef>
                  <a:spcPct val="0"/>
                </a:spcBef>
                <a:spcAft>
                  <a:spcPct val="0"/>
                </a:spcAft>
              </a:pPr>
              <a:r>
                <a:rPr lang="zh-CN" altLang="en-US" sz="1300" dirty="0">
                  <a:gradFill>
                    <a:gsLst>
                      <a:gs pos="0">
                        <a:srgbClr val="FFFFFF"/>
                      </a:gs>
                      <a:gs pos="100000">
                        <a:srgbClr val="FFFFFF"/>
                      </a:gs>
                    </a:gsLst>
                    <a:lin ang="5400000" scaled="0"/>
                  </a:gradFill>
                  <a:latin typeface="+mn-ea"/>
                  <a:cs typeface="+mn-ea"/>
                </a:rPr>
                <a:t>单击填加文字</a:t>
              </a:r>
              <a:endParaRPr lang="en-US" altLang="zh-CN" sz="1300" dirty="0">
                <a:gradFill>
                  <a:gsLst>
                    <a:gs pos="0">
                      <a:srgbClr val="FFFFFF"/>
                    </a:gs>
                    <a:gs pos="100000">
                      <a:srgbClr val="FFFFFF"/>
                    </a:gs>
                  </a:gsLst>
                  <a:lin ang="5400000" scaled="0"/>
                </a:gradFill>
                <a:latin typeface="+mn-ea"/>
                <a:cs typeface="+mn-ea"/>
              </a:endParaRPr>
            </a:p>
          </p:txBody>
        </p:sp>
        <p:pic>
          <p:nvPicPr>
            <p:cNvPr id="16" name="Picture 5" descr="C:\Users\Jonahs\Dropbox\Projects SCOTT\MEET Windows Azure\source\Background\tile-icon-CDN.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179260" y="4671657"/>
              <a:ext cx="851488" cy="85148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17" name="Group 2"/>
          <p:cNvGrpSpPr/>
          <p:nvPr/>
        </p:nvGrpSpPr>
        <p:grpSpPr>
          <a:xfrm>
            <a:off x="3520298" y="1527303"/>
            <a:ext cx="1625991" cy="1519756"/>
            <a:chOff x="3671323" y="596839"/>
            <a:chExt cx="1896557" cy="1772642"/>
          </a:xfrm>
        </p:grpSpPr>
        <p:sp>
          <p:nvSpPr>
            <p:cNvPr id="18" name="Rectangle 10"/>
            <p:cNvSpPr/>
            <p:nvPr/>
          </p:nvSpPr>
          <p:spPr bwMode="auto">
            <a:xfrm>
              <a:off x="3671323" y="596839"/>
              <a:ext cx="1896557" cy="17726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b" anchorCtr="0" compatLnSpc="1"/>
            <a:lstStyle/>
            <a:p>
              <a:pPr algn="ctr" defTabSz="782955" fontAlgn="base">
                <a:spcBef>
                  <a:spcPct val="0"/>
                </a:spcBef>
                <a:spcAft>
                  <a:spcPct val="0"/>
                </a:spcAft>
              </a:pPr>
              <a:r>
                <a:rPr lang="zh-CN" altLang="en-US" sz="1300" dirty="0">
                  <a:gradFill>
                    <a:gsLst>
                      <a:gs pos="0">
                        <a:srgbClr val="FFFFFF"/>
                      </a:gs>
                      <a:gs pos="100000">
                        <a:srgbClr val="FFFFFF"/>
                      </a:gs>
                    </a:gsLst>
                    <a:lin ang="5400000" scaled="0"/>
                  </a:gradFill>
                  <a:latin typeface="+mn-ea"/>
                  <a:cs typeface="+mn-ea"/>
                </a:rPr>
                <a:t>单击填加文字</a:t>
              </a:r>
              <a:endParaRPr lang="en-US" altLang="zh-CN" sz="1300" dirty="0">
                <a:gradFill>
                  <a:gsLst>
                    <a:gs pos="0">
                      <a:srgbClr val="FFFFFF"/>
                    </a:gs>
                    <a:gs pos="100000">
                      <a:srgbClr val="FFFFFF"/>
                    </a:gs>
                  </a:gsLst>
                  <a:lin ang="5400000" scaled="0"/>
                </a:gradFill>
                <a:latin typeface="+mn-ea"/>
                <a:cs typeface="+mn-ea"/>
              </a:endParaRPr>
            </a:p>
          </p:txBody>
        </p:sp>
        <p:pic>
          <p:nvPicPr>
            <p:cNvPr id="19" name="Picture 6" descr="C:\Users\Jonahs\Dropbox\Projects SCOTT\MEET Windows Azure\source\Background\tile-icon-database.pn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4193856" y="926787"/>
              <a:ext cx="851488" cy="85148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0" name="Group 5"/>
          <p:cNvGrpSpPr/>
          <p:nvPr/>
        </p:nvGrpSpPr>
        <p:grpSpPr>
          <a:xfrm>
            <a:off x="8597932" y="3109306"/>
            <a:ext cx="1625991" cy="1519756"/>
            <a:chOff x="9645631" y="2476591"/>
            <a:chExt cx="1896557" cy="1772642"/>
          </a:xfrm>
        </p:grpSpPr>
        <p:sp>
          <p:nvSpPr>
            <p:cNvPr id="21" name="Rectangle 22"/>
            <p:cNvSpPr/>
            <p:nvPr/>
          </p:nvSpPr>
          <p:spPr bwMode="auto">
            <a:xfrm>
              <a:off x="9645631" y="2476591"/>
              <a:ext cx="1896557" cy="1772642"/>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b" anchorCtr="0" compatLnSpc="1"/>
            <a:lstStyle/>
            <a:p>
              <a:pPr algn="ctr" defTabSz="782955" fontAlgn="base">
                <a:spcBef>
                  <a:spcPct val="0"/>
                </a:spcBef>
                <a:spcAft>
                  <a:spcPct val="0"/>
                </a:spcAft>
              </a:pPr>
              <a:r>
                <a:rPr lang="zh-CN" altLang="en-US" sz="1300" dirty="0">
                  <a:gradFill>
                    <a:gsLst>
                      <a:gs pos="0">
                        <a:srgbClr val="FFFFFF"/>
                      </a:gs>
                      <a:gs pos="100000">
                        <a:srgbClr val="FFFFFF"/>
                      </a:gs>
                    </a:gsLst>
                    <a:lin ang="5400000" scaled="0"/>
                  </a:gradFill>
                  <a:latin typeface="+mn-ea"/>
                  <a:cs typeface="+mn-ea"/>
                </a:rPr>
                <a:t>单击填加文字</a:t>
              </a:r>
              <a:endParaRPr lang="en-US" altLang="zh-CN" sz="1300" dirty="0">
                <a:gradFill>
                  <a:gsLst>
                    <a:gs pos="0">
                      <a:srgbClr val="FFFFFF"/>
                    </a:gs>
                    <a:gs pos="100000">
                      <a:srgbClr val="FFFFFF"/>
                    </a:gs>
                  </a:gsLst>
                  <a:lin ang="5400000" scaled="0"/>
                </a:gradFill>
                <a:latin typeface="+mn-ea"/>
                <a:cs typeface="+mn-ea"/>
              </a:endParaRPr>
            </a:p>
          </p:txBody>
        </p:sp>
        <p:pic>
          <p:nvPicPr>
            <p:cNvPr id="22" name="Picture 7" descr="C:\Users\Jonahs\Dropbox\Projects SCOTT\MEET Windows Azure\source\Background\tile-icon-identity.pn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168165" y="2705562"/>
              <a:ext cx="851488" cy="85148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3" name="Group 4"/>
          <p:cNvGrpSpPr/>
          <p:nvPr/>
        </p:nvGrpSpPr>
        <p:grpSpPr>
          <a:xfrm>
            <a:off x="3520298" y="4693554"/>
            <a:ext cx="1625991" cy="1519756"/>
            <a:chOff x="5665775" y="596839"/>
            <a:chExt cx="1896557" cy="1772642"/>
          </a:xfrm>
        </p:grpSpPr>
        <p:sp>
          <p:nvSpPr>
            <p:cNvPr id="24" name="Rectangle 13"/>
            <p:cNvSpPr/>
            <p:nvPr/>
          </p:nvSpPr>
          <p:spPr bwMode="auto">
            <a:xfrm>
              <a:off x="5665775" y="596839"/>
              <a:ext cx="1896557" cy="1772642"/>
            </a:xfrm>
            <a:prstGeom prst="rect">
              <a:avLst/>
            </a:prstGeom>
            <a:solidFill>
              <a:schemeClr val="accent4"/>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b" anchorCtr="0" compatLnSpc="1"/>
            <a:lstStyle/>
            <a:p>
              <a:pPr algn="ctr" defTabSz="782955" fontAlgn="base">
                <a:spcBef>
                  <a:spcPct val="0"/>
                </a:spcBef>
                <a:spcAft>
                  <a:spcPct val="0"/>
                </a:spcAft>
              </a:pPr>
              <a:r>
                <a:rPr lang="zh-CN" altLang="en-US" sz="1300" dirty="0">
                  <a:gradFill>
                    <a:gsLst>
                      <a:gs pos="0">
                        <a:srgbClr val="FFFFFF"/>
                      </a:gs>
                      <a:gs pos="100000">
                        <a:srgbClr val="FFFFFF"/>
                      </a:gs>
                    </a:gsLst>
                    <a:lin ang="5400000" scaled="0"/>
                  </a:gradFill>
                  <a:latin typeface="+mn-ea"/>
                  <a:cs typeface="+mn-ea"/>
                </a:rPr>
                <a:t>单击填加文字</a:t>
              </a:r>
              <a:endParaRPr lang="en-US" altLang="zh-CN" sz="1300" dirty="0">
                <a:gradFill>
                  <a:gsLst>
                    <a:gs pos="0">
                      <a:srgbClr val="FFFFFF"/>
                    </a:gs>
                    <a:gs pos="100000">
                      <a:srgbClr val="FFFFFF"/>
                    </a:gs>
                  </a:gsLst>
                  <a:lin ang="5400000" scaled="0"/>
                </a:gradFill>
                <a:latin typeface="+mn-ea"/>
                <a:cs typeface="+mn-ea"/>
              </a:endParaRPr>
            </a:p>
          </p:txBody>
        </p:sp>
        <p:pic>
          <p:nvPicPr>
            <p:cNvPr id="25" name="Picture 8" descr="C:\Users\Jonahs\Dropbox\Projects SCOTT\MEET Windows Azure\source\Background\tile-icon-media.p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6188309" y="898212"/>
              <a:ext cx="851488" cy="85148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6" name="Group 34"/>
          <p:cNvGrpSpPr/>
          <p:nvPr/>
        </p:nvGrpSpPr>
        <p:grpSpPr>
          <a:xfrm>
            <a:off x="6902802" y="3107851"/>
            <a:ext cx="1625991" cy="1519756"/>
            <a:chOff x="7651179" y="2466267"/>
            <a:chExt cx="1896557" cy="1772642"/>
          </a:xfrm>
        </p:grpSpPr>
        <p:sp>
          <p:nvSpPr>
            <p:cNvPr id="27" name="Rectangle 19"/>
            <p:cNvSpPr/>
            <p:nvPr/>
          </p:nvSpPr>
          <p:spPr bwMode="auto">
            <a:xfrm>
              <a:off x="7651179" y="2466267"/>
              <a:ext cx="1896557" cy="1772642"/>
            </a:xfrm>
            <a:prstGeom prst="rect">
              <a:avLst/>
            </a:pr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b" anchorCtr="0" compatLnSpc="1"/>
            <a:lstStyle/>
            <a:p>
              <a:pPr algn="ctr" defTabSz="782955" fontAlgn="base">
                <a:spcBef>
                  <a:spcPct val="0"/>
                </a:spcBef>
                <a:spcAft>
                  <a:spcPct val="0"/>
                </a:spcAft>
              </a:pPr>
              <a:r>
                <a:rPr lang="zh-CN" altLang="en-US" sz="1300" dirty="0">
                  <a:gradFill>
                    <a:gsLst>
                      <a:gs pos="0">
                        <a:srgbClr val="FFFFFF"/>
                      </a:gs>
                      <a:gs pos="100000">
                        <a:srgbClr val="FFFFFF"/>
                      </a:gs>
                    </a:gsLst>
                    <a:lin ang="5400000" scaled="0"/>
                  </a:gradFill>
                  <a:latin typeface="+mn-ea"/>
                  <a:cs typeface="+mn-ea"/>
                </a:rPr>
                <a:t>单击填加文字</a:t>
              </a:r>
              <a:endParaRPr lang="en-US" altLang="zh-CN" sz="1300" dirty="0">
                <a:gradFill>
                  <a:gsLst>
                    <a:gs pos="0">
                      <a:srgbClr val="FFFFFF"/>
                    </a:gs>
                    <a:gs pos="100000">
                      <a:srgbClr val="FFFFFF"/>
                    </a:gs>
                  </a:gsLst>
                  <a:lin ang="5400000" scaled="0"/>
                </a:gradFill>
                <a:latin typeface="+mn-ea"/>
                <a:cs typeface="+mn-ea"/>
              </a:endParaRPr>
            </a:p>
          </p:txBody>
        </p:sp>
        <p:pic>
          <p:nvPicPr>
            <p:cNvPr id="28" name="Picture 9" descr="C:\Users\Jonahs\Dropbox\Projects SCOTT\MEET Windows Azure\source\Background\tile-icon-messaging.pn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8173712" y="2751666"/>
              <a:ext cx="851488" cy="85148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29" name="Group 33"/>
          <p:cNvGrpSpPr/>
          <p:nvPr/>
        </p:nvGrpSpPr>
        <p:grpSpPr>
          <a:xfrm>
            <a:off x="6902802" y="4693554"/>
            <a:ext cx="1625991" cy="1519756"/>
            <a:chOff x="7651178" y="4341709"/>
            <a:chExt cx="1896557" cy="1772642"/>
          </a:xfrm>
        </p:grpSpPr>
        <p:sp>
          <p:nvSpPr>
            <p:cNvPr id="30" name="Rectangle 31"/>
            <p:cNvSpPr/>
            <p:nvPr/>
          </p:nvSpPr>
          <p:spPr bwMode="auto">
            <a:xfrm>
              <a:off x="7651178" y="4341709"/>
              <a:ext cx="1896557" cy="177264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b" anchorCtr="0" compatLnSpc="1"/>
            <a:lstStyle/>
            <a:p>
              <a:pPr algn="ctr" defTabSz="782955" fontAlgn="base">
                <a:spcBef>
                  <a:spcPct val="0"/>
                </a:spcBef>
                <a:spcAft>
                  <a:spcPct val="0"/>
                </a:spcAft>
              </a:pPr>
              <a:r>
                <a:rPr lang="zh-CN" altLang="en-US" sz="1300" dirty="0">
                  <a:gradFill>
                    <a:gsLst>
                      <a:gs pos="0">
                        <a:srgbClr val="FFFFFF"/>
                      </a:gs>
                      <a:gs pos="100000">
                        <a:srgbClr val="FFFFFF"/>
                      </a:gs>
                    </a:gsLst>
                    <a:lin ang="5400000" scaled="0"/>
                  </a:gradFill>
                  <a:latin typeface="+mn-ea"/>
                  <a:cs typeface="+mn-ea"/>
                </a:rPr>
                <a:t>单击填加文字</a:t>
              </a:r>
              <a:endParaRPr lang="en-US" altLang="zh-CN" sz="1300" dirty="0">
                <a:gradFill>
                  <a:gsLst>
                    <a:gs pos="0">
                      <a:srgbClr val="FFFFFF"/>
                    </a:gs>
                    <a:gs pos="100000">
                      <a:srgbClr val="FFFFFF"/>
                    </a:gs>
                  </a:gsLst>
                  <a:lin ang="5400000" scaled="0"/>
                </a:gradFill>
                <a:latin typeface="+mn-ea"/>
                <a:cs typeface="+mn-ea"/>
              </a:endParaRPr>
            </a:p>
          </p:txBody>
        </p:sp>
        <p:pic>
          <p:nvPicPr>
            <p:cNvPr id="31" name="Picture 10" descr="C:\Users\Jonahs\Dropbox\Projects SCOTT\MEET Windows Azure\source\Background\tile-icon-network.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8173712" y="4671657"/>
              <a:ext cx="851488" cy="851488"/>
            </a:xfrm>
            <a:prstGeom prst="rect">
              <a:avLst/>
            </a:prstGeom>
            <a:noFill/>
            <a:extLst>
              <a:ext uri="{909E8E84-426E-40DD-AFC4-6F175D3DCCD1}">
                <a14:hiddenFill xmlns:a14="http://schemas.microsoft.com/office/drawing/2010/main" xmlns="">
                  <a:solidFill>
                    <a:srgbClr val="FFFFFF"/>
                  </a:solidFill>
                </a14:hiddenFill>
              </a:ext>
            </a:extLst>
          </p:spPr>
        </p:pic>
      </p:grpSp>
      <p:grpSp>
        <p:nvGrpSpPr>
          <p:cNvPr id="32" name="Group 29"/>
          <p:cNvGrpSpPr/>
          <p:nvPr/>
        </p:nvGrpSpPr>
        <p:grpSpPr>
          <a:xfrm>
            <a:off x="6909813" y="1527303"/>
            <a:ext cx="1625991" cy="1519756"/>
            <a:chOff x="5665775" y="2466267"/>
            <a:chExt cx="1896557" cy="1772642"/>
          </a:xfrm>
        </p:grpSpPr>
        <p:sp>
          <p:nvSpPr>
            <p:cNvPr id="33" name="Rectangle 30"/>
            <p:cNvSpPr/>
            <p:nvPr/>
          </p:nvSpPr>
          <p:spPr bwMode="auto">
            <a:xfrm>
              <a:off x="5665775" y="2466267"/>
              <a:ext cx="1896557" cy="1772642"/>
            </a:xfrm>
            <a:prstGeom prst="rect">
              <a:avLst/>
            </a:prstGeom>
            <a:solidFill>
              <a:schemeClr val="accent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vert="horz" wrap="square" lIns="182880" tIns="91440" rIns="91436" bIns="182880" numCol="1" rtlCol="0" anchor="b" anchorCtr="0" compatLnSpc="1"/>
            <a:lstStyle/>
            <a:p>
              <a:pPr algn="ctr" defTabSz="782955" fontAlgn="base">
                <a:spcBef>
                  <a:spcPct val="0"/>
                </a:spcBef>
                <a:spcAft>
                  <a:spcPct val="0"/>
                </a:spcAft>
              </a:pPr>
              <a:r>
                <a:rPr lang="zh-CN" altLang="en-US" sz="1300" dirty="0">
                  <a:gradFill>
                    <a:gsLst>
                      <a:gs pos="0">
                        <a:srgbClr val="FFFFFF"/>
                      </a:gs>
                      <a:gs pos="100000">
                        <a:srgbClr val="FFFFFF"/>
                      </a:gs>
                    </a:gsLst>
                    <a:lin ang="5400000" scaled="0"/>
                  </a:gradFill>
                  <a:latin typeface="+mn-ea"/>
                  <a:cs typeface="+mn-ea"/>
                </a:rPr>
                <a:t>单击填加文字</a:t>
              </a:r>
              <a:endParaRPr lang="en-US" altLang="zh-CN" sz="1300" dirty="0">
                <a:gradFill>
                  <a:gsLst>
                    <a:gs pos="0">
                      <a:srgbClr val="FFFFFF"/>
                    </a:gs>
                    <a:gs pos="100000">
                      <a:srgbClr val="FFFFFF"/>
                    </a:gs>
                  </a:gsLst>
                  <a:lin ang="5400000" scaled="0"/>
                </a:gradFill>
                <a:latin typeface="+mn-ea"/>
                <a:cs typeface="+mn-ea"/>
              </a:endParaRPr>
            </a:p>
          </p:txBody>
        </p:sp>
        <p:pic>
          <p:nvPicPr>
            <p:cNvPr id="34" name="Picture 2"/>
            <p:cNvPicPr>
              <a:picLocks noChangeAspect="1" noChangeArrowheads="1"/>
            </p:cNvPicPr>
            <p:nvPr/>
          </p:nvPicPr>
          <p:blipFill>
            <a:blip r:embed="rId11" cstate="print">
              <a:extLst>
                <a:ext uri="{28A0092B-C50C-407E-A947-70E740481C1C}">
                  <a14:useLocalDpi xmlns:a14="http://schemas.microsoft.com/office/drawing/2010/main" xmlns="" val="0"/>
                </a:ext>
              </a:extLst>
            </a:blip>
            <a:stretch>
              <a:fillRect/>
            </a:stretch>
          </p:blipFill>
          <p:spPr bwMode="auto">
            <a:xfrm>
              <a:off x="6188309" y="2751666"/>
              <a:ext cx="851488" cy="851488"/>
            </a:xfrm>
            <a:prstGeom prst="rect">
              <a:avLst/>
            </a:prstGeom>
            <a:noFill/>
            <a:extLst>
              <a:ext uri="{909E8E84-426E-40DD-AFC4-6F175D3DCCD1}">
                <a14:hiddenFill xmlns:a14="http://schemas.microsoft.com/office/drawing/2010/main" xmlns="">
                  <a:solidFill>
                    <a:srgbClr val="FFFFFF"/>
                  </a:solidFill>
                </a14:hiddenFill>
              </a:ext>
            </a:extLst>
          </p:spPr>
        </p:pic>
      </p:grpSp>
      <p:sp>
        <p:nvSpPr>
          <p:cNvPr id="37" name="Title 3"/>
          <p:cNvSpPr txBox="1"/>
          <p:nvPr/>
        </p:nvSpPr>
        <p:spPr>
          <a:xfrm>
            <a:off x="1879952" y="3701737"/>
            <a:ext cx="1563436" cy="1038746"/>
          </a:xfrm>
          <a:prstGeom prst="rect">
            <a:avLst/>
          </a:prstGeom>
        </p:spPr>
        <p:txBody>
          <a:bodyPr vert="horz" wrap="square" lIns="0" tIns="0" rIns="0" bIns="0" rtlCol="0" anchor="t">
            <a:spAutoFit/>
          </a:bodyPr>
          <a:lstStyle>
            <a:lvl1pPr algn="l" defTabSz="685165" rtl="0" eaLnBrk="1" latinLnBrk="0" hangingPunct="1">
              <a:lnSpc>
                <a:spcPct val="90000"/>
              </a:lnSpc>
              <a:spcBef>
                <a:spcPct val="0"/>
              </a:spcBef>
              <a:buNone/>
              <a:defRPr lang="en-US" sz="3300" b="0" kern="1200" cap="none" spc="-75" baseline="0">
                <a:ln w="3175">
                  <a:noFill/>
                </a:ln>
                <a:gradFill flip="none" rotWithShape="1">
                  <a:gsLst>
                    <a:gs pos="0">
                      <a:schemeClr val="tx1"/>
                    </a:gs>
                    <a:gs pos="86000">
                      <a:schemeClr val="tx1"/>
                    </a:gs>
                  </a:gsLst>
                  <a:lin ang="5400000" scaled="0"/>
                  <a:tileRect/>
                </a:gradFill>
                <a:effectLst/>
                <a:latin typeface="+mj-lt"/>
                <a:ea typeface="+mn-ea"/>
                <a:cs typeface="Arial" panose="020B0604020202020204" pitchFamily="34" charset="0"/>
              </a:defRPr>
            </a:lvl1pPr>
          </a:lstStyle>
          <a:p>
            <a:pPr>
              <a:lnSpc>
                <a:spcPct val="150000"/>
              </a:lnSpc>
            </a:pPr>
            <a:r>
              <a:rPr lang="zh-CN" altLang="en-US" sz="1500" dirty="0">
                <a:solidFill>
                  <a:schemeClr val="tx1">
                    <a:lumMod val="65000"/>
                    <a:lumOff val="35000"/>
                  </a:schemeClr>
                </a:solidFill>
                <a:latin typeface="+mn-ea"/>
                <a:cs typeface="+mn-ea"/>
              </a:rPr>
              <a:t>单击填加文字内容</a:t>
            </a:r>
            <a:endParaRPr lang="en-US" altLang="zh-CN" sz="1500" dirty="0">
              <a:solidFill>
                <a:schemeClr val="tx1">
                  <a:lumMod val="65000"/>
                  <a:lumOff val="35000"/>
                </a:schemeClr>
              </a:solidFill>
              <a:latin typeface="+mn-ea"/>
              <a:cs typeface="+mn-ea"/>
            </a:endParaRPr>
          </a:p>
          <a:p>
            <a:pPr>
              <a:lnSpc>
                <a:spcPct val="150000"/>
              </a:lnSpc>
            </a:pPr>
            <a:r>
              <a:rPr lang="zh-CN" altLang="en-US" sz="1500" dirty="0">
                <a:solidFill>
                  <a:schemeClr val="tx1">
                    <a:lumMod val="65000"/>
                    <a:lumOff val="35000"/>
                  </a:schemeClr>
                </a:solidFill>
                <a:latin typeface="+mn-ea"/>
                <a:cs typeface="+mn-ea"/>
              </a:rPr>
              <a:t>单击填加文字内容</a:t>
            </a:r>
          </a:p>
          <a:p>
            <a:pPr>
              <a:lnSpc>
                <a:spcPct val="150000"/>
              </a:lnSpc>
            </a:pPr>
            <a:endParaRPr lang="zh-CN" altLang="en-US" sz="1500" dirty="0">
              <a:solidFill>
                <a:schemeClr val="tx1">
                  <a:lumMod val="65000"/>
                  <a:lumOff val="35000"/>
                </a:schemeClr>
              </a:solidFill>
              <a:latin typeface="+mn-ea"/>
              <a:cs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nodeType="withEffect">
                                  <p:stCondLst>
                                    <p:cond delay="50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1000"/>
                                        <p:tgtEl>
                                          <p:spTgt spid="26"/>
                                        </p:tgtEl>
                                      </p:cBhvr>
                                    </p:animEffect>
                                  </p:childTnLst>
                                </p:cTn>
                              </p:par>
                              <p:par>
                                <p:cTn id="11" presetID="10" presetClass="entr" presetSubtype="0" fill="hold" nodeType="withEffect">
                                  <p:stCondLst>
                                    <p:cond delay="15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1000"/>
                                        <p:tgtEl>
                                          <p:spTgt spid="20"/>
                                        </p:tgtEl>
                                      </p:cBhvr>
                                    </p:animEffect>
                                  </p:childTnLst>
                                </p:cTn>
                              </p:par>
                              <p:par>
                                <p:cTn id="14" presetID="10" presetClass="entr" presetSubtype="0" fill="hold" nodeType="withEffect">
                                  <p:stCondLst>
                                    <p:cond delay="50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1000"/>
                                        <p:tgtEl>
                                          <p:spTgt spid="14"/>
                                        </p:tgtEl>
                                      </p:cBhvr>
                                    </p:animEffect>
                                  </p:childTnLst>
                                </p:cTn>
                              </p:par>
                              <p:par>
                                <p:cTn id="17" presetID="10" presetClass="entr" presetSubtype="0" fill="hold" nodeType="withEffect">
                                  <p:stCondLst>
                                    <p:cond delay="100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1000"/>
                                        <p:tgtEl>
                                          <p:spTgt spid="23"/>
                                        </p:tgtEl>
                                      </p:cBhvr>
                                    </p:animEffect>
                                  </p:childTnLst>
                                </p:cTn>
                              </p:par>
                              <p:par>
                                <p:cTn id="20" presetID="10" presetClass="entr" presetSubtype="0" fill="hold" nodeType="withEffect">
                                  <p:stCondLst>
                                    <p:cond delay="7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1000"/>
                                        <p:tgtEl>
                                          <p:spTgt spid="29"/>
                                        </p:tgtEl>
                                      </p:cBhvr>
                                    </p:animEffect>
                                  </p:childTnLst>
                                </p:cTn>
                              </p:par>
                              <p:par>
                                <p:cTn id="23" presetID="10" presetClass="entr" presetSubtype="0" fill="hold" nodeType="withEffect">
                                  <p:stCondLst>
                                    <p:cond delay="75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childTnLst>
                                </p:cTn>
                              </p:par>
                              <p:par>
                                <p:cTn id="26" presetID="10" presetClass="entr" presetSubtype="0" fill="hold" nodeType="withEffect">
                                  <p:stCondLst>
                                    <p:cond delay="100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childTnLst>
                                </p:cTn>
                              </p:par>
                              <p:par>
                                <p:cTn id="29" presetID="10" presetClass="entr" presetSubtype="0" fill="hold" nodeType="withEffect">
                                  <p:stCondLst>
                                    <p:cond delay="45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childTnLst>
                                </p:cTn>
                              </p:par>
                              <p:par>
                                <p:cTn id="32" presetID="10" presetClass="entr" presetSubtype="0" fill="hold" nodeType="withEffect">
                                  <p:stCondLst>
                                    <p:cond delay="75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1000"/>
                                        <p:tgtEl>
                                          <p:spTgt spid="32"/>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left)">
                                      <p:cBhvr>
                                        <p:cTn id="39" dur="500"/>
                                        <p:tgtEl>
                                          <p:spTgt spid="4"/>
                                        </p:tgtEl>
                                      </p:cBhvr>
                                    </p:animEffect>
                                  </p:childTnLst>
                                </p:cTn>
                              </p:par>
                            </p:childTnLst>
                          </p:cTn>
                        </p:par>
                        <p:par>
                          <p:cTn id="40" fill="hold">
                            <p:stCondLst>
                              <p:cond delay="500"/>
                            </p:stCondLst>
                            <p:childTnLst>
                              <p:par>
                                <p:cTn id="41" presetID="10" presetClass="entr" presetSubtype="0" fill="hold" grpId="0" nodeType="after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fade">
                                      <p:cBhvr>
                                        <p:cTn id="43"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4"/>
          <p:cNvSpPr/>
          <p:nvPr/>
        </p:nvSpPr>
        <p:spPr>
          <a:xfrm>
            <a:off x="1680086" y="2824882"/>
            <a:ext cx="2013779" cy="262849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sz="2100">
              <a:latin typeface="+mn-ea"/>
              <a:cs typeface="+mn-ea"/>
            </a:endParaRPr>
          </a:p>
        </p:txBody>
      </p:sp>
      <p:cxnSp>
        <p:nvCxnSpPr>
          <p:cNvPr id="5" name="Straight Connector 7"/>
          <p:cNvCxnSpPr/>
          <p:nvPr/>
        </p:nvCxnSpPr>
        <p:spPr>
          <a:xfrm>
            <a:off x="1680086" y="3345101"/>
            <a:ext cx="2013779"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1680086" y="2940761"/>
            <a:ext cx="2013778" cy="230832"/>
          </a:xfrm>
          <a:prstGeom prst="rect">
            <a:avLst/>
          </a:prstGeom>
          <a:noFill/>
        </p:spPr>
        <p:txBody>
          <a:bodyPr wrap="square" lIns="0" tIns="0" rIns="121881" bIns="0" rtlCol="0">
            <a:spAutoFit/>
          </a:bodyPr>
          <a:lstStyle/>
          <a:p>
            <a:pPr algn="ctr"/>
            <a:r>
              <a:rPr lang="zh-CN" altLang="en-US" sz="1500" b="1" dirty="0">
                <a:solidFill>
                  <a:schemeClr val="bg1"/>
                </a:solidFill>
                <a:latin typeface="+mn-ea"/>
                <a:cs typeface="+mn-ea"/>
              </a:rPr>
              <a:t>填加标题</a:t>
            </a:r>
            <a:endParaRPr lang="en-US" sz="1500" b="1" dirty="0">
              <a:solidFill>
                <a:schemeClr val="bg1"/>
              </a:solidFill>
              <a:latin typeface="+mn-ea"/>
              <a:cs typeface="+mn-ea"/>
            </a:endParaRPr>
          </a:p>
        </p:txBody>
      </p:sp>
      <p:sp>
        <p:nvSpPr>
          <p:cNvPr id="7" name="TextBox 6"/>
          <p:cNvSpPr txBox="1"/>
          <p:nvPr/>
        </p:nvSpPr>
        <p:spPr>
          <a:xfrm>
            <a:off x="1680086" y="3652641"/>
            <a:ext cx="2013778" cy="1440395"/>
          </a:xfrm>
          <a:prstGeom prst="rect">
            <a:avLst/>
          </a:prstGeom>
          <a:noFill/>
        </p:spPr>
        <p:txBody>
          <a:bodyPr wrap="square" lIns="121908" tIns="0" rIns="121881" bIns="0" rtlCol="0">
            <a:spAutoFit/>
          </a:bodyPr>
          <a:lstStyle/>
          <a:p>
            <a:pPr algn="ctr">
              <a:lnSpc>
                <a:spcPct val="130000"/>
              </a:lnSpc>
            </a:pPr>
            <a:r>
              <a:rPr lang="zh-CN" altLang="en-US" sz="1200" dirty="0">
                <a:solidFill>
                  <a:schemeClr val="bg1"/>
                </a:solidFill>
                <a:latin typeface="微软雅黑" panose="020B0503020204020204" pitchFamily="34" charset="-122"/>
                <a:cs typeface="+mn-ea"/>
              </a:rPr>
              <a:t>单击此处文本单击添加文本单击此处文本单击添加文本单击此处文本单击单击此处文本单击添加文本单击此处文本单击添加文本单击此处文本单击添加</a:t>
            </a:r>
            <a:endParaRPr lang="en-US" altLang="zh-CN" sz="1200" dirty="0">
              <a:solidFill>
                <a:schemeClr val="bg1"/>
              </a:solidFill>
              <a:latin typeface="+mn-ea"/>
              <a:cs typeface="+mn-ea"/>
            </a:endParaRPr>
          </a:p>
        </p:txBody>
      </p:sp>
      <p:sp>
        <p:nvSpPr>
          <p:cNvPr id="8" name="Rectangle 90"/>
          <p:cNvSpPr/>
          <p:nvPr/>
        </p:nvSpPr>
        <p:spPr>
          <a:xfrm>
            <a:off x="3946533" y="2824882"/>
            <a:ext cx="2013779" cy="2628492"/>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sz="2100">
              <a:latin typeface="+mn-ea"/>
              <a:cs typeface="+mn-ea"/>
            </a:endParaRPr>
          </a:p>
        </p:txBody>
      </p:sp>
      <p:cxnSp>
        <p:nvCxnSpPr>
          <p:cNvPr id="9" name="Straight Connector 97"/>
          <p:cNvCxnSpPr/>
          <p:nvPr/>
        </p:nvCxnSpPr>
        <p:spPr>
          <a:xfrm>
            <a:off x="3946533" y="3345101"/>
            <a:ext cx="2013779"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3946532" y="2940761"/>
            <a:ext cx="2013778" cy="230832"/>
          </a:xfrm>
          <a:prstGeom prst="rect">
            <a:avLst/>
          </a:prstGeom>
          <a:noFill/>
        </p:spPr>
        <p:txBody>
          <a:bodyPr wrap="square" lIns="0" tIns="0" rIns="121881" bIns="0" rtlCol="0">
            <a:spAutoFit/>
          </a:bodyPr>
          <a:lstStyle/>
          <a:p>
            <a:pPr algn="ctr"/>
            <a:r>
              <a:rPr lang="zh-CN" altLang="en-US" sz="1500" b="1" dirty="0">
                <a:solidFill>
                  <a:schemeClr val="bg1"/>
                </a:solidFill>
                <a:latin typeface="+mn-ea"/>
                <a:cs typeface="+mn-ea"/>
              </a:rPr>
              <a:t>填加标题</a:t>
            </a:r>
            <a:endParaRPr lang="en-US" altLang="zh-CN" sz="1500" b="1" dirty="0">
              <a:solidFill>
                <a:schemeClr val="bg1"/>
              </a:solidFill>
              <a:latin typeface="+mn-ea"/>
              <a:cs typeface="+mn-ea"/>
            </a:endParaRPr>
          </a:p>
        </p:txBody>
      </p:sp>
      <p:sp>
        <p:nvSpPr>
          <p:cNvPr id="11" name="TextBox 10"/>
          <p:cNvSpPr txBox="1"/>
          <p:nvPr/>
        </p:nvSpPr>
        <p:spPr>
          <a:xfrm>
            <a:off x="3946532" y="3652641"/>
            <a:ext cx="2013778" cy="1440394"/>
          </a:xfrm>
          <a:prstGeom prst="rect">
            <a:avLst/>
          </a:prstGeom>
          <a:noFill/>
        </p:spPr>
        <p:txBody>
          <a:bodyPr wrap="square" lIns="121908" tIns="0" rIns="121881" bIns="0" rtlCol="0">
            <a:spAutoFit/>
          </a:bodyPr>
          <a:lstStyle/>
          <a:p>
            <a:pPr algn="ctr">
              <a:lnSpc>
                <a:spcPct val="130000"/>
              </a:lnSpc>
            </a:pPr>
            <a:r>
              <a:rPr lang="zh-CN" altLang="en-US" sz="1200" dirty="0">
                <a:solidFill>
                  <a:schemeClr val="bg1"/>
                </a:solidFill>
                <a:latin typeface="微软雅黑" panose="020B0503020204020204" pitchFamily="34" charset="-122"/>
                <a:cs typeface="+mn-ea"/>
              </a:rPr>
              <a:t>单击此处文本单击添加文本单击此处文本单击添加文本单击此处文本单击单击此处文本单击添加文本单击此处文本单击添加文本单击此处文本单击添加</a:t>
            </a:r>
            <a:endParaRPr lang="en-US" altLang="zh-CN" sz="1200" dirty="0">
              <a:solidFill>
                <a:schemeClr val="bg1"/>
              </a:solidFill>
              <a:latin typeface="+mn-ea"/>
              <a:cs typeface="+mn-ea"/>
            </a:endParaRPr>
          </a:p>
        </p:txBody>
      </p:sp>
      <p:sp>
        <p:nvSpPr>
          <p:cNvPr id="12" name="Rectangle 127"/>
          <p:cNvSpPr/>
          <p:nvPr/>
        </p:nvSpPr>
        <p:spPr>
          <a:xfrm>
            <a:off x="6228410" y="2817305"/>
            <a:ext cx="2013779" cy="2628492"/>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sz="2100">
              <a:latin typeface="+mn-ea"/>
              <a:cs typeface="+mn-ea"/>
            </a:endParaRPr>
          </a:p>
        </p:txBody>
      </p:sp>
      <p:cxnSp>
        <p:nvCxnSpPr>
          <p:cNvPr id="13" name="Straight Connector 130"/>
          <p:cNvCxnSpPr/>
          <p:nvPr/>
        </p:nvCxnSpPr>
        <p:spPr>
          <a:xfrm>
            <a:off x="6228410" y="3337524"/>
            <a:ext cx="2013779"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6228410" y="2933183"/>
            <a:ext cx="2013778" cy="230832"/>
          </a:xfrm>
          <a:prstGeom prst="rect">
            <a:avLst/>
          </a:prstGeom>
          <a:noFill/>
        </p:spPr>
        <p:txBody>
          <a:bodyPr wrap="square" lIns="0" tIns="0" rIns="121881" bIns="0" rtlCol="0">
            <a:spAutoFit/>
          </a:bodyPr>
          <a:lstStyle/>
          <a:p>
            <a:pPr algn="ctr"/>
            <a:r>
              <a:rPr lang="zh-CN" altLang="en-US" sz="1500" b="1" dirty="0">
                <a:solidFill>
                  <a:schemeClr val="bg1"/>
                </a:solidFill>
                <a:latin typeface="+mn-ea"/>
                <a:cs typeface="+mn-ea"/>
              </a:rPr>
              <a:t>填加标题</a:t>
            </a:r>
            <a:endParaRPr lang="en-US" altLang="zh-CN" sz="1500" b="1" dirty="0">
              <a:solidFill>
                <a:schemeClr val="bg1"/>
              </a:solidFill>
              <a:latin typeface="+mn-ea"/>
              <a:cs typeface="+mn-ea"/>
            </a:endParaRPr>
          </a:p>
        </p:txBody>
      </p:sp>
      <p:sp>
        <p:nvSpPr>
          <p:cNvPr id="15" name="TextBox 14"/>
          <p:cNvSpPr txBox="1"/>
          <p:nvPr/>
        </p:nvSpPr>
        <p:spPr>
          <a:xfrm>
            <a:off x="6228410" y="3645064"/>
            <a:ext cx="2013778" cy="1440394"/>
          </a:xfrm>
          <a:prstGeom prst="rect">
            <a:avLst/>
          </a:prstGeom>
          <a:noFill/>
        </p:spPr>
        <p:txBody>
          <a:bodyPr wrap="square" lIns="121908" tIns="0" rIns="121881" bIns="0" rtlCol="0">
            <a:spAutoFit/>
          </a:bodyPr>
          <a:lstStyle/>
          <a:p>
            <a:pPr algn="ctr">
              <a:lnSpc>
                <a:spcPct val="130000"/>
              </a:lnSpc>
            </a:pPr>
            <a:r>
              <a:rPr lang="zh-CN" altLang="en-US" sz="1200" dirty="0">
                <a:solidFill>
                  <a:schemeClr val="bg1"/>
                </a:solidFill>
                <a:latin typeface="微软雅黑" panose="020B0503020204020204" pitchFamily="34" charset="-122"/>
                <a:cs typeface="+mn-ea"/>
              </a:rPr>
              <a:t>单击此处文本单击添加文本单击此处文本单击添加文本单击此处文本单击单击此处文本单击添加文本单击此处文本单击添加文本单击此处文本单击添加</a:t>
            </a:r>
            <a:endParaRPr lang="en-US" altLang="zh-CN" sz="1200" dirty="0">
              <a:solidFill>
                <a:schemeClr val="bg1"/>
              </a:solidFill>
              <a:latin typeface="+mn-ea"/>
              <a:cs typeface="+mn-ea"/>
            </a:endParaRPr>
          </a:p>
        </p:txBody>
      </p:sp>
      <p:sp>
        <p:nvSpPr>
          <p:cNvPr id="16" name="Rectangle 138"/>
          <p:cNvSpPr/>
          <p:nvPr/>
        </p:nvSpPr>
        <p:spPr>
          <a:xfrm>
            <a:off x="8498139" y="2809938"/>
            <a:ext cx="2013779" cy="2628492"/>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lIns="121908" tIns="60954" rIns="121908" bIns="60954" rtlCol="0" anchor="ctr"/>
          <a:lstStyle/>
          <a:p>
            <a:pPr algn="ctr"/>
            <a:endParaRPr lang="en-US" sz="2100">
              <a:latin typeface="+mn-ea"/>
              <a:cs typeface="+mn-ea"/>
            </a:endParaRPr>
          </a:p>
        </p:txBody>
      </p:sp>
      <p:cxnSp>
        <p:nvCxnSpPr>
          <p:cNvPr id="17" name="Straight Connector 140"/>
          <p:cNvCxnSpPr/>
          <p:nvPr/>
        </p:nvCxnSpPr>
        <p:spPr>
          <a:xfrm>
            <a:off x="8498139" y="3330157"/>
            <a:ext cx="2013779" cy="0"/>
          </a:xfrm>
          <a:prstGeom prst="line">
            <a:avLst/>
          </a:prstGeom>
          <a:ln w="38100" cmpd="sng">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8498138" y="2925817"/>
            <a:ext cx="2013778" cy="230832"/>
          </a:xfrm>
          <a:prstGeom prst="rect">
            <a:avLst/>
          </a:prstGeom>
          <a:noFill/>
        </p:spPr>
        <p:txBody>
          <a:bodyPr wrap="square" lIns="0" tIns="0" rIns="121881" bIns="0" rtlCol="0">
            <a:spAutoFit/>
          </a:bodyPr>
          <a:lstStyle/>
          <a:p>
            <a:pPr algn="ctr"/>
            <a:r>
              <a:rPr lang="zh-CN" altLang="en-US" sz="1500" b="1" dirty="0">
                <a:solidFill>
                  <a:schemeClr val="bg1"/>
                </a:solidFill>
                <a:latin typeface="+mn-ea"/>
                <a:cs typeface="+mn-ea"/>
              </a:rPr>
              <a:t>填加标题</a:t>
            </a:r>
            <a:endParaRPr lang="en-US" altLang="zh-CN" sz="1500" b="1" dirty="0">
              <a:solidFill>
                <a:schemeClr val="bg1"/>
              </a:solidFill>
              <a:latin typeface="+mn-ea"/>
              <a:cs typeface="+mn-ea"/>
            </a:endParaRPr>
          </a:p>
        </p:txBody>
      </p:sp>
      <p:sp>
        <p:nvSpPr>
          <p:cNvPr id="19" name="TextBox 18"/>
          <p:cNvSpPr txBox="1"/>
          <p:nvPr/>
        </p:nvSpPr>
        <p:spPr>
          <a:xfrm>
            <a:off x="8498138" y="3637697"/>
            <a:ext cx="2013778" cy="1440394"/>
          </a:xfrm>
          <a:prstGeom prst="rect">
            <a:avLst/>
          </a:prstGeom>
          <a:noFill/>
        </p:spPr>
        <p:txBody>
          <a:bodyPr wrap="square" lIns="121908" tIns="0" rIns="121881" bIns="0" rtlCol="0">
            <a:spAutoFit/>
          </a:bodyPr>
          <a:lstStyle/>
          <a:p>
            <a:pPr algn="ctr">
              <a:lnSpc>
                <a:spcPct val="130000"/>
              </a:lnSpc>
            </a:pPr>
            <a:r>
              <a:rPr lang="zh-CN" altLang="en-US" sz="1200" dirty="0">
                <a:solidFill>
                  <a:schemeClr val="bg1"/>
                </a:solidFill>
                <a:latin typeface="微软雅黑" panose="020B0503020204020204" pitchFamily="34" charset="-122"/>
                <a:cs typeface="+mn-ea"/>
              </a:rPr>
              <a:t>单击此处文本单击添加文本单击此处文本单击添加文本单击此处文本单击单击此处文本单击添加文本单击此处文本单击添加文本单击此处文本单击添加</a:t>
            </a:r>
            <a:endParaRPr lang="en-US" altLang="zh-CN" sz="1200" dirty="0">
              <a:solidFill>
                <a:schemeClr val="bg1"/>
              </a:solidFill>
              <a:latin typeface="+mn-ea"/>
              <a:cs typeface="+mn-ea"/>
            </a:endParaRPr>
          </a:p>
        </p:txBody>
      </p:sp>
      <p:grpSp>
        <p:nvGrpSpPr>
          <p:cNvPr id="20" name="组合 19"/>
          <p:cNvGrpSpPr/>
          <p:nvPr/>
        </p:nvGrpSpPr>
        <p:grpSpPr>
          <a:xfrm>
            <a:off x="9150631" y="1742084"/>
            <a:ext cx="679362" cy="603251"/>
            <a:chOff x="4676776" y="3021013"/>
            <a:chExt cx="509588" cy="452438"/>
          </a:xfrm>
          <a:solidFill>
            <a:schemeClr val="accent4"/>
          </a:solidFill>
        </p:grpSpPr>
        <p:sp>
          <p:nvSpPr>
            <p:cNvPr id="21" name="Freeform 404"/>
            <p:cNvSpPr>
              <a:spLocks noEditPoints="1"/>
            </p:cNvSpPr>
            <p:nvPr/>
          </p:nvSpPr>
          <p:spPr bwMode="auto">
            <a:xfrm>
              <a:off x="4676776" y="3021013"/>
              <a:ext cx="509588" cy="452438"/>
            </a:xfrm>
            <a:custGeom>
              <a:avLst/>
              <a:gdLst>
                <a:gd name="T0" fmla="*/ 225 w 232"/>
                <a:gd name="T1" fmla="*/ 0 h 206"/>
                <a:gd name="T2" fmla="*/ 8 w 232"/>
                <a:gd name="T3" fmla="*/ 0 h 206"/>
                <a:gd name="T4" fmla="*/ 0 w 232"/>
                <a:gd name="T5" fmla="*/ 7 h 206"/>
                <a:gd name="T6" fmla="*/ 0 w 232"/>
                <a:gd name="T7" fmla="*/ 199 h 206"/>
                <a:gd name="T8" fmla="*/ 8 w 232"/>
                <a:gd name="T9" fmla="*/ 206 h 206"/>
                <a:gd name="T10" fmla="*/ 225 w 232"/>
                <a:gd name="T11" fmla="*/ 206 h 206"/>
                <a:gd name="T12" fmla="*/ 232 w 232"/>
                <a:gd name="T13" fmla="*/ 199 h 206"/>
                <a:gd name="T14" fmla="*/ 232 w 232"/>
                <a:gd name="T15" fmla="*/ 7 h 206"/>
                <a:gd name="T16" fmla="*/ 225 w 232"/>
                <a:gd name="T17" fmla="*/ 0 h 206"/>
                <a:gd name="T18" fmla="*/ 218 w 232"/>
                <a:gd name="T19" fmla="*/ 185 h 206"/>
                <a:gd name="T20" fmla="*/ 65 w 232"/>
                <a:gd name="T21" fmla="*/ 185 h 206"/>
                <a:gd name="T22" fmla="*/ 54 w 232"/>
                <a:gd name="T23" fmla="*/ 192 h 206"/>
                <a:gd name="T24" fmla="*/ 43 w 232"/>
                <a:gd name="T25" fmla="*/ 185 h 206"/>
                <a:gd name="T26" fmla="*/ 15 w 232"/>
                <a:gd name="T27" fmla="*/ 185 h 206"/>
                <a:gd name="T28" fmla="*/ 15 w 232"/>
                <a:gd name="T29" fmla="*/ 176 h 206"/>
                <a:gd name="T30" fmla="*/ 43 w 232"/>
                <a:gd name="T31" fmla="*/ 176 h 206"/>
                <a:gd name="T32" fmla="*/ 54 w 232"/>
                <a:gd name="T33" fmla="*/ 169 h 206"/>
                <a:gd name="T34" fmla="*/ 65 w 232"/>
                <a:gd name="T35" fmla="*/ 176 h 206"/>
                <a:gd name="T36" fmla="*/ 218 w 232"/>
                <a:gd name="T37" fmla="*/ 176 h 206"/>
                <a:gd name="T38" fmla="*/ 218 w 232"/>
                <a:gd name="T39" fmla="*/ 185 h 206"/>
                <a:gd name="T40" fmla="*/ 218 w 232"/>
                <a:gd name="T41" fmla="*/ 155 h 206"/>
                <a:gd name="T42" fmla="*/ 15 w 232"/>
                <a:gd name="T43" fmla="*/ 155 h 206"/>
                <a:gd name="T44" fmla="*/ 15 w 232"/>
                <a:gd name="T45" fmla="*/ 15 h 206"/>
                <a:gd name="T46" fmla="*/ 218 w 232"/>
                <a:gd name="T47" fmla="*/ 15 h 206"/>
                <a:gd name="T48" fmla="*/ 218 w 232"/>
                <a:gd name="T49" fmla="*/ 155 h 2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32" h="206">
                  <a:moveTo>
                    <a:pt x="225" y="0"/>
                  </a:moveTo>
                  <a:cubicBezTo>
                    <a:pt x="8" y="0"/>
                    <a:pt x="8" y="0"/>
                    <a:pt x="8" y="0"/>
                  </a:cubicBezTo>
                  <a:cubicBezTo>
                    <a:pt x="3" y="0"/>
                    <a:pt x="0" y="3"/>
                    <a:pt x="0" y="7"/>
                  </a:cubicBezTo>
                  <a:cubicBezTo>
                    <a:pt x="0" y="199"/>
                    <a:pt x="0" y="199"/>
                    <a:pt x="0" y="199"/>
                  </a:cubicBezTo>
                  <a:cubicBezTo>
                    <a:pt x="0" y="203"/>
                    <a:pt x="3" y="206"/>
                    <a:pt x="8" y="206"/>
                  </a:cubicBezTo>
                  <a:cubicBezTo>
                    <a:pt x="225" y="206"/>
                    <a:pt x="225" y="206"/>
                    <a:pt x="225" y="206"/>
                  </a:cubicBezTo>
                  <a:cubicBezTo>
                    <a:pt x="229" y="206"/>
                    <a:pt x="232" y="203"/>
                    <a:pt x="232" y="199"/>
                  </a:cubicBezTo>
                  <a:cubicBezTo>
                    <a:pt x="232" y="7"/>
                    <a:pt x="232" y="7"/>
                    <a:pt x="232" y="7"/>
                  </a:cubicBezTo>
                  <a:cubicBezTo>
                    <a:pt x="232" y="3"/>
                    <a:pt x="229" y="0"/>
                    <a:pt x="225" y="0"/>
                  </a:cubicBezTo>
                  <a:close/>
                  <a:moveTo>
                    <a:pt x="218" y="185"/>
                  </a:moveTo>
                  <a:cubicBezTo>
                    <a:pt x="65" y="185"/>
                    <a:pt x="65" y="185"/>
                    <a:pt x="65" y="185"/>
                  </a:cubicBezTo>
                  <a:cubicBezTo>
                    <a:pt x="63" y="189"/>
                    <a:pt x="59" y="192"/>
                    <a:pt x="54" y="192"/>
                  </a:cubicBezTo>
                  <a:cubicBezTo>
                    <a:pt x="49" y="192"/>
                    <a:pt x="44" y="189"/>
                    <a:pt x="43" y="185"/>
                  </a:cubicBezTo>
                  <a:cubicBezTo>
                    <a:pt x="15" y="185"/>
                    <a:pt x="15" y="185"/>
                    <a:pt x="15" y="185"/>
                  </a:cubicBezTo>
                  <a:cubicBezTo>
                    <a:pt x="15" y="176"/>
                    <a:pt x="15" y="176"/>
                    <a:pt x="15" y="176"/>
                  </a:cubicBezTo>
                  <a:cubicBezTo>
                    <a:pt x="43" y="176"/>
                    <a:pt x="43" y="176"/>
                    <a:pt x="43" y="176"/>
                  </a:cubicBezTo>
                  <a:cubicBezTo>
                    <a:pt x="44" y="172"/>
                    <a:pt x="49" y="169"/>
                    <a:pt x="54" y="169"/>
                  </a:cubicBezTo>
                  <a:cubicBezTo>
                    <a:pt x="59" y="169"/>
                    <a:pt x="63" y="172"/>
                    <a:pt x="65" y="176"/>
                  </a:cubicBezTo>
                  <a:cubicBezTo>
                    <a:pt x="218" y="176"/>
                    <a:pt x="218" y="176"/>
                    <a:pt x="218" y="176"/>
                  </a:cubicBezTo>
                  <a:lnTo>
                    <a:pt x="218" y="185"/>
                  </a:lnTo>
                  <a:close/>
                  <a:moveTo>
                    <a:pt x="218" y="155"/>
                  </a:moveTo>
                  <a:cubicBezTo>
                    <a:pt x="15" y="155"/>
                    <a:pt x="15" y="155"/>
                    <a:pt x="15" y="155"/>
                  </a:cubicBezTo>
                  <a:cubicBezTo>
                    <a:pt x="15" y="15"/>
                    <a:pt x="15" y="15"/>
                    <a:pt x="15" y="15"/>
                  </a:cubicBezTo>
                  <a:cubicBezTo>
                    <a:pt x="218" y="15"/>
                    <a:pt x="218" y="15"/>
                    <a:pt x="218" y="15"/>
                  </a:cubicBezTo>
                  <a:lnTo>
                    <a:pt x="218" y="155"/>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2" name="Freeform 405"/>
            <p:cNvSpPr/>
            <p:nvPr/>
          </p:nvSpPr>
          <p:spPr bwMode="auto">
            <a:xfrm>
              <a:off x="4867276" y="3124200"/>
              <a:ext cx="142875" cy="166688"/>
            </a:xfrm>
            <a:custGeom>
              <a:avLst/>
              <a:gdLst>
                <a:gd name="T0" fmla="*/ 61 w 65"/>
                <a:gd name="T1" fmla="*/ 34 h 76"/>
                <a:gd name="T2" fmla="*/ 61 w 65"/>
                <a:gd name="T3" fmla="*/ 42 h 76"/>
                <a:gd name="T4" fmla="*/ 6 w 65"/>
                <a:gd name="T5" fmla="*/ 74 h 76"/>
                <a:gd name="T6" fmla="*/ 0 w 65"/>
                <a:gd name="T7" fmla="*/ 70 h 76"/>
                <a:gd name="T8" fmla="*/ 0 w 65"/>
                <a:gd name="T9" fmla="*/ 7 h 76"/>
                <a:gd name="T10" fmla="*/ 6 w 65"/>
                <a:gd name="T11" fmla="*/ 3 h 76"/>
                <a:gd name="T12" fmla="*/ 61 w 65"/>
                <a:gd name="T13" fmla="*/ 34 h 76"/>
              </a:gdLst>
              <a:ahLst/>
              <a:cxnLst>
                <a:cxn ang="0">
                  <a:pos x="T0" y="T1"/>
                </a:cxn>
                <a:cxn ang="0">
                  <a:pos x="T2" y="T3"/>
                </a:cxn>
                <a:cxn ang="0">
                  <a:pos x="T4" y="T5"/>
                </a:cxn>
                <a:cxn ang="0">
                  <a:pos x="T6" y="T7"/>
                </a:cxn>
                <a:cxn ang="0">
                  <a:pos x="T8" y="T9"/>
                </a:cxn>
                <a:cxn ang="0">
                  <a:pos x="T10" y="T11"/>
                </a:cxn>
                <a:cxn ang="0">
                  <a:pos x="T12" y="T13"/>
                </a:cxn>
              </a:cxnLst>
              <a:rect l="0" t="0" r="r" b="b"/>
              <a:pathLst>
                <a:path w="65" h="76">
                  <a:moveTo>
                    <a:pt x="61" y="34"/>
                  </a:moveTo>
                  <a:cubicBezTo>
                    <a:pt x="65" y="37"/>
                    <a:pt x="65" y="40"/>
                    <a:pt x="61" y="42"/>
                  </a:cubicBezTo>
                  <a:cubicBezTo>
                    <a:pt x="6" y="74"/>
                    <a:pt x="6" y="74"/>
                    <a:pt x="6" y="74"/>
                  </a:cubicBezTo>
                  <a:cubicBezTo>
                    <a:pt x="3" y="76"/>
                    <a:pt x="0" y="74"/>
                    <a:pt x="0" y="70"/>
                  </a:cubicBezTo>
                  <a:cubicBezTo>
                    <a:pt x="0" y="7"/>
                    <a:pt x="0" y="7"/>
                    <a:pt x="0" y="7"/>
                  </a:cubicBezTo>
                  <a:cubicBezTo>
                    <a:pt x="0" y="2"/>
                    <a:pt x="3" y="0"/>
                    <a:pt x="6" y="3"/>
                  </a:cubicBezTo>
                  <a:lnTo>
                    <a:pt x="61" y="34"/>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23" name="组合 22"/>
          <p:cNvGrpSpPr/>
          <p:nvPr/>
        </p:nvGrpSpPr>
        <p:grpSpPr>
          <a:xfrm>
            <a:off x="4615509" y="1741027"/>
            <a:ext cx="679362" cy="605367"/>
            <a:chOff x="3332164" y="207963"/>
            <a:chExt cx="509588" cy="454025"/>
          </a:xfrm>
          <a:solidFill>
            <a:schemeClr val="accent2"/>
          </a:solidFill>
        </p:grpSpPr>
        <p:sp>
          <p:nvSpPr>
            <p:cNvPr id="24" name="Freeform 41"/>
            <p:cNvSpPr>
              <a:spLocks noEditPoints="1"/>
            </p:cNvSpPr>
            <p:nvPr/>
          </p:nvSpPr>
          <p:spPr bwMode="auto">
            <a:xfrm>
              <a:off x="3332164" y="207963"/>
              <a:ext cx="509588" cy="454025"/>
            </a:xfrm>
            <a:custGeom>
              <a:avLst/>
              <a:gdLst>
                <a:gd name="T0" fmla="*/ 229 w 236"/>
                <a:gd name="T1" fmla="*/ 0 h 210"/>
                <a:gd name="T2" fmla="*/ 7 w 236"/>
                <a:gd name="T3" fmla="*/ 0 h 210"/>
                <a:gd name="T4" fmla="*/ 0 w 236"/>
                <a:gd name="T5" fmla="*/ 7 h 210"/>
                <a:gd name="T6" fmla="*/ 0 w 236"/>
                <a:gd name="T7" fmla="*/ 202 h 210"/>
                <a:gd name="T8" fmla="*/ 7 w 236"/>
                <a:gd name="T9" fmla="*/ 210 h 210"/>
                <a:gd name="T10" fmla="*/ 229 w 236"/>
                <a:gd name="T11" fmla="*/ 210 h 210"/>
                <a:gd name="T12" fmla="*/ 236 w 236"/>
                <a:gd name="T13" fmla="*/ 202 h 210"/>
                <a:gd name="T14" fmla="*/ 236 w 236"/>
                <a:gd name="T15" fmla="*/ 7 h 210"/>
                <a:gd name="T16" fmla="*/ 229 w 236"/>
                <a:gd name="T17" fmla="*/ 0 h 210"/>
                <a:gd name="T18" fmla="*/ 182 w 236"/>
                <a:gd name="T19" fmla="*/ 16 h 210"/>
                <a:gd name="T20" fmla="*/ 192 w 236"/>
                <a:gd name="T21" fmla="*/ 26 h 210"/>
                <a:gd name="T22" fmla="*/ 182 w 236"/>
                <a:gd name="T23" fmla="*/ 36 h 210"/>
                <a:gd name="T24" fmla="*/ 172 w 236"/>
                <a:gd name="T25" fmla="*/ 26 h 210"/>
                <a:gd name="T26" fmla="*/ 182 w 236"/>
                <a:gd name="T27" fmla="*/ 16 h 210"/>
                <a:gd name="T28" fmla="*/ 153 w 236"/>
                <a:gd name="T29" fmla="*/ 16 h 210"/>
                <a:gd name="T30" fmla="*/ 163 w 236"/>
                <a:gd name="T31" fmla="*/ 26 h 210"/>
                <a:gd name="T32" fmla="*/ 153 w 236"/>
                <a:gd name="T33" fmla="*/ 36 h 210"/>
                <a:gd name="T34" fmla="*/ 143 w 236"/>
                <a:gd name="T35" fmla="*/ 26 h 210"/>
                <a:gd name="T36" fmla="*/ 153 w 236"/>
                <a:gd name="T37" fmla="*/ 16 h 210"/>
                <a:gd name="T38" fmla="*/ 221 w 236"/>
                <a:gd name="T39" fmla="*/ 195 h 210"/>
                <a:gd name="T40" fmla="*/ 15 w 236"/>
                <a:gd name="T41" fmla="*/ 195 h 210"/>
                <a:gd name="T42" fmla="*/ 15 w 236"/>
                <a:gd name="T43" fmla="*/ 52 h 210"/>
                <a:gd name="T44" fmla="*/ 221 w 236"/>
                <a:gd name="T45" fmla="*/ 52 h 210"/>
                <a:gd name="T46" fmla="*/ 221 w 236"/>
                <a:gd name="T47" fmla="*/ 195 h 210"/>
                <a:gd name="T48" fmla="*/ 211 w 236"/>
                <a:gd name="T49" fmla="*/ 36 h 210"/>
                <a:gd name="T50" fmla="*/ 201 w 236"/>
                <a:gd name="T51" fmla="*/ 26 h 210"/>
                <a:gd name="T52" fmla="*/ 211 w 236"/>
                <a:gd name="T53" fmla="*/ 16 h 210"/>
                <a:gd name="T54" fmla="*/ 221 w 236"/>
                <a:gd name="T55" fmla="*/ 26 h 210"/>
                <a:gd name="T56" fmla="*/ 211 w 236"/>
                <a:gd name="T57" fmla="*/ 36 h 2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236" h="210">
                  <a:moveTo>
                    <a:pt x="229" y="0"/>
                  </a:moveTo>
                  <a:cubicBezTo>
                    <a:pt x="7" y="0"/>
                    <a:pt x="7" y="0"/>
                    <a:pt x="7" y="0"/>
                  </a:cubicBezTo>
                  <a:cubicBezTo>
                    <a:pt x="3" y="0"/>
                    <a:pt x="0" y="3"/>
                    <a:pt x="0" y="7"/>
                  </a:cubicBezTo>
                  <a:cubicBezTo>
                    <a:pt x="0" y="202"/>
                    <a:pt x="0" y="202"/>
                    <a:pt x="0" y="202"/>
                  </a:cubicBezTo>
                  <a:cubicBezTo>
                    <a:pt x="0" y="206"/>
                    <a:pt x="3" y="210"/>
                    <a:pt x="7" y="210"/>
                  </a:cubicBezTo>
                  <a:cubicBezTo>
                    <a:pt x="229" y="210"/>
                    <a:pt x="229" y="210"/>
                    <a:pt x="229" y="210"/>
                  </a:cubicBezTo>
                  <a:cubicBezTo>
                    <a:pt x="233" y="210"/>
                    <a:pt x="236" y="206"/>
                    <a:pt x="236" y="202"/>
                  </a:cubicBezTo>
                  <a:cubicBezTo>
                    <a:pt x="236" y="7"/>
                    <a:pt x="236" y="7"/>
                    <a:pt x="236" y="7"/>
                  </a:cubicBezTo>
                  <a:cubicBezTo>
                    <a:pt x="236" y="3"/>
                    <a:pt x="233" y="0"/>
                    <a:pt x="229" y="0"/>
                  </a:cubicBezTo>
                  <a:close/>
                  <a:moveTo>
                    <a:pt x="182" y="16"/>
                  </a:moveTo>
                  <a:cubicBezTo>
                    <a:pt x="187" y="16"/>
                    <a:pt x="192" y="21"/>
                    <a:pt x="192" y="26"/>
                  </a:cubicBezTo>
                  <a:cubicBezTo>
                    <a:pt x="192" y="32"/>
                    <a:pt x="187" y="36"/>
                    <a:pt x="182" y="36"/>
                  </a:cubicBezTo>
                  <a:cubicBezTo>
                    <a:pt x="176" y="36"/>
                    <a:pt x="172" y="32"/>
                    <a:pt x="172" y="26"/>
                  </a:cubicBezTo>
                  <a:cubicBezTo>
                    <a:pt x="172" y="21"/>
                    <a:pt x="176" y="16"/>
                    <a:pt x="182" y="16"/>
                  </a:cubicBezTo>
                  <a:close/>
                  <a:moveTo>
                    <a:pt x="153" y="16"/>
                  </a:moveTo>
                  <a:cubicBezTo>
                    <a:pt x="158" y="16"/>
                    <a:pt x="163" y="21"/>
                    <a:pt x="163" y="26"/>
                  </a:cubicBezTo>
                  <a:cubicBezTo>
                    <a:pt x="163" y="32"/>
                    <a:pt x="158" y="36"/>
                    <a:pt x="153" y="36"/>
                  </a:cubicBezTo>
                  <a:cubicBezTo>
                    <a:pt x="147" y="36"/>
                    <a:pt x="143" y="32"/>
                    <a:pt x="143" y="26"/>
                  </a:cubicBezTo>
                  <a:cubicBezTo>
                    <a:pt x="143" y="21"/>
                    <a:pt x="147" y="16"/>
                    <a:pt x="153" y="16"/>
                  </a:cubicBezTo>
                  <a:close/>
                  <a:moveTo>
                    <a:pt x="221" y="195"/>
                  </a:moveTo>
                  <a:cubicBezTo>
                    <a:pt x="15" y="195"/>
                    <a:pt x="15" y="195"/>
                    <a:pt x="15" y="195"/>
                  </a:cubicBezTo>
                  <a:cubicBezTo>
                    <a:pt x="15" y="52"/>
                    <a:pt x="15" y="52"/>
                    <a:pt x="15" y="52"/>
                  </a:cubicBezTo>
                  <a:cubicBezTo>
                    <a:pt x="221" y="52"/>
                    <a:pt x="221" y="52"/>
                    <a:pt x="221" y="52"/>
                  </a:cubicBezTo>
                  <a:lnTo>
                    <a:pt x="221" y="195"/>
                  </a:lnTo>
                  <a:close/>
                  <a:moveTo>
                    <a:pt x="211" y="36"/>
                  </a:moveTo>
                  <a:cubicBezTo>
                    <a:pt x="206" y="36"/>
                    <a:pt x="201" y="32"/>
                    <a:pt x="201" y="26"/>
                  </a:cubicBezTo>
                  <a:cubicBezTo>
                    <a:pt x="201" y="21"/>
                    <a:pt x="206" y="16"/>
                    <a:pt x="211" y="16"/>
                  </a:cubicBezTo>
                  <a:cubicBezTo>
                    <a:pt x="217" y="16"/>
                    <a:pt x="221" y="21"/>
                    <a:pt x="221" y="26"/>
                  </a:cubicBezTo>
                  <a:cubicBezTo>
                    <a:pt x="221" y="32"/>
                    <a:pt x="217" y="36"/>
                    <a:pt x="211" y="36"/>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5" name="Freeform 42"/>
            <p:cNvSpPr/>
            <p:nvPr/>
          </p:nvSpPr>
          <p:spPr bwMode="auto">
            <a:xfrm>
              <a:off x="3405189" y="400051"/>
              <a:ext cx="120650" cy="153988"/>
            </a:xfrm>
            <a:custGeom>
              <a:avLst/>
              <a:gdLst>
                <a:gd name="T0" fmla="*/ 47 w 56"/>
                <a:gd name="T1" fmla="*/ 71 h 71"/>
                <a:gd name="T2" fmla="*/ 42 w 56"/>
                <a:gd name="T3" fmla="*/ 70 h 71"/>
                <a:gd name="T4" fmla="*/ 4 w 56"/>
                <a:gd name="T5" fmla="*/ 43 h 71"/>
                <a:gd name="T6" fmla="*/ 0 w 56"/>
                <a:gd name="T7" fmla="*/ 36 h 71"/>
                <a:gd name="T8" fmla="*/ 4 w 56"/>
                <a:gd name="T9" fmla="*/ 29 h 71"/>
                <a:gd name="T10" fmla="*/ 42 w 56"/>
                <a:gd name="T11" fmla="*/ 2 h 71"/>
                <a:gd name="T12" fmla="*/ 54 w 56"/>
                <a:gd name="T13" fmla="*/ 4 h 71"/>
                <a:gd name="T14" fmla="*/ 51 w 56"/>
                <a:gd name="T15" fmla="*/ 16 h 71"/>
                <a:gd name="T16" fmla="*/ 23 w 56"/>
                <a:gd name="T17" fmla="*/ 36 h 71"/>
                <a:gd name="T18" fmla="*/ 51 w 56"/>
                <a:gd name="T19" fmla="*/ 56 h 71"/>
                <a:gd name="T20" fmla="*/ 54 w 56"/>
                <a:gd name="T21" fmla="*/ 67 h 71"/>
                <a:gd name="T22" fmla="*/ 47 w 56"/>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71">
                  <a:moveTo>
                    <a:pt x="47" y="71"/>
                  </a:moveTo>
                  <a:cubicBezTo>
                    <a:pt x="45" y="71"/>
                    <a:pt x="43" y="71"/>
                    <a:pt x="42" y="70"/>
                  </a:cubicBezTo>
                  <a:cubicBezTo>
                    <a:pt x="4" y="43"/>
                    <a:pt x="4" y="43"/>
                    <a:pt x="4" y="43"/>
                  </a:cubicBezTo>
                  <a:cubicBezTo>
                    <a:pt x="1" y="41"/>
                    <a:pt x="0" y="39"/>
                    <a:pt x="0" y="36"/>
                  </a:cubicBezTo>
                  <a:cubicBezTo>
                    <a:pt x="0" y="33"/>
                    <a:pt x="1" y="31"/>
                    <a:pt x="4" y="29"/>
                  </a:cubicBezTo>
                  <a:cubicBezTo>
                    <a:pt x="42" y="2"/>
                    <a:pt x="42" y="2"/>
                    <a:pt x="42" y="2"/>
                  </a:cubicBezTo>
                  <a:cubicBezTo>
                    <a:pt x="45" y="0"/>
                    <a:pt x="51" y="1"/>
                    <a:pt x="54" y="4"/>
                  </a:cubicBezTo>
                  <a:cubicBezTo>
                    <a:pt x="56" y="8"/>
                    <a:pt x="55" y="14"/>
                    <a:pt x="51" y="16"/>
                  </a:cubicBezTo>
                  <a:cubicBezTo>
                    <a:pt x="23" y="36"/>
                    <a:pt x="23" y="36"/>
                    <a:pt x="23" y="36"/>
                  </a:cubicBezTo>
                  <a:cubicBezTo>
                    <a:pt x="51" y="56"/>
                    <a:pt x="51" y="56"/>
                    <a:pt x="51" y="56"/>
                  </a:cubicBezTo>
                  <a:cubicBezTo>
                    <a:pt x="55" y="58"/>
                    <a:pt x="56" y="64"/>
                    <a:pt x="54" y="67"/>
                  </a:cubicBezTo>
                  <a:cubicBezTo>
                    <a:pt x="52" y="70"/>
                    <a:pt x="49" y="71"/>
                    <a:pt x="47" y="7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6" name="Freeform 43"/>
            <p:cNvSpPr/>
            <p:nvPr/>
          </p:nvSpPr>
          <p:spPr bwMode="auto">
            <a:xfrm>
              <a:off x="3646489" y="400051"/>
              <a:ext cx="122238" cy="153988"/>
            </a:xfrm>
            <a:custGeom>
              <a:avLst/>
              <a:gdLst>
                <a:gd name="T0" fmla="*/ 9 w 56"/>
                <a:gd name="T1" fmla="*/ 71 h 71"/>
                <a:gd name="T2" fmla="*/ 2 w 56"/>
                <a:gd name="T3" fmla="*/ 67 h 71"/>
                <a:gd name="T4" fmla="*/ 4 w 56"/>
                <a:gd name="T5" fmla="*/ 56 h 71"/>
                <a:gd name="T6" fmla="*/ 33 w 56"/>
                <a:gd name="T7" fmla="*/ 36 h 71"/>
                <a:gd name="T8" fmla="*/ 4 w 56"/>
                <a:gd name="T9" fmla="*/ 16 h 71"/>
                <a:gd name="T10" fmla="*/ 2 w 56"/>
                <a:gd name="T11" fmla="*/ 4 h 71"/>
                <a:gd name="T12" fmla="*/ 14 w 56"/>
                <a:gd name="T13" fmla="*/ 2 h 71"/>
                <a:gd name="T14" fmla="*/ 52 w 56"/>
                <a:gd name="T15" fmla="*/ 29 h 71"/>
                <a:gd name="T16" fmla="*/ 56 w 56"/>
                <a:gd name="T17" fmla="*/ 36 h 71"/>
                <a:gd name="T18" fmla="*/ 52 w 56"/>
                <a:gd name="T19" fmla="*/ 43 h 71"/>
                <a:gd name="T20" fmla="*/ 14 w 56"/>
                <a:gd name="T21" fmla="*/ 70 h 71"/>
                <a:gd name="T22" fmla="*/ 9 w 56"/>
                <a:gd name="T23" fmla="*/ 7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6" h="71">
                  <a:moveTo>
                    <a:pt x="9" y="71"/>
                  </a:moveTo>
                  <a:cubicBezTo>
                    <a:pt x="7" y="71"/>
                    <a:pt x="4" y="70"/>
                    <a:pt x="2" y="67"/>
                  </a:cubicBezTo>
                  <a:cubicBezTo>
                    <a:pt x="0" y="64"/>
                    <a:pt x="1" y="58"/>
                    <a:pt x="4" y="56"/>
                  </a:cubicBezTo>
                  <a:cubicBezTo>
                    <a:pt x="33" y="36"/>
                    <a:pt x="33" y="36"/>
                    <a:pt x="33" y="36"/>
                  </a:cubicBezTo>
                  <a:cubicBezTo>
                    <a:pt x="4" y="16"/>
                    <a:pt x="4" y="16"/>
                    <a:pt x="4" y="16"/>
                  </a:cubicBezTo>
                  <a:cubicBezTo>
                    <a:pt x="1" y="14"/>
                    <a:pt x="0" y="8"/>
                    <a:pt x="2" y="4"/>
                  </a:cubicBezTo>
                  <a:cubicBezTo>
                    <a:pt x="5" y="1"/>
                    <a:pt x="10" y="0"/>
                    <a:pt x="14" y="2"/>
                  </a:cubicBezTo>
                  <a:cubicBezTo>
                    <a:pt x="52" y="29"/>
                    <a:pt x="52" y="29"/>
                    <a:pt x="52" y="29"/>
                  </a:cubicBezTo>
                  <a:cubicBezTo>
                    <a:pt x="55" y="31"/>
                    <a:pt x="56" y="33"/>
                    <a:pt x="56" y="36"/>
                  </a:cubicBezTo>
                  <a:cubicBezTo>
                    <a:pt x="56" y="39"/>
                    <a:pt x="55" y="41"/>
                    <a:pt x="52" y="43"/>
                  </a:cubicBezTo>
                  <a:cubicBezTo>
                    <a:pt x="14" y="70"/>
                    <a:pt x="14" y="70"/>
                    <a:pt x="14" y="70"/>
                  </a:cubicBezTo>
                  <a:cubicBezTo>
                    <a:pt x="13" y="71"/>
                    <a:pt x="11" y="71"/>
                    <a:pt x="9" y="71"/>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27" name="Freeform 44"/>
            <p:cNvSpPr/>
            <p:nvPr/>
          </p:nvSpPr>
          <p:spPr bwMode="auto">
            <a:xfrm>
              <a:off x="3536951" y="384176"/>
              <a:ext cx="100013" cy="184150"/>
            </a:xfrm>
            <a:custGeom>
              <a:avLst/>
              <a:gdLst>
                <a:gd name="T0" fmla="*/ 9 w 46"/>
                <a:gd name="T1" fmla="*/ 85 h 85"/>
                <a:gd name="T2" fmla="*/ 6 w 46"/>
                <a:gd name="T3" fmla="*/ 84 h 85"/>
                <a:gd name="T4" fmla="*/ 1 w 46"/>
                <a:gd name="T5" fmla="*/ 73 h 85"/>
                <a:gd name="T6" fmla="*/ 29 w 46"/>
                <a:gd name="T7" fmla="*/ 7 h 85"/>
                <a:gd name="T8" fmla="*/ 40 w 46"/>
                <a:gd name="T9" fmla="*/ 2 h 85"/>
                <a:gd name="T10" fmla="*/ 44 w 46"/>
                <a:gd name="T11" fmla="*/ 13 h 85"/>
                <a:gd name="T12" fmla="*/ 17 w 46"/>
                <a:gd name="T13" fmla="*/ 79 h 85"/>
                <a:gd name="T14" fmla="*/ 9 w 46"/>
                <a:gd name="T15" fmla="*/ 85 h 8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85">
                  <a:moveTo>
                    <a:pt x="9" y="85"/>
                  </a:moveTo>
                  <a:cubicBezTo>
                    <a:pt x="8" y="85"/>
                    <a:pt x="7" y="84"/>
                    <a:pt x="6" y="84"/>
                  </a:cubicBezTo>
                  <a:cubicBezTo>
                    <a:pt x="2" y="82"/>
                    <a:pt x="0" y="77"/>
                    <a:pt x="1" y="73"/>
                  </a:cubicBezTo>
                  <a:cubicBezTo>
                    <a:pt x="29" y="7"/>
                    <a:pt x="29" y="7"/>
                    <a:pt x="29" y="7"/>
                  </a:cubicBezTo>
                  <a:cubicBezTo>
                    <a:pt x="30" y="2"/>
                    <a:pt x="35" y="0"/>
                    <a:pt x="40" y="2"/>
                  </a:cubicBezTo>
                  <a:cubicBezTo>
                    <a:pt x="44" y="4"/>
                    <a:pt x="46" y="9"/>
                    <a:pt x="44" y="13"/>
                  </a:cubicBezTo>
                  <a:cubicBezTo>
                    <a:pt x="17" y="79"/>
                    <a:pt x="17" y="79"/>
                    <a:pt x="17" y="79"/>
                  </a:cubicBezTo>
                  <a:cubicBezTo>
                    <a:pt x="16" y="83"/>
                    <a:pt x="13" y="85"/>
                    <a:pt x="9" y="85"/>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grpSp>
        <p:nvGrpSpPr>
          <p:cNvPr id="28" name="组合 27"/>
          <p:cNvGrpSpPr/>
          <p:nvPr/>
        </p:nvGrpSpPr>
        <p:grpSpPr>
          <a:xfrm>
            <a:off x="2306594" y="1700808"/>
            <a:ext cx="755552" cy="685800"/>
            <a:chOff x="8356601" y="152401"/>
            <a:chExt cx="566738" cy="514350"/>
          </a:xfrm>
          <a:solidFill>
            <a:schemeClr val="accent1"/>
          </a:solidFill>
        </p:grpSpPr>
        <p:sp>
          <p:nvSpPr>
            <p:cNvPr id="29" name="Rectangle 541"/>
            <p:cNvSpPr>
              <a:spLocks noChangeArrowheads="1"/>
            </p:cNvSpPr>
            <p:nvPr/>
          </p:nvSpPr>
          <p:spPr bwMode="auto">
            <a:xfrm>
              <a:off x="8564564" y="614363"/>
              <a:ext cx="149225" cy="3333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lstStyle/>
            <a:p>
              <a:endParaRPr lang="en-US">
                <a:latin typeface="+mn-ea"/>
                <a:cs typeface="+mn-ea"/>
              </a:endParaRPr>
            </a:p>
          </p:txBody>
        </p:sp>
        <p:sp>
          <p:nvSpPr>
            <p:cNvPr id="30" name="Freeform 542"/>
            <p:cNvSpPr/>
            <p:nvPr/>
          </p:nvSpPr>
          <p:spPr bwMode="auto">
            <a:xfrm>
              <a:off x="8520114" y="654051"/>
              <a:ext cx="241300" cy="12700"/>
            </a:xfrm>
            <a:custGeom>
              <a:avLst/>
              <a:gdLst>
                <a:gd name="T0" fmla="*/ 107 w 112"/>
                <a:gd name="T1" fmla="*/ 0 h 6"/>
                <a:gd name="T2" fmla="*/ 4 w 112"/>
                <a:gd name="T3" fmla="*/ 0 h 6"/>
                <a:gd name="T4" fmla="*/ 0 w 112"/>
                <a:gd name="T5" fmla="*/ 5 h 6"/>
                <a:gd name="T6" fmla="*/ 0 w 112"/>
                <a:gd name="T7" fmla="*/ 6 h 6"/>
                <a:gd name="T8" fmla="*/ 112 w 112"/>
                <a:gd name="T9" fmla="*/ 6 h 6"/>
                <a:gd name="T10" fmla="*/ 112 w 112"/>
                <a:gd name="T11" fmla="*/ 5 h 6"/>
                <a:gd name="T12" fmla="*/ 107 w 112"/>
                <a:gd name="T13" fmla="*/ 0 h 6"/>
              </a:gdLst>
              <a:ahLst/>
              <a:cxnLst>
                <a:cxn ang="0">
                  <a:pos x="T0" y="T1"/>
                </a:cxn>
                <a:cxn ang="0">
                  <a:pos x="T2" y="T3"/>
                </a:cxn>
                <a:cxn ang="0">
                  <a:pos x="T4" y="T5"/>
                </a:cxn>
                <a:cxn ang="0">
                  <a:pos x="T6" y="T7"/>
                </a:cxn>
                <a:cxn ang="0">
                  <a:pos x="T8" y="T9"/>
                </a:cxn>
                <a:cxn ang="0">
                  <a:pos x="T10" y="T11"/>
                </a:cxn>
                <a:cxn ang="0">
                  <a:pos x="T12" y="T13"/>
                </a:cxn>
              </a:cxnLst>
              <a:rect l="0" t="0" r="r" b="b"/>
              <a:pathLst>
                <a:path w="112" h="6">
                  <a:moveTo>
                    <a:pt x="107" y="0"/>
                  </a:moveTo>
                  <a:cubicBezTo>
                    <a:pt x="4" y="0"/>
                    <a:pt x="4" y="0"/>
                    <a:pt x="4" y="0"/>
                  </a:cubicBezTo>
                  <a:cubicBezTo>
                    <a:pt x="2" y="0"/>
                    <a:pt x="0" y="2"/>
                    <a:pt x="0" y="5"/>
                  </a:cubicBezTo>
                  <a:cubicBezTo>
                    <a:pt x="0" y="6"/>
                    <a:pt x="0" y="6"/>
                    <a:pt x="0" y="6"/>
                  </a:cubicBezTo>
                  <a:cubicBezTo>
                    <a:pt x="112" y="6"/>
                    <a:pt x="112" y="6"/>
                    <a:pt x="112" y="6"/>
                  </a:cubicBezTo>
                  <a:cubicBezTo>
                    <a:pt x="112" y="5"/>
                    <a:pt x="112" y="5"/>
                    <a:pt x="112" y="5"/>
                  </a:cubicBezTo>
                  <a:cubicBezTo>
                    <a:pt x="112" y="2"/>
                    <a:pt x="110" y="0"/>
                    <a:pt x="10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1" name="Freeform 543"/>
            <p:cNvSpPr/>
            <p:nvPr/>
          </p:nvSpPr>
          <p:spPr bwMode="auto">
            <a:xfrm>
              <a:off x="8356601" y="193676"/>
              <a:ext cx="566738" cy="412750"/>
            </a:xfrm>
            <a:custGeom>
              <a:avLst/>
              <a:gdLst>
                <a:gd name="T0" fmla="*/ 257 w 263"/>
                <a:gd name="T1" fmla="*/ 0 h 191"/>
                <a:gd name="T2" fmla="*/ 232 w 263"/>
                <a:gd name="T3" fmla="*/ 0 h 191"/>
                <a:gd name="T4" fmla="*/ 224 w 263"/>
                <a:gd name="T5" fmla="*/ 10 h 191"/>
                <a:gd name="T6" fmla="*/ 219 w 263"/>
                <a:gd name="T7" fmla="*/ 16 h 191"/>
                <a:gd name="T8" fmla="*/ 247 w 263"/>
                <a:gd name="T9" fmla="*/ 16 h 191"/>
                <a:gd name="T10" fmla="*/ 247 w 263"/>
                <a:gd name="T11" fmla="*/ 150 h 191"/>
                <a:gd name="T12" fmla="*/ 16 w 263"/>
                <a:gd name="T13" fmla="*/ 150 h 191"/>
                <a:gd name="T14" fmla="*/ 16 w 263"/>
                <a:gd name="T15" fmla="*/ 16 h 191"/>
                <a:gd name="T16" fmla="*/ 158 w 263"/>
                <a:gd name="T17" fmla="*/ 16 h 191"/>
                <a:gd name="T18" fmla="*/ 181 w 263"/>
                <a:gd name="T19" fmla="*/ 0 h 191"/>
                <a:gd name="T20" fmla="*/ 7 w 263"/>
                <a:gd name="T21" fmla="*/ 0 h 191"/>
                <a:gd name="T22" fmla="*/ 0 w 263"/>
                <a:gd name="T23" fmla="*/ 7 h 191"/>
                <a:gd name="T24" fmla="*/ 0 w 263"/>
                <a:gd name="T25" fmla="*/ 185 h 191"/>
                <a:gd name="T26" fmla="*/ 7 w 263"/>
                <a:gd name="T27" fmla="*/ 191 h 191"/>
                <a:gd name="T28" fmla="*/ 257 w 263"/>
                <a:gd name="T29" fmla="*/ 191 h 191"/>
                <a:gd name="T30" fmla="*/ 263 w 263"/>
                <a:gd name="T31" fmla="*/ 185 h 191"/>
                <a:gd name="T32" fmla="*/ 263 w 263"/>
                <a:gd name="T33" fmla="*/ 7 h 191"/>
                <a:gd name="T34" fmla="*/ 257 w 263"/>
                <a:gd name="T35" fmla="*/ 0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63" h="191">
                  <a:moveTo>
                    <a:pt x="257" y="0"/>
                  </a:moveTo>
                  <a:cubicBezTo>
                    <a:pt x="232" y="0"/>
                    <a:pt x="232" y="0"/>
                    <a:pt x="232" y="0"/>
                  </a:cubicBezTo>
                  <a:cubicBezTo>
                    <a:pt x="230" y="3"/>
                    <a:pt x="227" y="6"/>
                    <a:pt x="224" y="10"/>
                  </a:cubicBezTo>
                  <a:cubicBezTo>
                    <a:pt x="219" y="16"/>
                    <a:pt x="219" y="16"/>
                    <a:pt x="219" y="16"/>
                  </a:cubicBezTo>
                  <a:cubicBezTo>
                    <a:pt x="247" y="16"/>
                    <a:pt x="247" y="16"/>
                    <a:pt x="247" y="16"/>
                  </a:cubicBezTo>
                  <a:cubicBezTo>
                    <a:pt x="247" y="150"/>
                    <a:pt x="247" y="150"/>
                    <a:pt x="247" y="150"/>
                  </a:cubicBezTo>
                  <a:cubicBezTo>
                    <a:pt x="16" y="150"/>
                    <a:pt x="16" y="150"/>
                    <a:pt x="16" y="150"/>
                  </a:cubicBezTo>
                  <a:cubicBezTo>
                    <a:pt x="16" y="16"/>
                    <a:pt x="16" y="16"/>
                    <a:pt x="16" y="16"/>
                  </a:cubicBezTo>
                  <a:cubicBezTo>
                    <a:pt x="158" y="16"/>
                    <a:pt x="158" y="16"/>
                    <a:pt x="158" y="16"/>
                  </a:cubicBezTo>
                  <a:cubicBezTo>
                    <a:pt x="181" y="0"/>
                    <a:pt x="181" y="0"/>
                    <a:pt x="181" y="0"/>
                  </a:cubicBezTo>
                  <a:cubicBezTo>
                    <a:pt x="7" y="0"/>
                    <a:pt x="7" y="0"/>
                    <a:pt x="7" y="0"/>
                  </a:cubicBezTo>
                  <a:cubicBezTo>
                    <a:pt x="3" y="0"/>
                    <a:pt x="0" y="3"/>
                    <a:pt x="0" y="7"/>
                  </a:cubicBezTo>
                  <a:cubicBezTo>
                    <a:pt x="0" y="185"/>
                    <a:pt x="0" y="185"/>
                    <a:pt x="0" y="185"/>
                  </a:cubicBezTo>
                  <a:cubicBezTo>
                    <a:pt x="0" y="188"/>
                    <a:pt x="3" y="191"/>
                    <a:pt x="7" y="191"/>
                  </a:cubicBezTo>
                  <a:cubicBezTo>
                    <a:pt x="257" y="191"/>
                    <a:pt x="257" y="191"/>
                    <a:pt x="257" y="191"/>
                  </a:cubicBezTo>
                  <a:cubicBezTo>
                    <a:pt x="260" y="191"/>
                    <a:pt x="263" y="188"/>
                    <a:pt x="263" y="185"/>
                  </a:cubicBezTo>
                  <a:cubicBezTo>
                    <a:pt x="263" y="7"/>
                    <a:pt x="263" y="7"/>
                    <a:pt x="263" y="7"/>
                  </a:cubicBezTo>
                  <a:cubicBezTo>
                    <a:pt x="263" y="3"/>
                    <a:pt x="260" y="0"/>
                    <a:pt x="257" y="0"/>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2" name="Freeform 544"/>
            <p:cNvSpPr/>
            <p:nvPr/>
          </p:nvSpPr>
          <p:spPr bwMode="auto">
            <a:xfrm>
              <a:off x="8472489" y="384176"/>
              <a:ext cx="125413" cy="103188"/>
            </a:xfrm>
            <a:custGeom>
              <a:avLst/>
              <a:gdLst>
                <a:gd name="T0" fmla="*/ 18 w 58"/>
                <a:gd name="T1" fmla="*/ 12 h 48"/>
                <a:gd name="T2" fmla="*/ 0 w 58"/>
                <a:gd name="T3" fmla="*/ 44 h 48"/>
                <a:gd name="T4" fmla="*/ 6 w 58"/>
                <a:gd name="T5" fmla="*/ 46 h 48"/>
                <a:gd name="T6" fmla="*/ 19 w 58"/>
                <a:gd name="T7" fmla="*/ 35 h 48"/>
                <a:gd name="T8" fmla="*/ 16 w 58"/>
                <a:gd name="T9" fmla="*/ 47 h 48"/>
                <a:gd name="T10" fmla="*/ 41 w 58"/>
                <a:gd name="T11" fmla="*/ 40 h 48"/>
                <a:gd name="T12" fmla="*/ 58 w 58"/>
                <a:gd name="T13" fmla="*/ 18 h 48"/>
                <a:gd name="T14" fmla="*/ 42 w 58"/>
                <a:gd name="T15" fmla="*/ 0 h 48"/>
                <a:gd name="T16" fmla="*/ 18 w 58"/>
                <a:gd name="T17" fmla="*/ 12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 h="48">
                  <a:moveTo>
                    <a:pt x="18" y="12"/>
                  </a:moveTo>
                  <a:cubicBezTo>
                    <a:pt x="8" y="27"/>
                    <a:pt x="17" y="43"/>
                    <a:pt x="0" y="44"/>
                  </a:cubicBezTo>
                  <a:cubicBezTo>
                    <a:pt x="0" y="44"/>
                    <a:pt x="2" y="45"/>
                    <a:pt x="6" y="46"/>
                  </a:cubicBezTo>
                  <a:cubicBezTo>
                    <a:pt x="13" y="47"/>
                    <a:pt x="18" y="44"/>
                    <a:pt x="19" y="35"/>
                  </a:cubicBezTo>
                  <a:cubicBezTo>
                    <a:pt x="19" y="35"/>
                    <a:pt x="21" y="40"/>
                    <a:pt x="16" y="47"/>
                  </a:cubicBezTo>
                  <a:cubicBezTo>
                    <a:pt x="23" y="48"/>
                    <a:pt x="35" y="45"/>
                    <a:pt x="41" y="40"/>
                  </a:cubicBezTo>
                  <a:cubicBezTo>
                    <a:pt x="55" y="29"/>
                    <a:pt x="58" y="18"/>
                    <a:pt x="58" y="18"/>
                  </a:cubicBezTo>
                  <a:cubicBezTo>
                    <a:pt x="42" y="0"/>
                    <a:pt x="42" y="0"/>
                    <a:pt x="42" y="0"/>
                  </a:cubicBezTo>
                  <a:cubicBezTo>
                    <a:pt x="42" y="0"/>
                    <a:pt x="25" y="2"/>
                    <a:pt x="18" y="12"/>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3" name="Freeform 545"/>
            <p:cNvSpPr/>
            <p:nvPr/>
          </p:nvSpPr>
          <p:spPr bwMode="auto">
            <a:xfrm>
              <a:off x="8585201" y="152401"/>
              <a:ext cx="271463" cy="250825"/>
            </a:xfrm>
            <a:custGeom>
              <a:avLst/>
              <a:gdLst>
                <a:gd name="T0" fmla="*/ 103 w 126"/>
                <a:gd name="T1" fmla="*/ 14 h 116"/>
                <a:gd name="T2" fmla="*/ 32 w 126"/>
                <a:gd name="T3" fmla="*/ 63 h 116"/>
                <a:gd name="T4" fmla="*/ 3 w 126"/>
                <a:gd name="T5" fmla="*/ 95 h 116"/>
                <a:gd name="T6" fmla="*/ 18 w 126"/>
                <a:gd name="T7" fmla="*/ 111 h 116"/>
                <a:gd name="T8" fmla="*/ 53 w 126"/>
                <a:gd name="T9" fmla="*/ 87 h 116"/>
                <a:gd name="T10" fmla="*/ 110 w 126"/>
                <a:gd name="T11" fmla="*/ 22 h 116"/>
                <a:gd name="T12" fmla="*/ 103 w 126"/>
                <a:gd name="T13" fmla="*/ 14 h 116"/>
              </a:gdLst>
              <a:ahLst/>
              <a:cxnLst>
                <a:cxn ang="0">
                  <a:pos x="T0" y="T1"/>
                </a:cxn>
                <a:cxn ang="0">
                  <a:pos x="T2" y="T3"/>
                </a:cxn>
                <a:cxn ang="0">
                  <a:pos x="T4" y="T5"/>
                </a:cxn>
                <a:cxn ang="0">
                  <a:pos x="T6" y="T7"/>
                </a:cxn>
                <a:cxn ang="0">
                  <a:pos x="T8" y="T9"/>
                </a:cxn>
                <a:cxn ang="0">
                  <a:pos x="T10" y="T11"/>
                </a:cxn>
                <a:cxn ang="0">
                  <a:pos x="T12" y="T13"/>
                </a:cxn>
              </a:cxnLst>
              <a:rect l="0" t="0" r="r" b="b"/>
              <a:pathLst>
                <a:path w="126" h="116">
                  <a:moveTo>
                    <a:pt x="103" y="14"/>
                  </a:moveTo>
                  <a:cubicBezTo>
                    <a:pt x="83" y="27"/>
                    <a:pt x="51" y="49"/>
                    <a:pt x="32" y="63"/>
                  </a:cubicBezTo>
                  <a:cubicBezTo>
                    <a:pt x="12" y="76"/>
                    <a:pt x="0" y="91"/>
                    <a:pt x="3" y="95"/>
                  </a:cubicBezTo>
                  <a:cubicBezTo>
                    <a:pt x="7" y="100"/>
                    <a:pt x="14" y="107"/>
                    <a:pt x="18" y="111"/>
                  </a:cubicBezTo>
                  <a:cubicBezTo>
                    <a:pt x="22" y="116"/>
                    <a:pt x="38" y="105"/>
                    <a:pt x="53" y="87"/>
                  </a:cubicBezTo>
                  <a:cubicBezTo>
                    <a:pt x="69" y="69"/>
                    <a:pt x="94" y="40"/>
                    <a:pt x="110" y="22"/>
                  </a:cubicBezTo>
                  <a:cubicBezTo>
                    <a:pt x="126" y="4"/>
                    <a:pt x="122" y="0"/>
                    <a:pt x="103" y="14"/>
                  </a:cubicBez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sp>
          <p:nvSpPr>
            <p:cNvPr id="34" name="Freeform 546"/>
            <p:cNvSpPr/>
            <p:nvPr/>
          </p:nvSpPr>
          <p:spPr bwMode="auto">
            <a:xfrm>
              <a:off x="8564564" y="358776"/>
              <a:ext cx="58738" cy="60325"/>
            </a:xfrm>
            <a:custGeom>
              <a:avLst/>
              <a:gdLst>
                <a:gd name="T0" fmla="*/ 9 w 27"/>
                <a:gd name="T1" fmla="*/ 1 h 28"/>
                <a:gd name="T2" fmla="*/ 4 w 27"/>
                <a:gd name="T3" fmla="*/ 1 h 28"/>
                <a:gd name="T4" fmla="*/ 3 w 27"/>
                <a:gd name="T5" fmla="*/ 5 h 28"/>
                <a:gd name="T6" fmla="*/ 2 w 27"/>
                <a:gd name="T7" fmla="*/ 6 h 28"/>
                <a:gd name="T8" fmla="*/ 1 w 27"/>
                <a:gd name="T9" fmla="*/ 10 h 28"/>
                <a:gd name="T10" fmla="*/ 16 w 27"/>
                <a:gd name="T11" fmla="*/ 26 h 28"/>
                <a:gd name="T12" fmla="*/ 20 w 27"/>
                <a:gd name="T13" fmla="*/ 26 h 28"/>
                <a:gd name="T14" fmla="*/ 21 w 27"/>
                <a:gd name="T15" fmla="*/ 26 h 28"/>
                <a:gd name="T16" fmla="*/ 25 w 27"/>
                <a:gd name="T17" fmla="*/ 24 h 28"/>
                <a:gd name="T18" fmla="*/ 26 w 27"/>
                <a:gd name="T19" fmla="*/ 19 h 28"/>
                <a:gd name="T20" fmla="*/ 9 w 27"/>
                <a:gd name="T21" fmla="*/ 1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7" h="28">
                  <a:moveTo>
                    <a:pt x="9" y="1"/>
                  </a:moveTo>
                  <a:cubicBezTo>
                    <a:pt x="8" y="0"/>
                    <a:pt x="6" y="0"/>
                    <a:pt x="4" y="1"/>
                  </a:cubicBezTo>
                  <a:cubicBezTo>
                    <a:pt x="3" y="2"/>
                    <a:pt x="2" y="4"/>
                    <a:pt x="3" y="5"/>
                  </a:cubicBezTo>
                  <a:cubicBezTo>
                    <a:pt x="2" y="5"/>
                    <a:pt x="2" y="5"/>
                    <a:pt x="2" y="6"/>
                  </a:cubicBezTo>
                  <a:cubicBezTo>
                    <a:pt x="0" y="7"/>
                    <a:pt x="0" y="9"/>
                    <a:pt x="1" y="10"/>
                  </a:cubicBezTo>
                  <a:cubicBezTo>
                    <a:pt x="16" y="26"/>
                    <a:pt x="16" y="26"/>
                    <a:pt x="16" y="26"/>
                  </a:cubicBezTo>
                  <a:cubicBezTo>
                    <a:pt x="17" y="28"/>
                    <a:pt x="19" y="28"/>
                    <a:pt x="20" y="26"/>
                  </a:cubicBezTo>
                  <a:cubicBezTo>
                    <a:pt x="21" y="26"/>
                    <a:pt x="21" y="26"/>
                    <a:pt x="21" y="26"/>
                  </a:cubicBezTo>
                  <a:cubicBezTo>
                    <a:pt x="22" y="26"/>
                    <a:pt x="24" y="26"/>
                    <a:pt x="25" y="24"/>
                  </a:cubicBezTo>
                  <a:cubicBezTo>
                    <a:pt x="26" y="23"/>
                    <a:pt x="27" y="21"/>
                    <a:pt x="26" y="19"/>
                  </a:cubicBezTo>
                  <a:lnTo>
                    <a:pt x="9" y="1"/>
                  </a:lnTo>
                  <a:close/>
                </a:path>
              </a:pathLst>
            </a:custGeom>
            <a:grp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en-US">
                <a:latin typeface="+mn-ea"/>
                <a:cs typeface="+mn-ea"/>
              </a:endParaRPr>
            </a:p>
          </p:txBody>
        </p:sp>
      </p:grpSp>
      <p:sp>
        <p:nvSpPr>
          <p:cNvPr id="37" name="Freeform 25"/>
          <p:cNvSpPr>
            <a:spLocks noEditPoints="1"/>
          </p:cNvSpPr>
          <p:nvPr/>
        </p:nvSpPr>
        <p:spPr bwMode="auto">
          <a:xfrm>
            <a:off x="6842497" y="1736915"/>
            <a:ext cx="815294" cy="613589"/>
          </a:xfrm>
          <a:custGeom>
            <a:avLst/>
            <a:gdLst>
              <a:gd name="T0" fmla="*/ 679 w 778"/>
              <a:gd name="T1" fmla="*/ 367 h 584"/>
              <a:gd name="T2" fmla="*/ 535 w 778"/>
              <a:gd name="T3" fmla="*/ 146 h 584"/>
              <a:gd name="T4" fmla="*/ 439 w 778"/>
              <a:gd name="T5" fmla="*/ 269 h 584"/>
              <a:gd name="T6" fmla="*/ 391 w 778"/>
              <a:gd name="T7" fmla="*/ 219 h 584"/>
              <a:gd name="T8" fmla="*/ 245 w 778"/>
              <a:gd name="T9" fmla="*/ 389 h 584"/>
              <a:gd name="T10" fmla="*/ 195 w 778"/>
              <a:gd name="T11" fmla="*/ 341 h 584"/>
              <a:gd name="T12" fmla="*/ 97 w 778"/>
              <a:gd name="T13" fmla="*/ 487 h 584"/>
              <a:gd name="T14" fmla="*/ 679 w 778"/>
              <a:gd name="T15" fmla="*/ 487 h 584"/>
              <a:gd name="T16" fmla="*/ 679 w 778"/>
              <a:gd name="T17" fmla="*/ 367 h 584"/>
              <a:gd name="T18" fmla="*/ 730 w 778"/>
              <a:gd name="T19" fmla="*/ 0 h 584"/>
              <a:gd name="T20" fmla="*/ 49 w 778"/>
              <a:gd name="T21" fmla="*/ 0 h 584"/>
              <a:gd name="T22" fmla="*/ 0 w 778"/>
              <a:gd name="T23" fmla="*/ 49 h 584"/>
              <a:gd name="T24" fmla="*/ 0 w 778"/>
              <a:gd name="T25" fmla="*/ 535 h 584"/>
              <a:gd name="T26" fmla="*/ 49 w 778"/>
              <a:gd name="T27" fmla="*/ 584 h 584"/>
              <a:gd name="T28" fmla="*/ 730 w 778"/>
              <a:gd name="T29" fmla="*/ 584 h 584"/>
              <a:gd name="T30" fmla="*/ 778 w 778"/>
              <a:gd name="T31" fmla="*/ 535 h 584"/>
              <a:gd name="T32" fmla="*/ 778 w 778"/>
              <a:gd name="T33" fmla="*/ 49 h 584"/>
              <a:gd name="T34" fmla="*/ 730 w 778"/>
              <a:gd name="T35" fmla="*/ 0 h 584"/>
              <a:gd name="T36" fmla="*/ 706 w 778"/>
              <a:gd name="T37" fmla="*/ 511 h 584"/>
              <a:gd name="T38" fmla="*/ 72 w 778"/>
              <a:gd name="T39" fmla="*/ 511 h 584"/>
              <a:gd name="T40" fmla="*/ 72 w 778"/>
              <a:gd name="T41" fmla="*/ 73 h 584"/>
              <a:gd name="T42" fmla="*/ 706 w 778"/>
              <a:gd name="T43" fmla="*/ 73 h 584"/>
              <a:gd name="T44" fmla="*/ 706 w 778"/>
              <a:gd name="T45" fmla="*/ 511 h 584"/>
              <a:gd name="T46" fmla="*/ 218 w 778"/>
              <a:gd name="T47" fmla="*/ 267 h 584"/>
              <a:gd name="T48" fmla="*/ 291 w 778"/>
              <a:gd name="T49" fmla="*/ 195 h 584"/>
              <a:gd name="T50" fmla="*/ 218 w 778"/>
              <a:gd name="T51" fmla="*/ 122 h 584"/>
              <a:gd name="T52" fmla="*/ 147 w 778"/>
              <a:gd name="T53" fmla="*/ 195 h 584"/>
              <a:gd name="T54" fmla="*/ 218 w 778"/>
              <a:gd name="T55" fmla="*/ 267 h 5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78" h="584">
                <a:moveTo>
                  <a:pt x="679" y="367"/>
                </a:moveTo>
                <a:cubicBezTo>
                  <a:pt x="535" y="146"/>
                  <a:pt x="535" y="146"/>
                  <a:pt x="535" y="146"/>
                </a:cubicBezTo>
                <a:cubicBezTo>
                  <a:pt x="439" y="269"/>
                  <a:pt x="439" y="269"/>
                  <a:pt x="439" y="269"/>
                </a:cubicBezTo>
                <a:cubicBezTo>
                  <a:pt x="391" y="219"/>
                  <a:pt x="391" y="219"/>
                  <a:pt x="391" y="219"/>
                </a:cubicBezTo>
                <a:cubicBezTo>
                  <a:pt x="245" y="389"/>
                  <a:pt x="245" y="389"/>
                  <a:pt x="245" y="389"/>
                </a:cubicBezTo>
                <a:cubicBezTo>
                  <a:pt x="195" y="341"/>
                  <a:pt x="195" y="341"/>
                  <a:pt x="195" y="341"/>
                </a:cubicBezTo>
                <a:cubicBezTo>
                  <a:pt x="97" y="487"/>
                  <a:pt x="97" y="487"/>
                  <a:pt x="97" y="487"/>
                </a:cubicBezTo>
                <a:cubicBezTo>
                  <a:pt x="679" y="487"/>
                  <a:pt x="679" y="487"/>
                  <a:pt x="679" y="487"/>
                </a:cubicBezTo>
                <a:lnTo>
                  <a:pt x="679" y="367"/>
                </a:lnTo>
                <a:close/>
                <a:moveTo>
                  <a:pt x="730" y="0"/>
                </a:moveTo>
                <a:cubicBezTo>
                  <a:pt x="49" y="0"/>
                  <a:pt x="49" y="0"/>
                  <a:pt x="49" y="0"/>
                </a:cubicBezTo>
                <a:cubicBezTo>
                  <a:pt x="19" y="0"/>
                  <a:pt x="0" y="19"/>
                  <a:pt x="0" y="49"/>
                </a:cubicBezTo>
                <a:cubicBezTo>
                  <a:pt x="0" y="535"/>
                  <a:pt x="0" y="535"/>
                  <a:pt x="0" y="535"/>
                </a:cubicBezTo>
                <a:cubicBezTo>
                  <a:pt x="0" y="560"/>
                  <a:pt x="24" y="584"/>
                  <a:pt x="49" y="584"/>
                </a:cubicBezTo>
                <a:cubicBezTo>
                  <a:pt x="730" y="584"/>
                  <a:pt x="730" y="584"/>
                  <a:pt x="730" y="584"/>
                </a:cubicBezTo>
                <a:cubicBezTo>
                  <a:pt x="754" y="584"/>
                  <a:pt x="778" y="558"/>
                  <a:pt x="778" y="535"/>
                </a:cubicBezTo>
                <a:cubicBezTo>
                  <a:pt x="778" y="49"/>
                  <a:pt x="778" y="49"/>
                  <a:pt x="778" y="49"/>
                </a:cubicBezTo>
                <a:cubicBezTo>
                  <a:pt x="778" y="24"/>
                  <a:pt x="753" y="0"/>
                  <a:pt x="730" y="0"/>
                </a:cubicBezTo>
                <a:close/>
                <a:moveTo>
                  <a:pt x="706" y="511"/>
                </a:moveTo>
                <a:cubicBezTo>
                  <a:pt x="72" y="511"/>
                  <a:pt x="72" y="511"/>
                  <a:pt x="72" y="511"/>
                </a:cubicBezTo>
                <a:cubicBezTo>
                  <a:pt x="72" y="73"/>
                  <a:pt x="72" y="73"/>
                  <a:pt x="72" y="73"/>
                </a:cubicBezTo>
                <a:cubicBezTo>
                  <a:pt x="706" y="73"/>
                  <a:pt x="706" y="73"/>
                  <a:pt x="706" y="73"/>
                </a:cubicBezTo>
                <a:lnTo>
                  <a:pt x="706" y="511"/>
                </a:lnTo>
                <a:close/>
                <a:moveTo>
                  <a:pt x="218" y="267"/>
                </a:moveTo>
                <a:cubicBezTo>
                  <a:pt x="258" y="267"/>
                  <a:pt x="291" y="235"/>
                  <a:pt x="291" y="195"/>
                </a:cubicBezTo>
                <a:cubicBezTo>
                  <a:pt x="291" y="156"/>
                  <a:pt x="258" y="122"/>
                  <a:pt x="218" y="122"/>
                </a:cubicBezTo>
                <a:cubicBezTo>
                  <a:pt x="179" y="122"/>
                  <a:pt x="147" y="156"/>
                  <a:pt x="147" y="195"/>
                </a:cubicBezTo>
                <a:cubicBezTo>
                  <a:pt x="147" y="235"/>
                  <a:pt x="179" y="267"/>
                  <a:pt x="218" y="267"/>
                </a:cubicBezTo>
                <a:close/>
              </a:path>
            </a:pathLst>
          </a:custGeom>
          <a:solidFill>
            <a:schemeClr val="accent3"/>
          </a:solidFill>
          <a:ln>
            <a:noFill/>
          </a:ln>
        </p:spPr>
        <p:txBody>
          <a:bodyPr vert="horz" wrap="square" lIns="121908" tIns="60954" rIns="121908" bIns="60954" numCol="1" anchor="t" anchorCtr="0" compatLnSpc="1"/>
          <a:lstStyle/>
          <a:p>
            <a:endParaRPr lang="en-US">
              <a:latin typeface="+mn-ea"/>
              <a:cs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par>
                                <p:cTn id="9" presetID="53" presetClass="entr" presetSubtype="16" fill="hold" nodeType="with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par>
                          <p:cTn id="14" fill="hold">
                            <p:stCondLst>
                              <p:cond delay="500"/>
                            </p:stCondLst>
                            <p:childTnLst>
                              <p:par>
                                <p:cTn id="15" presetID="23" presetClass="entr" presetSubtype="16"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500" fill="hold"/>
                                        <p:tgtEl>
                                          <p:spTgt spid="5"/>
                                        </p:tgtEl>
                                        <p:attrNameLst>
                                          <p:attrName>ppt_w</p:attrName>
                                        </p:attrNameLst>
                                      </p:cBhvr>
                                      <p:tavLst>
                                        <p:tav tm="0">
                                          <p:val>
                                            <p:fltVal val="0"/>
                                          </p:val>
                                        </p:tav>
                                        <p:tav tm="100000">
                                          <p:val>
                                            <p:strVal val="#ppt_w"/>
                                          </p:val>
                                        </p:tav>
                                      </p:tavLst>
                                    </p:anim>
                                    <p:anim calcmode="lin" valueType="num">
                                      <p:cBhvr>
                                        <p:cTn id="18" dur="500" fill="hold"/>
                                        <p:tgtEl>
                                          <p:spTgt spid="5"/>
                                        </p:tgtEl>
                                        <p:attrNameLst>
                                          <p:attrName>ppt_h</p:attrName>
                                        </p:attrNameLst>
                                      </p:cBhvr>
                                      <p:tavLst>
                                        <p:tav tm="0">
                                          <p:val>
                                            <p:fltVal val="0"/>
                                          </p:val>
                                        </p:tav>
                                        <p:tav tm="100000">
                                          <p:val>
                                            <p:strVal val="#ppt_h"/>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par>
                          <p:cTn id="25" fill="hold">
                            <p:stCondLst>
                              <p:cond delay="1500"/>
                            </p:stCondLst>
                            <p:childTnLst>
                              <p:par>
                                <p:cTn id="26" presetID="9" presetClass="entr" presetSubtype="0" fill="hold" grpId="0" nodeType="after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tgtEl>
                                          <p:spTgt spid="7"/>
                                        </p:tgtEl>
                                      </p:cBhvr>
                                    </p:animEffect>
                                  </p:childTnLst>
                                </p:cTn>
                              </p:par>
                            </p:childTnLst>
                          </p:cTn>
                        </p:par>
                        <p:par>
                          <p:cTn id="29" fill="hold">
                            <p:stCondLst>
                              <p:cond delay="2000"/>
                            </p:stCondLst>
                            <p:childTnLst>
                              <p:par>
                                <p:cTn id="30" presetID="23" presetClass="entr" presetSubtype="16" fill="hold" grpId="0"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500" fill="hold"/>
                                        <p:tgtEl>
                                          <p:spTgt spid="8"/>
                                        </p:tgtEl>
                                        <p:attrNameLst>
                                          <p:attrName>ppt_w</p:attrName>
                                        </p:attrNameLst>
                                      </p:cBhvr>
                                      <p:tavLst>
                                        <p:tav tm="0">
                                          <p:val>
                                            <p:fltVal val="0"/>
                                          </p:val>
                                        </p:tav>
                                        <p:tav tm="100000">
                                          <p:val>
                                            <p:strVal val="#ppt_w"/>
                                          </p:val>
                                        </p:tav>
                                      </p:tavLst>
                                    </p:anim>
                                    <p:anim calcmode="lin" valueType="num">
                                      <p:cBhvr>
                                        <p:cTn id="33" dur="500" fill="hold"/>
                                        <p:tgtEl>
                                          <p:spTgt spid="8"/>
                                        </p:tgtEl>
                                        <p:attrNameLst>
                                          <p:attrName>ppt_h</p:attrName>
                                        </p:attrNameLst>
                                      </p:cBhvr>
                                      <p:tavLst>
                                        <p:tav tm="0">
                                          <p:val>
                                            <p:fltVal val="0"/>
                                          </p:val>
                                        </p:tav>
                                        <p:tav tm="100000">
                                          <p:val>
                                            <p:strVal val="#ppt_h"/>
                                          </p:val>
                                        </p:tav>
                                      </p:tavLst>
                                    </p:anim>
                                  </p:childTnLst>
                                </p:cTn>
                              </p:par>
                              <p:par>
                                <p:cTn id="34" presetID="53" presetClass="entr" presetSubtype="16" fill="hold" nodeType="withEffect">
                                  <p:stCondLst>
                                    <p:cond delay="0"/>
                                  </p:stCondLst>
                                  <p:childTnLst>
                                    <p:set>
                                      <p:cBhvr>
                                        <p:cTn id="35" dur="1" fill="hold">
                                          <p:stCondLst>
                                            <p:cond delay="0"/>
                                          </p:stCondLst>
                                        </p:cTn>
                                        <p:tgtEl>
                                          <p:spTgt spid="23"/>
                                        </p:tgtEl>
                                        <p:attrNameLst>
                                          <p:attrName>style.visibility</p:attrName>
                                        </p:attrNameLst>
                                      </p:cBhvr>
                                      <p:to>
                                        <p:strVal val="visible"/>
                                      </p:to>
                                    </p:set>
                                    <p:anim calcmode="lin" valueType="num">
                                      <p:cBhvr>
                                        <p:cTn id="36" dur="500" fill="hold"/>
                                        <p:tgtEl>
                                          <p:spTgt spid="23"/>
                                        </p:tgtEl>
                                        <p:attrNameLst>
                                          <p:attrName>ppt_w</p:attrName>
                                        </p:attrNameLst>
                                      </p:cBhvr>
                                      <p:tavLst>
                                        <p:tav tm="0">
                                          <p:val>
                                            <p:fltVal val="0"/>
                                          </p:val>
                                        </p:tav>
                                        <p:tav tm="100000">
                                          <p:val>
                                            <p:strVal val="#ppt_w"/>
                                          </p:val>
                                        </p:tav>
                                      </p:tavLst>
                                    </p:anim>
                                    <p:anim calcmode="lin" valueType="num">
                                      <p:cBhvr>
                                        <p:cTn id="37" dur="500" fill="hold"/>
                                        <p:tgtEl>
                                          <p:spTgt spid="23"/>
                                        </p:tgtEl>
                                        <p:attrNameLst>
                                          <p:attrName>ppt_h</p:attrName>
                                        </p:attrNameLst>
                                      </p:cBhvr>
                                      <p:tavLst>
                                        <p:tav tm="0">
                                          <p:val>
                                            <p:fltVal val="0"/>
                                          </p:val>
                                        </p:tav>
                                        <p:tav tm="100000">
                                          <p:val>
                                            <p:strVal val="#ppt_h"/>
                                          </p:val>
                                        </p:tav>
                                      </p:tavLst>
                                    </p:anim>
                                    <p:animEffect transition="in" filter="fade">
                                      <p:cBhvr>
                                        <p:cTn id="38" dur="500"/>
                                        <p:tgtEl>
                                          <p:spTgt spid="23"/>
                                        </p:tgtEl>
                                      </p:cBhvr>
                                    </p:animEffect>
                                  </p:childTnLst>
                                </p:cTn>
                              </p:par>
                            </p:childTnLst>
                          </p:cTn>
                        </p:par>
                        <p:par>
                          <p:cTn id="39" fill="hold">
                            <p:stCondLst>
                              <p:cond delay="2500"/>
                            </p:stCondLst>
                            <p:childTnLst>
                              <p:par>
                                <p:cTn id="40" presetID="23" presetClass="entr" presetSubtype="16" fill="hold" nodeType="after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fltVal val="0"/>
                                          </p:val>
                                        </p:tav>
                                        <p:tav tm="100000">
                                          <p:val>
                                            <p:strVal val="#ppt_w"/>
                                          </p:val>
                                        </p:tav>
                                      </p:tavLst>
                                    </p:anim>
                                    <p:anim calcmode="lin" valueType="num">
                                      <p:cBhvr>
                                        <p:cTn id="43" dur="500" fill="hold"/>
                                        <p:tgtEl>
                                          <p:spTgt spid="9"/>
                                        </p:tgtEl>
                                        <p:attrNameLst>
                                          <p:attrName>ppt_h</p:attrName>
                                        </p:attrNameLst>
                                      </p:cBhvr>
                                      <p:tavLst>
                                        <p:tav tm="0">
                                          <p:val>
                                            <p:fltVal val="0"/>
                                          </p:val>
                                        </p:tav>
                                        <p:tav tm="100000">
                                          <p:val>
                                            <p:strVal val="#ppt_h"/>
                                          </p:val>
                                        </p:tav>
                                      </p:tavLst>
                                    </p:anim>
                                  </p:childTnLst>
                                </p:cTn>
                              </p:par>
                            </p:childTnLst>
                          </p:cTn>
                        </p:par>
                        <p:par>
                          <p:cTn id="44" fill="hold">
                            <p:stCondLst>
                              <p:cond delay="3000"/>
                            </p:stCondLst>
                            <p:childTnLst>
                              <p:par>
                                <p:cTn id="45" presetID="53" presetClass="entr" presetSubtype="16" fill="hold" grpId="0" nodeType="after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500" fill="hold"/>
                                        <p:tgtEl>
                                          <p:spTgt spid="10"/>
                                        </p:tgtEl>
                                        <p:attrNameLst>
                                          <p:attrName>ppt_w</p:attrName>
                                        </p:attrNameLst>
                                      </p:cBhvr>
                                      <p:tavLst>
                                        <p:tav tm="0">
                                          <p:val>
                                            <p:fltVal val="0"/>
                                          </p:val>
                                        </p:tav>
                                        <p:tav tm="100000">
                                          <p:val>
                                            <p:strVal val="#ppt_w"/>
                                          </p:val>
                                        </p:tav>
                                      </p:tavLst>
                                    </p:anim>
                                    <p:anim calcmode="lin" valueType="num">
                                      <p:cBhvr>
                                        <p:cTn id="48" dur="500" fill="hold"/>
                                        <p:tgtEl>
                                          <p:spTgt spid="10"/>
                                        </p:tgtEl>
                                        <p:attrNameLst>
                                          <p:attrName>ppt_h</p:attrName>
                                        </p:attrNameLst>
                                      </p:cBhvr>
                                      <p:tavLst>
                                        <p:tav tm="0">
                                          <p:val>
                                            <p:fltVal val="0"/>
                                          </p:val>
                                        </p:tav>
                                        <p:tav tm="100000">
                                          <p:val>
                                            <p:strVal val="#ppt_h"/>
                                          </p:val>
                                        </p:tav>
                                      </p:tavLst>
                                    </p:anim>
                                    <p:animEffect transition="in" filter="fade">
                                      <p:cBhvr>
                                        <p:cTn id="49" dur="500"/>
                                        <p:tgtEl>
                                          <p:spTgt spid="10"/>
                                        </p:tgtEl>
                                      </p:cBhvr>
                                    </p:animEffect>
                                  </p:childTnLst>
                                </p:cTn>
                              </p:par>
                            </p:childTnLst>
                          </p:cTn>
                        </p:par>
                        <p:par>
                          <p:cTn id="50" fill="hold">
                            <p:stCondLst>
                              <p:cond delay="3500"/>
                            </p:stCondLst>
                            <p:childTnLst>
                              <p:par>
                                <p:cTn id="51" presetID="9" presetClass="entr" presetSubtype="0" fill="hold" grpId="0" nodeType="after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dissolve">
                                      <p:cBhvr>
                                        <p:cTn id="53" dur="500"/>
                                        <p:tgtEl>
                                          <p:spTgt spid="11"/>
                                        </p:tgtEl>
                                      </p:cBhvr>
                                    </p:animEffect>
                                  </p:childTnLst>
                                </p:cTn>
                              </p:par>
                            </p:childTnLst>
                          </p:cTn>
                        </p:par>
                        <p:par>
                          <p:cTn id="54" fill="hold">
                            <p:stCondLst>
                              <p:cond delay="4000"/>
                            </p:stCondLst>
                            <p:childTnLst>
                              <p:par>
                                <p:cTn id="55" presetID="23" presetClass="entr" presetSubtype="16" fill="hold" grpId="0" nodeType="afterEffect">
                                  <p:stCondLst>
                                    <p:cond delay="0"/>
                                  </p:stCondLst>
                                  <p:childTnLst>
                                    <p:set>
                                      <p:cBhvr>
                                        <p:cTn id="56" dur="1" fill="hold">
                                          <p:stCondLst>
                                            <p:cond delay="0"/>
                                          </p:stCondLst>
                                        </p:cTn>
                                        <p:tgtEl>
                                          <p:spTgt spid="12"/>
                                        </p:tgtEl>
                                        <p:attrNameLst>
                                          <p:attrName>style.visibility</p:attrName>
                                        </p:attrNameLst>
                                      </p:cBhvr>
                                      <p:to>
                                        <p:strVal val="visible"/>
                                      </p:to>
                                    </p:set>
                                    <p:anim calcmode="lin" valueType="num">
                                      <p:cBhvr>
                                        <p:cTn id="57" dur="500" fill="hold"/>
                                        <p:tgtEl>
                                          <p:spTgt spid="12"/>
                                        </p:tgtEl>
                                        <p:attrNameLst>
                                          <p:attrName>ppt_w</p:attrName>
                                        </p:attrNameLst>
                                      </p:cBhvr>
                                      <p:tavLst>
                                        <p:tav tm="0">
                                          <p:val>
                                            <p:fltVal val="0"/>
                                          </p:val>
                                        </p:tav>
                                        <p:tav tm="100000">
                                          <p:val>
                                            <p:strVal val="#ppt_w"/>
                                          </p:val>
                                        </p:tav>
                                      </p:tavLst>
                                    </p:anim>
                                    <p:anim calcmode="lin" valueType="num">
                                      <p:cBhvr>
                                        <p:cTn id="58" dur="500" fill="hold"/>
                                        <p:tgtEl>
                                          <p:spTgt spid="12"/>
                                        </p:tgtEl>
                                        <p:attrNameLst>
                                          <p:attrName>ppt_h</p:attrName>
                                        </p:attrNameLst>
                                      </p:cBhvr>
                                      <p:tavLst>
                                        <p:tav tm="0">
                                          <p:val>
                                            <p:fltVal val="0"/>
                                          </p:val>
                                        </p:tav>
                                        <p:tav tm="100000">
                                          <p:val>
                                            <p:strVal val="#ppt_h"/>
                                          </p:val>
                                        </p:tav>
                                      </p:tavLst>
                                    </p:anim>
                                  </p:childTnLst>
                                </p:cTn>
                              </p:par>
                              <p:par>
                                <p:cTn id="59" presetID="53" presetClass="entr" presetSubtype="16" fill="hold" grpId="0" nodeType="withEffect">
                                  <p:stCondLst>
                                    <p:cond delay="0"/>
                                  </p:stCondLst>
                                  <p:childTnLst>
                                    <p:set>
                                      <p:cBhvr>
                                        <p:cTn id="60" dur="1" fill="hold">
                                          <p:stCondLst>
                                            <p:cond delay="0"/>
                                          </p:stCondLst>
                                        </p:cTn>
                                        <p:tgtEl>
                                          <p:spTgt spid="37"/>
                                        </p:tgtEl>
                                        <p:attrNameLst>
                                          <p:attrName>style.visibility</p:attrName>
                                        </p:attrNameLst>
                                      </p:cBhvr>
                                      <p:to>
                                        <p:strVal val="visible"/>
                                      </p:to>
                                    </p:set>
                                    <p:anim calcmode="lin" valueType="num">
                                      <p:cBhvr>
                                        <p:cTn id="61" dur="500" fill="hold"/>
                                        <p:tgtEl>
                                          <p:spTgt spid="37"/>
                                        </p:tgtEl>
                                        <p:attrNameLst>
                                          <p:attrName>ppt_w</p:attrName>
                                        </p:attrNameLst>
                                      </p:cBhvr>
                                      <p:tavLst>
                                        <p:tav tm="0">
                                          <p:val>
                                            <p:fltVal val="0"/>
                                          </p:val>
                                        </p:tav>
                                        <p:tav tm="100000">
                                          <p:val>
                                            <p:strVal val="#ppt_w"/>
                                          </p:val>
                                        </p:tav>
                                      </p:tavLst>
                                    </p:anim>
                                    <p:anim calcmode="lin" valueType="num">
                                      <p:cBhvr>
                                        <p:cTn id="62" dur="500" fill="hold"/>
                                        <p:tgtEl>
                                          <p:spTgt spid="37"/>
                                        </p:tgtEl>
                                        <p:attrNameLst>
                                          <p:attrName>ppt_h</p:attrName>
                                        </p:attrNameLst>
                                      </p:cBhvr>
                                      <p:tavLst>
                                        <p:tav tm="0">
                                          <p:val>
                                            <p:fltVal val="0"/>
                                          </p:val>
                                        </p:tav>
                                        <p:tav tm="100000">
                                          <p:val>
                                            <p:strVal val="#ppt_h"/>
                                          </p:val>
                                        </p:tav>
                                      </p:tavLst>
                                    </p:anim>
                                    <p:animEffect transition="in" filter="fade">
                                      <p:cBhvr>
                                        <p:cTn id="63" dur="500"/>
                                        <p:tgtEl>
                                          <p:spTgt spid="37"/>
                                        </p:tgtEl>
                                      </p:cBhvr>
                                    </p:animEffect>
                                  </p:childTnLst>
                                </p:cTn>
                              </p:par>
                            </p:childTnLst>
                          </p:cTn>
                        </p:par>
                        <p:par>
                          <p:cTn id="64" fill="hold">
                            <p:stCondLst>
                              <p:cond delay="4500"/>
                            </p:stCondLst>
                            <p:childTnLst>
                              <p:par>
                                <p:cTn id="65" presetID="23" presetClass="entr" presetSubtype="16" fill="hold"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childTnLst>
                                </p:cTn>
                              </p:par>
                            </p:childTnLst>
                          </p:cTn>
                        </p:par>
                        <p:par>
                          <p:cTn id="69" fill="hold">
                            <p:stCondLst>
                              <p:cond delay="5000"/>
                            </p:stCondLst>
                            <p:childTnLst>
                              <p:par>
                                <p:cTn id="70" presetID="53" presetClass="entr" presetSubtype="16" fill="hold" grpId="0" nodeType="afterEffect">
                                  <p:stCondLst>
                                    <p:cond delay="0"/>
                                  </p:stCondLst>
                                  <p:childTnLst>
                                    <p:set>
                                      <p:cBhvr>
                                        <p:cTn id="71" dur="1" fill="hold">
                                          <p:stCondLst>
                                            <p:cond delay="0"/>
                                          </p:stCondLst>
                                        </p:cTn>
                                        <p:tgtEl>
                                          <p:spTgt spid="14"/>
                                        </p:tgtEl>
                                        <p:attrNameLst>
                                          <p:attrName>style.visibility</p:attrName>
                                        </p:attrNameLst>
                                      </p:cBhvr>
                                      <p:to>
                                        <p:strVal val="visible"/>
                                      </p:to>
                                    </p:set>
                                    <p:anim calcmode="lin" valueType="num">
                                      <p:cBhvr>
                                        <p:cTn id="72" dur="500" fill="hold"/>
                                        <p:tgtEl>
                                          <p:spTgt spid="14"/>
                                        </p:tgtEl>
                                        <p:attrNameLst>
                                          <p:attrName>ppt_w</p:attrName>
                                        </p:attrNameLst>
                                      </p:cBhvr>
                                      <p:tavLst>
                                        <p:tav tm="0">
                                          <p:val>
                                            <p:fltVal val="0"/>
                                          </p:val>
                                        </p:tav>
                                        <p:tav tm="100000">
                                          <p:val>
                                            <p:strVal val="#ppt_w"/>
                                          </p:val>
                                        </p:tav>
                                      </p:tavLst>
                                    </p:anim>
                                    <p:anim calcmode="lin" valueType="num">
                                      <p:cBhvr>
                                        <p:cTn id="73" dur="500" fill="hold"/>
                                        <p:tgtEl>
                                          <p:spTgt spid="14"/>
                                        </p:tgtEl>
                                        <p:attrNameLst>
                                          <p:attrName>ppt_h</p:attrName>
                                        </p:attrNameLst>
                                      </p:cBhvr>
                                      <p:tavLst>
                                        <p:tav tm="0">
                                          <p:val>
                                            <p:fltVal val="0"/>
                                          </p:val>
                                        </p:tav>
                                        <p:tav tm="100000">
                                          <p:val>
                                            <p:strVal val="#ppt_h"/>
                                          </p:val>
                                        </p:tav>
                                      </p:tavLst>
                                    </p:anim>
                                    <p:animEffect transition="in" filter="fade">
                                      <p:cBhvr>
                                        <p:cTn id="74" dur="500"/>
                                        <p:tgtEl>
                                          <p:spTgt spid="14"/>
                                        </p:tgtEl>
                                      </p:cBhvr>
                                    </p:animEffect>
                                  </p:childTnLst>
                                </p:cTn>
                              </p:par>
                            </p:childTnLst>
                          </p:cTn>
                        </p:par>
                        <p:par>
                          <p:cTn id="75" fill="hold">
                            <p:stCondLst>
                              <p:cond delay="5500"/>
                            </p:stCondLst>
                            <p:childTnLst>
                              <p:par>
                                <p:cTn id="76" presetID="9" presetClass="entr" presetSubtype="0" fill="hold" grpId="0" nodeType="after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dissolve">
                                      <p:cBhvr>
                                        <p:cTn id="78" dur="500"/>
                                        <p:tgtEl>
                                          <p:spTgt spid="15"/>
                                        </p:tgtEl>
                                      </p:cBhvr>
                                    </p:animEffect>
                                  </p:childTnLst>
                                </p:cTn>
                              </p:par>
                            </p:childTnLst>
                          </p:cTn>
                        </p:par>
                        <p:par>
                          <p:cTn id="79" fill="hold">
                            <p:stCondLst>
                              <p:cond delay="6000"/>
                            </p:stCondLst>
                            <p:childTnLst>
                              <p:par>
                                <p:cTn id="80" presetID="23" presetClass="entr" presetSubtype="16" fill="hold" grpId="0" nodeType="afterEffect">
                                  <p:stCondLst>
                                    <p:cond delay="0"/>
                                  </p:stCondLst>
                                  <p:childTnLst>
                                    <p:set>
                                      <p:cBhvr>
                                        <p:cTn id="81" dur="1" fill="hold">
                                          <p:stCondLst>
                                            <p:cond delay="0"/>
                                          </p:stCondLst>
                                        </p:cTn>
                                        <p:tgtEl>
                                          <p:spTgt spid="16"/>
                                        </p:tgtEl>
                                        <p:attrNameLst>
                                          <p:attrName>style.visibility</p:attrName>
                                        </p:attrNameLst>
                                      </p:cBhvr>
                                      <p:to>
                                        <p:strVal val="visible"/>
                                      </p:to>
                                    </p:set>
                                    <p:anim calcmode="lin" valueType="num">
                                      <p:cBhvr>
                                        <p:cTn id="82" dur="500" fill="hold"/>
                                        <p:tgtEl>
                                          <p:spTgt spid="16"/>
                                        </p:tgtEl>
                                        <p:attrNameLst>
                                          <p:attrName>ppt_w</p:attrName>
                                        </p:attrNameLst>
                                      </p:cBhvr>
                                      <p:tavLst>
                                        <p:tav tm="0">
                                          <p:val>
                                            <p:fltVal val="0"/>
                                          </p:val>
                                        </p:tav>
                                        <p:tav tm="100000">
                                          <p:val>
                                            <p:strVal val="#ppt_w"/>
                                          </p:val>
                                        </p:tav>
                                      </p:tavLst>
                                    </p:anim>
                                    <p:anim calcmode="lin" valueType="num">
                                      <p:cBhvr>
                                        <p:cTn id="83" dur="500" fill="hold"/>
                                        <p:tgtEl>
                                          <p:spTgt spid="16"/>
                                        </p:tgtEl>
                                        <p:attrNameLst>
                                          <p:attrName>ppt_h</p:attrName>
                                        </p:attrNameLst>
                                      </p:cBhvr>
                                      <p:tavLst>
                                        <p:tav tm="0">
                                          <p:val>
                                            <p:fltVal val="0"/>
                                          </p:val>
                                        </p:tav>
                                        <p:tav tm="100000">
                                          <p:val>
                                            <p:strVal val="#ppt_h"/>
                                          </p:val>
                                        </p:tav>
                                      </p:tavLst>
                                    </p:anim>
                                  </p:childTnLst>
                                </p:cTn>
                              </p:par>
                              <p:par>
                                <p:cTn id="84" presetID="53" presetClass="entr" presetSubtype="16" fill="hold" nodeType="withEffect">
                                  <p:stCondLst>
                                    <p:cond delay="0"/>
                                  </p:stCondLst>
                                  <p:childTnLst>
                                    <p:set>
                                      <p:cBhvr>
                                        <p:cTn id="85" dur="1" fill="hold">
                                          <p:stCondLst>
                                            <p:cond delay="0"/>
                                          </p:stCondLst>
                                        </p:cTn>
                                        <p:tgtEl>
                                          <p:spTgt spid="20"/>
                                        </p:tgtEl>
                                        <p:attrNameLst>
                                          <p:attrName>style.visibility</p:attrName>
                                        </p:attrNameLst>
                                      </p:cBhvr>
                                      <p:to>
                                        <p:strVal val="visible"/>
                                      </p:to>
                                    </p:set>
                                    <p:anim calcmode="lin" valueType="num">
                                      <p:cBhvr>
                                        <p:cTn id="86" dur="500" fill="hold"/>
                                        <p:tgtEl>
                                          <p:spTgt spid="20"/>
                                        </p:tgtEl>
                                        <p:attrNameLst>
                                          <p:attrName>ppt_w</p:attrName>
                                        </p:attrNameLst>
                                      </p:cBhvr>
                                      <p:tavLst>
                                        <p:tav tm="0">
                                          <p:val>
                                            <p:fltVal val="0"/>
                                          </p:val>
                                        </p:tav>
                                        <p:tav tm="100000">
                                          <p:val>
                                            <p:strVal val="#ppt_w"/>
                                          </p:val>
                                        </p:tav>
                                      </p:tavLst>
                                    </p:anim>
                                    <p:anim calcmode="lin" valueType="num">
                                      <p:cBhvr>
                                        <p:cTn id="87" dur="500" fill="hold"/>
                                        <p:tgtEl>
                                          <p:spTgt spid="20"/>
                                        </p:tgtEl>
                                        <p:attrNameLst>
                                          <p:attrName>ppt_h</p:attrName>
                                        </p:attrNameLst>
                                      </p:cBhvr>
                                      <p:tavLst>
                                        <p:tav tm="0">
                                          <p:val>
                                            <p:fltVal val="0"/>
                                          </p:val>
                                        </p:tav>
                                        <p:tav tm="100000">
                                          <p:val>
                                            <p:strVal val="#ppt_h"/>
                                          </p:val>
                                        </p:tav>
                                      </p:tavLst>
                                    </p:anim>
                                    <p:animEffect transition="in" filter="fade">
                                      <p:cBhvr>
                                        <p:cTn id="88" dur="500"/>
                                        <p:tgtEl>
                                          <p:spTgt spid="20"/>
                                        </p:tgtEl>
                                      </p:cBhvr>
                                    </p:animEffect>
                                  </p:childTnLst>
                                </p:cTn>
                              </p:par>
                            </p:childTnLst>
                          </p:cTn>
                        </p:par>
                        <p:par>
                          <p:cTn id="89" fill="hold">
                            <p:stCondLst>
                              <p:cond delay="6500"/>
                            </p:stCondLst>
                            <p:childTnLst>
                              <p:par>
                                <p:cTn id="90" presetID="23" presetClass="entr" presetSubtype="16" fill="hold" nodeType="afterEffect">
                                  <p:stCondLst>
                                    <p:cond delay="0"/>
                                  </p:stCondLst>
                                  <p:childTnLst>
                                    <p:set>
                                      <p:cBhvr>
                                        <p:cTn id="91" dur="1" fill="hold">
                                          <p:stCondLst>
                                            <p:cond delay="0"/>
                                          </p:stCondLst>
                                        </p:cTn>
                                        <p:tgtEl>
                                          <p:spTgt spid="17"/>
                                        </p:tgtEl>
                                        <p:attrNameLst>
                                          <p:attrName>style.visibility</p:attrName>
                                        </p:attrNameLst>
                                      </p:cBhvr>
                                      <p:to>
                                        <p:strVal val="visible"/>
                                      </p:to>
                                    </p:set>
                                    <p:anim calcmode="lin" valueType="num">
                                      <p:cBhvr>
                                        <p:cTn id="92" dur="500" fill="hold"/>
                                        <p:tgtEl>
                                          <p:spTgt spid="17"/>
                                        </p:tgtEl>
                                        <p:attrNameLst>
                                          <p:attrName>ppt_w</p:attrName>
                                        </p:attrNameLst>
                                      </p:cBhvr>
                                      <p:tavLst>
                                        <p:tav tm="0">
                                          <p:val>
                                            <p:fltVal val="0"/>
                                          </p:val>
                                        </p:tav>
                                        <p:tav tm="100000">
                                          <p:val>
                                            <p:strVal val="#ppt_w"/>
                                          </p:val>
                                        </p:tav>
                                      </p:tavLst>
                                    </p:anim>
                                    <p:anim calcmode="lin" valueType="num">
                                      <p:cBhvr>
                                        <p:cTn id="93" dur="500" fill="hold"/>
                                        <p:tgtEl>
                                          <p:spTgt spid="17"/>
                                        </p:tgtEl>
                                        <p:attrNameLst>
                                          <p:attrName>ppt_h</p:attrName>
                                        </p:attrNameLst>
                                      </p:cBhvr>
                                      <p:tavLst>
                                        <p:tav tm="0">
                                          <p:val>
                                            <p:fltVal val="0"/>
                                          </p:val>
                                        </p:tav>
                                        <p:tav tm="100000">
                                          <p:val>
                                            <p:strVal val="#ppt_h"/>
                                          </p:val>
                                        </p:tav>
                                      </p:tavLst>
                                    </p:anim>
                                  </p:childTnLst>
                                </p:cTn>
                              </p:par>
                            </p:childTnLst>
                          </p:cTn>
                        </p:par>
                        <p:par>
                          <p:cTn id="94" fill="hold">
                            <p:stCondLst>
                              <p:cond delay="7000"/>
                            </p:stCondLst>
                            <p:childTnLst>
                              <p:par>
                                <p:cTn id="95" presetID="53" presetClass="entr" presetSubtype="16" fill="hold" grpId="0" nodeType="afterEffect">
                                  <p:stCondLst>
                                    <p:cond delay="0"/>
                                  </p:stCondLst>
                                  <p:childTnLst>
                                    <p:set>
                                      <p:cBhvr>
                                        <p:cTn id="96" dur="1" fill="hold">
                                          <p:stCondLst>
                                            <p:cond delay="0"/>
                                          </p:stCondLst>
                                        </p:cTn>
                                        <p:tgtEl>
                                          <p:spTgt spid="18"/>
                                        </p:tgtEl>
                                        <p:attrNameLst>
                                          <p:attrName>style.visibility</p:attrName>
                                        </p:attrNameLst>
                                      </p:cBhvr>
                                      <p:to>
                                        <p:strVal val="visible"/>
                                      </p:to>
                                    </p:set>
                                    <p:anim calcmode="lin" valueType="num">
                                      <p:cBhvr>
                                        <p:cTn id="97" dur="500" fill="hold"/>
                                        <p:tgtEl>
                                          <p:spTgt spid="18"/>
                                        </p:tgtEl>
                                        <p:attrNameLst>
                                          <p:attrName>ppt_w</p:attrName>
                                        </p:attrNameLst>
                                      </p:cBhvr>
                                      <p:tavLst>
                                        <p:tav tm="0">
                                          <p:val>
                                            <p:fltVal val="0"/>
                                          </p:val>
                                        </p:tav>
                                        <p:tav tm="100000">
                                          <p:val>
                                            <p:strVal val="#ppt_w"/>
                                          </p:val>
                                        </p:tav>
                                      </p:tavLst>
                                    </p:anim>
                                    <p:anim calcmode="lin" valueType="num">
                                      <p:cBhvr>
                                        <p:cTn id="98" dur="500" fill="hold"/>
                                        <p:tgtEl>
                                          <p:spTgt spid="18"/>
                                        </p:tgtEl>
                                        <p:attrNameLst>
                                          <p:attrName>ppt_h</p:attrName>
                                        </p:attrNameLst>
                                      </p:cBhvr>
                                      <p:tavLst>
                                        <p:tav tm="0">
                                          <p:val>
                                            <p:fltVal val="0"/>
                                          </p:val>
                                        </p:tav>
                                        <p:tav tm="100000">
                                          <p:val>
                                            <p:strVal val="#ppt_h"/>
                                          </p:val>
                                        </p:tav>
                                      </p:tavLst>
                                    </p:anim>
                                    <p:animEffect transition="in" filter="fade">
                                      <p:cBhvr>
                                        <p:cTn id="99" dur="500"/>
                                        <p:tgtEl>
                                          <p:spTgt spid="18"/>
                                        </p:tgtEl>
                                      </p:cBhvr>
                                    </p:animEffect>
                                  </p:childTnLst>
                                </p:cTn>
                              </p:par>
                            </p:childTnLst>
                          </p:cTn>
                        </p:par>
                        <p:par>
                          <p:cTn id="100" fill="hold">
                            <p:stCondLst>
                              <p:cond delay="7500"/>
                            </p:stCondLst>
                            <p:childTnLst>
                              <p:par>
                                <p:cTn id="101" presetID="9" presetClass="entr" presetSubtype="0" fill="hold" grpId="0" nodeType="afterEffect">
                                  <p:stCondLst>
                                    <p:cond delay="0"/>
                                  </p:stCondLst>
                                  <p:childTnLst>
                                    <p:set>
                                      <p:cBhvr>
                                        <p:cTn id="102" dur="1" fill="hold">
                                          <p:stCondLst>
                                            <p:cond delay="0"/>
                                          </p:stCondLst>
                                        </p:cTn>
                                        <p:tgtEl>
                                          <p:spTgt spid="19"/>
                                        </p:tgtEl>
                                        <p:attrNameLst>
                                          <p:attrName>style.visibility</p:attrName>
                                        </p:attrNameLst>
                                      </p:cBhvr>
                                      <p:to>
                                        <p:strVal val="visible"/>
                                      </p:to>
                                    </p:set>
                                    <p:animEffect transition="in" filter="dissolve">
                                      <p:cBhvr>
                                        <p:cTn id="10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p:bldP spid="8" grpId="0" animBg="1"/>
      <p:bldP spid="10" grpId="0"/>
      <p:bldP spid="11" grpId="0"/>
      <p:bldP spid="12" grpId="0" animBg="1"/>
      <p:bldP spid="14" grpId="0"/>
      <p:bldP spid="15" grpId="0"/>
      <p:bldP spid="16" grpId="0" animBg="1"/>
      <p:bldP spid="18" grpId="0"/>
      <p:bldP spid="19" grpId="0"/>
      <p:bldP spid="3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 y="2127516"/>
            <a:ext cx="1727516" cy="1536169"/>
          </a:xfrm>
          <a:prstGeom prst="rect">
            <a:avLst/>
          </a:prstGeom>
          <a:solidFill>
            <a:srgbClr val="30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4265" dirty="0"/>
          </a:p>
        </p:txBody>
      </p:sp>
      <p:sp>
        <p:nvSpPr>
          <p:cNvPr id="3" name="矩形 2"/>
          <p:cNvSpPr/>
          <p:nvPr/>
        </p:nvSpPr>
        <p:spPr>
          <a:xfrm>
            <a:off x="3648720" y="2127516"/>
            <a:ext cx="8543280" cy="1536168"/>
          </a:xfrm>
          <a:prstGeom prst="rect">
            <a:avLst/>
          </a:prstGeom>
          <a:solidFill>
            <a:srgbClr val="30B4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735" dirty="0"/>
          </a:p>
        </p:txBody>
      </p:sp>
      <p:sp>
        <p:nvSpPr>
          <p:cNvPr id="4" name="TextBox 6"/>
          <p:cNvSpPr txBox="1"/>
          <p:nvPr/>
        </p:nvSpPr>
        <p:spPr>
          <a:xfrm>
            <a:off x="3887755" y="2223526"/>
            <a:ext cx="2496277" cy="666786"/>
          </a:xfrm>
          <a:prstGeom prst="rect">
            <a:avLst/>
          </a:prstGeom>
          <a:noFill/>
        </p:spPr>
        <p:txBody>
          <a:bodyPr wrap="square" rtlCol="0">
            <a:spAutoFit/>
          </a:bodyPr>
          <a:lstStyle/>
          <a:p>
            <a:r>
              <a:rPr lang="en-US" altLang="zh-CN" sz="3735" dirty="0">
                <a:solidFill>
                  <a:schemeClr val="bg1"/>
                </a:solidFill>
                <a:latin typeface="8Pin Matrix" pitchFamily="2" charset="0"/>
              </a:rPr>
              <a:t>PART ONE</a:t>
            </a:r>
            <a:endParaRPr lang="zh-CN" altLang="en-US" sz="3735" dirty="0">
              <a:solidFill>
                <a:schemeClr val="bg1"/>
              </a:solidFill>
              <a:latin typeface="8Pin Matrix" pitchFamily="2" charset="0"/>
            </a:endParaRPr>
          </a:p>
        </p:txBody>
      </p:sp>
      <p:sp>
        <p:nvSpPr>
          <p:cNvPr id="5" name="TextBox 37"/>
          <p:cNvSpPr txBox="1"/>
          <p:nvPr/>
        </p:nvSpPr>
        <p:spPr>
          <a:xfrm>
            <a:off x="5904654" y="2417618"/>
            <a:ext cx="5686213" cy="1015663"/>
          </a:xfrm>
          <a:prstGeom prst="rect">
            <a:avLst/>
          </a:prstGeom>
          <a:noFill/>
          <a:ln w="9525">
            <a:noFill/>
            <a:miter/>
          </a:ln>
        </p:spPr>
        <p:txBody>
          <a:bodyPr wrap="square">
            <a:spAutoFit/>
          </a:bodyPr>
          <a:lstStyle/>
          <a:p>
            <a:pPr fontAlgn="base">
              <a:lnSpc>
                <a:spcPct val="100000"/>
              </a:lnSpc>
              <a:spcBef>
                <a:spcPct val="0"/>
              </a:spcBef>
              <a:spcAft>
                <a:spcPct val="0"/>
              </a:spcAft>
              <a:buFontTx/>
              <a:buNone/>
              <a:defRPr/>
            </a:pPr>
            <a:r>
              <a:rPr lang="zh-CN" altLang="en-US" sz="6000" b="1" dirty="0">
                <a:solidFill>
                  <a:srgbClr val="FFFFFF"/>
                </a:solidFill>
                <a:latin typeface="微软雅黑" panose="020B0503020204020204" pitchFamily="34" charset="-122"/>
                <a:ea typeface="微软雅黑" panose="020B0503020204020204" pitchFamily="34" charset="-122"/>
              </a:rPr>
              <a:t>研究背景及意义</a:t>
            </a:r>
          </a:p>
        </p:txBody>
      </p:sp>
      <p:sp>
        <p:nvSpPr>
          <p:cNvPr id="6" name="Freeform 33"/>
          <p:cNvSpPr>
            <a:spLocks noEditPoints="1"/>
          </p:cNvSpPr>
          <p:nvPr/>
        </p:nvSpPr>
        <p:spPr>
          <a:xfrm>
            <a:off x="1776308" y="2127251"/>
            <a:ext cx="1706033" cy="1816100"/>
          </a:xfrm>
          <a:custGeom>
            <a:avLst/>
            <a:gdLst/>
            <a:ahLst/>
            <a:cxnLst>
              <a:cxn ang="0">
                <a:pos x="975103" y="296832"/>
              </a:cxn>
              <a:cxn ang="0">
                <a:pos x="953698" y="146022"/>
              </a:cxn>
              <a:cxn ang="0">
                <a:pos x="1046452" y="390190"/>
              </a:cxn>
              <a:cxn ang="0">
                <a:pos x="520848" y="457217"/>
              </a:cxn>
              <a:cxn ang="0">
                <a:pos x="1046452" y="390190"/>
              </a:cxn>
              <a:cxn ang="0">
                <a:pos x="520848" y="536212"/>
              </a:cxn>
              <a:cxn ang="0">
                <a:pos x="1046452" y="605633"/>
              </a:cxn>
              <a:cxn ang="0">
                <a:pos x="1046452" y="694203"/>
              </a:cxn>
              <a:cxn ang="0">
                <a:pos x="875214" y="763624"/>
              </a:cxn>
              <a:cxn ang="0">
                <a:pos x="1046452" y="694203"/>
              </a:cxn>
              <a:cxn ang="0">
                <a:pos x="520848" y="239380"/>
              </a:cxn>
              <a:cxn ang="0">
                <a:pos x="818135" y="306407"/>
              </a:cxn>
              <a:cxn ang="0">
                <a:pos x="397176" y="1122695"/>
              </a:cxn>
              <a:cxn ang="0">
                <a:pos x="604088" y="1003004"/>
              </a:cxn>
              <a:cxn ang="0">
                <a:pos x="397176" y="1122695"/>
              </a:cxn>
              <a:cxn ang="0">
                <a:pos x="259235" y="919221"/>
              </a:cxn>
              <a:cxn ang="0">
                <a:pos x="473282" y="1024549"/>
              </a:cxn>
              <a:cxn ang="0">
                <a:pos x="499443" y="780380"/>
              </a:cxn>
              <a:cxn ang="0">
                <a:pos x="223560" y="576907"/>
              </a:cxn>
              <a:cxn ang="0">
                <a:pos x="145076" y="440460"/>
              </a:cxn>
              <a:cxn ang="0">
                <a:pos x="16648" y="569726"/>
              </a:cxn>
              <a:cxn ang="0">
                <a:pos x="166481" y="933584"/>
              </a:cxn>
              <a:cxn ang="0">
                <a:pos x="80862" y="655903"/>
              </a:cxn>
              <a:cxn ang="0">
                <a:pos x="111780" y="576907"/>
              </a:cxn>
              <a:cxn ang="0">
                <a:pos x="278261" y="481155"/>
              </a:cxn>
              <a:cxn ang="0">
                <a:pos x="998886" y="0"/>
              </a:cxn>
              <a:cxn ang="0">
                <a:pos x="304422" y="179535"/>
              </a:cxn>
              <a:cxn ang="0">
                <a:pos x="437607" y="567332"/>
              </a:cxn>
              <a:cxn ang="0">
                <a:pos x="480416" y="136447"/>
              </a:cxn>
              <a:cxn ang="0">
                <a:pos x="891862" y="325557"/>
              </a:cxn>
              <a:cxn ang="0">
                <a:pos x="1146340" y="359071"/>
              </a:cxn>
              <a:cxn ang="0">
                <a:pos x="1101153" y="1065243"/>
              </a:cxn>
              <a:cxn ang="0">
                <a:pos x="725381" y="1199296"/>
              </a:cxn>
              <a:cxn ang="0">
                <a:pos x="1279525" y="1019761"/>
              </a:cxn>
              <a:cxn ang="0">
                <a:pos x="998886" y="0"/>
              </a:cxn>
            </a:cxnLst>
            <a:rect l="0" t="0" r="0" b="0"/>
            <a:pathLst>
              <a:path w="538" h="569">
                <a:moveTo>
                  <a:pt x="465" y="124"/>
                </a:moveTo>
                <a:lnTo>
                  <a:pt x="410" y="124"/>
                </a:lnTo>
                <a:cubicBezTo>
                  <a:pt x="405" y="124"/>
                  <a:pt x="401" y="120"/>
                  <a:pt x="401" y="115"/>
                </a:cubicBezTo>
                <a:lnTo>
                  <a:pt x="401" y="61"/>
                </a:lnTo>
                <a:lnTo>
                  <a:pt x="465" y="124"/>
                </a:lnTo>
                <a:close/>
                <a:moveTo>
                  <a:pt x="440" y="163"/>
                </a:moveTo>
                <a:lnTo>
                  <a:pt x="219" y="163"/>
                </a:lnTo>
                <a:lnTo>
                  <a:pt x="219" y="191"/>
                </a:lnTo>
                <a:lnTo>
                  <a:pt x="440" y="191"/>
                </a:lnTo>
                <a:lnTo>
                  <a:pt x="440" y="163"/>
                </a:lnTo>
                <a:close/>
                <a:moveTo>
                  <a:pt x="440" y="224"/>
                </a:moveTo>
                <a:lnTo>
                  <a:pt x="219" y="224"/>
                </a:lnTo>
                <a:lnTo>
                  <a:pt x="219" y="253"/>
                </a:lnTo>
                <a:lnTo>
                  <a:pt x="440" y="253"/>
                </a:lnTo>
                <a:lnTo>
                  <a:pt x="440" y="224"/>
                </a:lnTo>
                <a:close/>
                <a:moveTo>
                  <a:pt x="440" y="290"/>
                </a:moveTo>
                <a:lnTo>
                  <a:pt x="368" y="290"/>
                </a:lnTo>
                <a:lnTo>
                  <a:pt x="368" y="319"/>
                </a:lnTo>
                <a:lnTo>
                  <a:pt x="440" y="319"/>
                </a:lnTo>
                <a:lnTo>
                  <a:pt x="440" y="290"/>
                </a:lnTo>
                <a:close/>
                <a:moveTo>
                  <a:pt x="344" y="100"/>
                </a:moveTo>
                <a:lnTo>
                  <a:pt x="219" y="100"/>
                </a:lnTo>
                <a:lnTo>
                  <a:pt x="219" y="128"/>
                </a:lnTo>
                <a:lnTo>
                  <a:pt x="344" y="128"/>
                </a:lnTo>
                <a:lnTo>
                  <a:pt x="344" y="100"/>
                </a:lnTo>
                <a:close/>
                <a:moveTo>
                  <a:pt x="167" y="469"/>
                </a:moveTo>
                <a:cubicBezTo>
                  <a:pt x="217" y="529"/>
                  <a:pt x="267" y="569"/>
                  <a:pt x="278" y="562"/>
                </a:cubicBezTo>
                <a:cubicBezTo>
                  <a:pt x="290" y="556"/>
                  <a:pt x="281" y="492"/>
                  <a:pt x="254" y="419"/>
                </a:cubicBezTo>
                <a:cubicBezTo>
                  <a:pt x="240" y="428"/>
                  <a:pt x="226" y="437"/>
                  <a:pt x="211" y="446"/>
                </a:cubicBezTo>
                <a:cubicBezTo>
                  <a:pt x="197" y="454"/>
                  <a:pt x="182" y="461"/>
                  <a:pt x="167" y="469"/>
                </a:cubicBezTo>
                <a:close/>
                <a:moveTo>
                  <a:pt x="52" y="262"/>
                </a:moveTo>
                <a:cubicBezTo>
                  <a:pt x="62" y="296"/>
                  <a:pt x="82" y="337"/>
                  <a:pt x="109" y="384"/>
                </a:cubicBezTo>
                <a:cubicBezTo>
                  <a:pt x="122" y="408"/>
                  <a:pt x="138" y="431"/>
                  <a:pt x="154" y="452"/>
                </a:cubicBezTo>
                <a:cubicBezTo>
                  <a:pt x="169" y="445"/>
                  <a:pt x="184" y="437"/>
                  <a:pt x="199" y="428"/>
                </a:cubicBezTo>
                <a:cubicBezTo>
                  <a:pt x="215" y="420"/>
                  <a:pt x="230" y="409"/>
                  <a:pt x="246" y="399"/>
                </a:cubicBezTo>
                <a:cubicBezTo>
                  <a:pt x="236" y="375"/>
                  <a:pt x="224" y="350"/>
                  <a:pt x="210" y="326"/>
                </a:cubicBezTo>
                <a:cubicBezTo>
                  <a:pt x="183" y="279"/>
                  <a:pt x="157" y="241"/>
                  <a:pt x="133" y="216"/>
                </a:cubicBezTo>
                <a:cubicBezTo>
                  <a:pt x="120" y="224"/>
                  <a:pt x="108" y="233"/>
                  <a:pt x="94" y="241"/>
                </a:cubicBezTo>
                <a:cubicBezTo>
                  <a:pt x="80" y="249"/>
                  <a:pt x="66" y="255"/>
                  <a:pt x="52" y="262"/>
                </a:cubicBezTo>
                <a:close/>
                <a:moveTo>
                  <a:pt x="61" y="184"/>
                </a:moveTo>
                <a:cubicBezTo>
                  <a:pt x="53" y="188"/>
                  <a:pt x="48" y="196"/>
                  <a:pt x="46" y="206"/>
                </a:cubicBezTo>
                <a:cubicBezTo>
                  <a:pt x="32" y="210"/>
                  <a:pt x="17" y="220"/>
                  <a:pt x="7" y="238"/>
                </a:cubicBezTo>
                <a:cubicBezTo>
                  <a:pt x="0" y="254"/>
                  <a:pt x="3" y="277"/>
                  <a:pt x="12" y="294"/>
                </a:cubicBezTo>
                <a:cubicBezTo>
                  <a:pt x="29" y="323"/>
                  <a:pt x="51" y="360"/>
                  <a:pt x="70" y="390"/>
                </a:cubicBezTo>
                <a:cubicBezTo>
                  <a:pt x="82" y="395"/>
                  <a:pt x="80" y="369"/>
                  <a:pt x="75" y="362"/>
                </a:cubicBezTo>
                <a:cubicBezTo>
                  <a:pt x="60" y="339"/>
                  <a:pt x="46" y="316"/>
                  <a:pt x="34" y="274"/>
                </a:cubicBezTo>
                <a:cubicBezTo>
                  <a:pt x="31" y="254"/>
                  <a:pt x="40" y="245"/>
                  <a:pt x="46" y="236"/>
                </a:cubicBezTo>
                <a:cubicBezTo>
                  <a:pt x="47" y="238"/>
                  <a:pt x="47" y="239"/>
                  <a:pt x="47" y="241"/>
                </a:cubicBezTo>
                <a:cubicBezTo>
                  <a:pt x="59" y="236"/>
                  <a:pt x="71" y="230"/>
                  <a:pt x="83" y="224"/>
                </a:cubicBezTo>
                <a:cubicBezTo>
                  <a:pt x="95" y="217"/>
                  <a:pt x="106" y="209"/>
                  <a:pt x="117" y="201"/>
                </a:cubicBezTo>
                <a:cubicBezTo>
                  <a:pt x="95" y="182"/>
                  <a:pt x="76" y="175"/>
                  <a:pt x="61" y="184"/>
                </a:cubicBezTo>
                <a:close/>
                <a:moveTo>
                  <a:pt x="420" y="0"/>
                </a:moveTo>
                <a:lnTo>
                  <a:pt x="202" y="0"/>
                </a:lnTo>
                <a:cubicBezTo>
                  <a:pt x="161" y="0"/>
                  <a:pt x="128" y="34"/>
                  <a:pt x="128" y="75"/>
                </a:cubicBezTo>
                <a:lnTo>
                  <a:pt x="128" y="175"/>
                </a:lnTo>
                <a:cubicBezTo>
                  <a:pt x="152" y="194"/>
                  <a:pt x="166" y="211"/>
                  <a:pt x="184" y="237"/>
                </a:cubicBezTo>
                <a:lnTo>
                  <a:pt x="184" y="75"/>
                </a:lnTo>
                <a:cubicBezTo>
                  <a:pt x="184" y="65"/>
                  <a:pt x="192" y="57"/>
                  <a:pt x="202" y="57"/>
                </a:cubicBezTo>
                <a:lnTo>
                  <a:pt x="375" y="57"/>
                </a:lnTo>
                <a:lnTo>
                  <a:pt x="375" y="136"/>
                </a:lnTo>
                <a:cubicBezTo>
                  <a:pt x="375" y="144"/>
                  <a:pt x="382" y="150"/>
                  <a:pt x="389" y="150"/>
                </a:cubicBezTo>
                <a:lnTo>
                  <a:pt x="482" y="150"/>
                </a:lnTo>
                <a:lnTo>
                  <a:pt x="482" y="426"/>
                </a:lnTo>
                <a:cubicBezTo>
                  <a:pt x="482" y="437"/>
                  <a:pt x="474" y="445"/>
                  <a:pt x="463" y="445"/>
                </a:cubicBezTo>
                <a:lnTo>
                  <a:pt x="290" y="445"/>
                </a:lnTo>
                <a:cubicBezTo>
                  <a:pt x="296" y="463"/>
                  <a:pt x="301" y="482"/>
                  <a:pt x="305" y="501"/>
                </a:cubicBezTo>
                <a:lnTo>
                  <a:pt x="463" y="501"/>
                </a:lnTo>
                <a:cubicBezTo>
                  <a:pt x="505" y="501"/>
                  <a:pt x="538" y="468"/>
                  <a:pt x="538" y="426"/>
                </a:cubicBezTo>
                <a:lnTo>
                  <a:pt x="538" y="119"/>
                </a:lnTo>
                <a:lnTo>
                  <a:pt x="420" y="0"/>
                </a:lnTo>
                <a:close/>
              </a:path>
            </a:pathLst>
          </a:custGeom>
          <a:solidFill>
            <a:srgbClr val="238289"/>
          </a:solidFill>
          <a:ln w="9525">
            <a:noFill/>
          </a:ln>
        </p:spPr>
        <p:txBody>
          <a:bodyPr/>
          <a:lstStyle/>
          <a:p>
            <a:endParaRPr lang="zh-CN" altLang="en-US" sz="2400"/>
          </a:p>
        </p:txBody>
      </p:sp>
      <p:grpSp>
        <p:nvGrpSpPr>
          <p:cNvPr id="7" name="组合 6"/>
          <p:cNvGrpSpPr/>
          <p:nvPr/>
        </p:nvGrpSpPr>
        <p:grpSpPr>
          <a:xfrm>
            <a:off x="5030893" y="3760047"/>
            <a:ext cx="6995160" cy="1463040"/>
            <a:chOff x="5942" y="5071"/>
            <a:chExt cx="8262" cy="1728"/>
          </a:xfrm>
        </p:grpSpPr>
        <p:sp>
          <p:nvSpPr>
            <p:cNvPr id="8" name="Freeform 21"/>
            <p:cNvSpPr>
              <a:spLocks noEditPoints="1"/>
            </p:cNvSpPr>
            <p:nvPr/>
          </p:nvSpPr>
          <p:spPr bwMode="auto">
            <a:xfrm>
              <a:off x="5942" y="515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9" name="TextBox 40"/>
            <p:cNvSpPr txBox="1"/>
            <p:nvPr/>
          </p:nvSpPr>
          <p:spPr>
            <a:xfrm>
              <a:off x="6407" y="5071"/>
              <a:ext cx="3585" cy="497"/>
            </a:xfrm>
            <a:prstGeom prst="rect">
              <a:avLst/>
            </a:prstGeom>
            <a:noFill/>
          </p:spPr>
          <p:txBody>
            <a:bodyPr>
              <a:spAutoFit/>
            </a:bodyPr>
            <a:lstStyle/>
            <a:p>
              <a:pPr defTabSz="1218565" fontAlgn="base">
                <a:spcBef>
                  <a:spcPct val="0"/>
                </a:spcBef>
                <a:spcAft>
                  <a:spcPct val="0"/>
                </a:spcAft>
                <a:defRPr/>
              </a:pPr>
              <a:r>
                <a:rPr lang="zh-CN" altLang="en-US" sz="2135" dirty="0" smtClean="0">
                  <a:solidFill>
                    <a:schemeClr val="bg1"/>
                  </a:solidFill>
                  <a:latin typeface="微软雅黑" panose="020B0503020204020204" pitchFamily="34" charset="-122"/>
                  <a:ea typeface="微软雅黑" panose="020B0503020204020204" pitchFamily="34" charset="-122"/>
                </a:rPr>
                <a:t>添加副标题</a:t>
              </a:r>
              <a:endParaRPr lang="zh-CN" altLang="en-US" sz="2135" dirty="0">
                <a:solidFill>
                  <a:schemeClr val="bg1"/>
                </a:solidFill>
                <a:latin typeface="微软雅黑" panose="020B0503020204020204" pitchFamily="34" charset="-122"/>
                <a:ea typeface="微软雅黑" panose="020B0503020204020204" pitchFamily="34" charset="-122"/>
              </a:endParaRPr>
            </a:p>
          </p:txBody>
        </p:sp>
        <p:sp>
          <p:nvSpPr>
            <p:cNvPr id="10" name="Freeform 21"/>
            <p:cNvSpPr>
              <a:spLocks noEditPoints="1"/>
            </p:cNvSpPr>
            <p:nvPr/>
          </p:nvSpPr>
          <p:spPr bwMode="auto">
            <a:xfrm>
              <a:off x="10154" y="515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1" name="TextBox 42"/>
            <p:cNvSpPr txBox="1"/>
            <p:nvPr/>
          </p:nvSpPr>
          <p:spPr>
            <a:xfrm>
              <a:off x="10619" y="5071"/>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sp>
          <p:nvSpPr>
            <p:cNvPr id="12" name="Freeform 21"/>
            <p:cNvSpPr>
              <a:spLocks noEditPoints="1"/>
            </p:cNvSpPr>
            <p:nvPr/>
          </p:nvSpPr>
          <p:spPr bwMode="auto">
            <a:xfrm>
              <a:off x="5942" y="573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3" name="TextBox 44"/>
            <p:cNvSpPr txBox="1"/>
            <p:nvPr/>
          </p:nvSpPr>
          <p:spPr>
            <a:xfrm>
              <a:off x="6407" y="5651"/>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sp>
          <p:nvSpPr>
            <p:cNvPr id="14" name="Freeform 21"/>
            <p:cNvSpPr>
              <a:spLocks noEditPoints="1"/>
            </p:cNvSpPr>
            <p:nvPr/>
          </p:nvSpPr>
          <p:spPr bwMode="auto">
            <a:xfrm>
              <a:off x="10154" y="5731"/>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5" name="TextBox 46"/>
            <p:cNvSpPr txBox="1"/>
            <p:nvPr/>
          </p:nvSpPr>
          <p:spPr>
            <a:xfrm>
              <a:off x="10619" y="5651"/>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sp>
          <p:nvSpPr>
            <p:cNvPr id="16" name="Freeform 21"/>
            <p:cNvSpPr>
              <a:spLocks noEditPoints="1"/>
            </p:cNvSpPr>
            <p:nvPr/>
          </p:nvSpPr>
          <p:spPr bwMode="auto">
            <a:xfrm>
              <a:off x="5942" y="6376"/>
              <a:ext cx="420" cy="423"/>
            </a:xfrm>
            <a:custGeom>
              <a:avLst/>
              <a:gdLst>
                <a:gd name="T0" fmla="*/ 117 w 234"/>
                <a:gd name="T1" fmla="*/ 0 h 234"/>
                <a:gd name="T2" fmla="*/ 234 w 234"/>
                <a:gd name="T3" fmla="*/ 117 h 234"/>
                <a:gd name="T4" fmla="*/ 117 w 234"/>
                <a:gd name="T5" fmla="*/ 234 h 234"/>
                <a:gd name="T6" fmla="*/ 0 w 234"/>
                <a:gd name="T7" fmla="*/ 117 h 234"/>
                <a:gd name="T8" fmla="*/ 117 w 234"/>
                <a:gd name="T9" fmla="*/ 0 h 234"/>
                <a:gd name="T10" fmla="*/ 99 w 234"/>
                <a:gd name="T11" fmla="*/ 199 h 234"/>
                <a:gd name="T12" fmla="*/ 135 w 234"/>
                <a:gd name="T13" fmla="*/ 199 h 234"/>
                <a:gd name="T14" fmla="*/ 135 w 234"/>
                <a:gd name="T15" fmla="*/ 136 h 234"/>
                <a:gd name="T16" fmla="*/ 199 w 234"/>
                <a:gd name="T17" fmla="*/ 136 h 234"/>
                <a:gd name="T18" fmla="*/ 199 w 234"/>
                <a:gd name="T19" fmla="*/ 99 h 234"/>
                <a:gd name="T20" fmla="*/ 135 w 234"/>
                <a:gd name="T21" fmla="*/ 99 h 234"/>
                <a:gd name="T22" fmla="*/ 135 w 234"/>
                <a:gd name="T23" fmla="*/ 35 h 234"/>
                <a:gd name="T24" fmla="*/ 99 w 234"/>
                <a:gd name="T25" fmla="*/ 35 h 234"/>
                <a:gd name="T26" fmla="*/ 99 w 234"/>
                <a:gd name="T27" fmla="*/ 99 h 234"/>
                <a:gd name="T28" fmla="*/ 35 w 234"/>
                <a:gd name="T29" fmla="*/ 99 h 234"/>
                <a:gd name="T30" fmla="*/ 35 w 234"/>
                <a:gd name="T31" fmla="*/ 136 h 234"/>
                <a:gd name="T32" fmla="*/ 99 w 234"/>
                <a:gd name="T33" fmla="*/ 136 h 234"/>
                <a:gd name="T34" fmla="*/ 99 w 234"/>
                <a:gd name="T35" fmla="*/ 199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34" h="234">
                  <a:moveTo>
                    <a:pt x="117" y="0"/>
                  </a:moveTo>
                  <a:cubicBezTo>
                    <a:pt x="182" y="0"/>
                    <a:pt x="234" y="52"/>
                    <a:pt x="234" y="117"/>
                  </a:cubicBezTo>
                  <a:cubicBezTo>
                    <a:pt x="234" y="182"/>
                    <a:pt x="182" y="234"/>
                    <a:pt x="117" y="234"/>
                  </a:cubicBezTo>
                  <a:cubicBezTo>
                    <a:pt x="52" y="234"/>
                    <a:pt x="0" y="182"/>
                    <a:pt x="0" y="117"/>
                  </a:cubicBezTo>
                  <a:cubicBezTo>
                    <a:pt x="0" y="52"/>
                    <a:pt x="52" y="0"/>
                    <a:pt x="117" y="0"/>
                  </a:cubicBezTo>
                  <a:close/>
                  <a:moveTo>
                    <a:pt x="99" y="199"/>
                  </a:moveTo>
                  <a:lnTo>
                    <a:pt x="135" y="199"/>
                  </a:lnTo>
                  <a:lnTo>
                    <a:pt x="135" y="136"/>
                  </a:lnTo>
                  <a:lnTo>
                    <a:pt x="199" y="136"/>
                  </a:lnTo>
                  <a:lnTo>
                    <a:pt x="199" y="99"/>
                  </a:lnTo>
                  <a:lnTo>
                    <a:pt x="135" y="99"/>
                  </a:lnTo>
                  <a:lnTo>
                    <a:pt x="135" y="35"/>
                  </a:lnTo>
                  <a:lnTo>
                    <a:pt x="99" y="35"/>
                  </a:lnTo>
                  <a:lnTo>
                    <a:pt x="99" y="99"/>
                  </a:lnTo>
                  <a:lnTo>
                    <a:pt x="35" y="99"/>
                  </a:lnTo>
                  <a:lnTo>
                    <a:pt x="35" y="136"/>
                  </a:lnTo>
                  <a:lnTo>
                    <a:pt x="99" y="136"/>
                  </a:lnTo>
                  <a:lnTo>
                    <a:pt x="99" y="199"/>
                  </a:lnTo>
                  <a:close/>
                </a:path>
              </a:pathLst>
            </a:custGeom>
            <a:solidFill>
              <a:schemeClr val="bg1"/>
            </a:solidFill>
            <a:ln>
              <a:noFill/>
            </a:ln>
          </p:spPr>
          <p:txBody>
            <a:bodyPr/>
            <a:lstStyle/>
            <a:p>
              <a:pPr defTabSz="1218565" fontAlgn="base">
                <a:spcBef>
                  <a:spcPct val="0"/>
                </a:spcBef>
                <a:spcAft>
                  <a:spcPct val="0"/>
                </a:spcAft>
                <a:defRPr/>
              </a:pPr>
              <a:endParaRPr lang="zh-CN" altLang="en-US" sz="2135">
                <a:solidFill>
                  <a:schemeClr val="bg1"/>
                </a:solidFill>
                <a:latin typeface="微软雅黑" panose="020B0503020204020204" pitchFamily="34" charset="-122"/>
                <a:ea typeface="微软雅黑" panose="020B0503020204020204" pitchFamily="34" charset="-122"/>
              </a:endParaRPr>
            </a:p>
          </p:txBody>
        </p:sp>
        <p:sp>
          <p:nvSpPr>
            <p:cNvPr id="17" name="TextBox 48"/>
            <p:cNvSpPr txBox="1"/>
            <p:nvPr/>
          </p:nvSpPr>
          <p:spPr>
            <a:xfrm>
              <a:off x="6407" y="6296"/>
              <a:ext cx="3585" cy="497"/>
            </a:xfrm>
            <a:prstGeom prst="rect">
              <a:avLst/>
            </a:prstGeom>
            <a:noFill/>
          </p:spPr>
          <p:txBody>
            <a:bodyPr>
              <a:spAutoFit/>
            </a:bodyPr>
            <a:lstStyle/>
            <a:p>
              <a:pPr defTabSz="1218565" fontAlgn="base">
                <a:spcBef>
                  <a:spcPct val="0"/>
                </a:spcBef>
                <a:spcAft>
                  <a:spcPct val="0"/>
                </a:spcAft>
                <a:defRPr/>
              </a:pPr>
              <a:r>
                <a:rPr lang="zh-CN" altLang="en-US" sz="2135" dirty="0">
                  <a:solidFill>
                    <a:schemeClr val="bg1"/>
                  </a:solidFill>
                  <a:latin typeface="微软雅黑" panose="020B0503020204020204" pitchFamily="34" charset="-122"/>
                  <a:ea typeface="微软雅黑" panose="020B0503020204020204" pitchFamily="34" charset="-122"/>
                </a:rPr>
                <a:t>添加副标题</a:t>
              </a:r>
            </a:p>
          </p:txBody>
        </p:sp>
      </p:gr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par>
                          <p:cTn id="11" fill="hold">
                            <p:stCondLst>
                              <p:cond delay="500"/>
                            </p:stCondLst>
                            <p:childTnLst>
                              <p:par>
                                <p:cTn id="12" presetID="31" presetClass="entr" presetSubtype="0"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fltVal val="0"/>
                                          </p:val>
                                        </p:tav>
                                        <p:tav tm="100000">
                                          <p:val>
                                            <p:strVal val="#ppt_w"/>
                                          </p:val>
                                        </p:tav>
                                      </p:tavLst>
                                    </p:anim>
                                    <p:anim calcmode="lin" valueType="num">
                                      <p:cBhvr>
                                        <p:cTn id="15" dur="500" fill="hold"/>
                                        <p:tgtEl>
                                          <p:spTgt spid="6"/>
                                        </p:tgtEl>
                                        <p:attrNameLst>
                                          <p:attrName>ppt_h</p:attrName>
                                        </p:attrNameLst>
                                      </p:cBhvr>
                                      <p:tavLst>
                                        <p:tav tm="0">
                                          <p:val>
                                            <p:fltVal val="0"/>
                                          </p:val>
                                        </p:tav>
                                        <p:tav tm="100000">
                                          <p:val>
                                            <p:strVal val="#ppt_h"/>
                                          </p:val>
                                        </p:tav>
                                      </p:tavLst>
                                    </p:anim>
                                    <p:anim calcmode="lin" valueType="num">
                                      <p:cBhvr>
                                        <p:cTn id="16" dur="500" fill="hold"/>
                                        <p:tgtEl>
                                          <p:spTgt spid="6"/>
                                        </p:tgtEl>
                                        <p:attrNameLst>
                                          <p:attrName>style.rotation</p:attrName>
                                        </p:attrNameLst>
                                      </p:cBhvr>
                                      <p:tavLst>
                                        <p:tav tm="0">
                                          <p:val>
                                            <p:fltVal val="90"/>
                                          </p:val>
                                        </p:tav>
                                        <p:tav tm="100000">
                                          <p:val>
                                            <p:fltVal val="0"/>
                                          </p:val>
                                        </p:tav>
                                      </p:tavLst>
                                    </p:anim>
                                    <p:animEffect transition="in" filter="fade">
                                      <p:cBhvr>
                                        <p:cTn id="17" dur="500"/>
                                        <p:tgtEl>
                                          <p:spTgt spid="6"/>
                                        </p:tgtEl>
                                      </p:cBhvr>
                                    </p:animEffect>
                                  </p:childTnLst>
                                </p:cTn>
                              </p:par>
                            </p:childTnLst>
                          </p:cTn>
                        </p:par>
                        <p:par>
                          <p:cTn id="18" fill="hold">
                            <p:stCondLst>
                              <p:cond delay="1000"/>
                            </p:stCondLst>
                            <p:childTnLst>
                              <p:par>
                                <p:cTn id="19" presetID="56" presetClass="entr" presetSubtype="0" fill="hold" grpId="0" nodeType="afterEffect">
                                  <p:stCondLst>
                                    <p:cond delay="0"/>
                                  </p:stCondLst>
                                  <p:iterate type="lt">
                                    <p:tmPct val="10000"/>
                                  </p:iterate>
                                  <p:childTnLst>
                                    <p:set>
                                      <p:cBhvr>
                                        <p:cTn id="20" dur="1" fill="hold">
                                          <p:stCondLst>
                                            <p:cond delay="0"/>
                                          </p:stCondLst>
                                        </p:cTn>
                                        <p:tgtEl>
                                          <p:spTgt spid="5"/>
                                        </p:tgtEl>
                                        <p:attrNameLst>
                                          <p:attrName>style.visibility</p:attrName>
                                        </p:attrNameLst>
                                      </p:cBhvr>
                                      <p:to>
                                        <p:strVal val="visible"/>
                                      </p:to>
                                    </p:set>
                                    <p:anim by="(-#ppt_w*2)" calcmode="lin" valueType="num">
                                      <p:cBhvr rctx="PPT">
                                        <p:cTn id="21" dur="400" autoRev="1" fill="hold">
                                          <p:stCondLst>
                                            <p:cond delay="0"/>
                                          </p:stCondLst>
                                        </p:cTn>
                                        <p:tgtEl>
                                          <p:spTgt spid="5"/>
                                        </p:tgtEl>
                                        <p:attrNameLst>
                                          <p:attrName>ppt_w</p:attrName>
                                        </p:attrNameLst>
                                      </p:cBhvr>
                                    </p:anim>
                                    <p:anim by="(#ppt_w*0.50)" calcmode="lin" valueType="num">
                                      <p:cBhvr>
                                        <p:cTn id="22" dur="400" decel="50000" autoRev="1" fill="hold">
                                          <p:stCondLst>
                                            <p:cond delay="0"/>
                                          </p:stCondLst>
                                        </p:cTn>
                                        <p:tgtEl>
                                          <p:spTgt spid="5"/>
                                        </p:tgtEl>
                                        <p:attrNameLst>
                                          <p:attrName>ppt_x</p:attrName>
                                        </p:attrNameLst>
                                      </p:cBhvr>
                                    </p:anim>
                                    <p:anim from="(-#ppt_h/2)" to="(#ppt_y)" calcmode="lin" valueType="num">
                                      <p:cBhvr>
                                        <p:cTn id="23" dur="800" fill="hold">
                                          <p:stCondLst>
                                            <p:cond delay="0"/>
                                          </p:stCondLst>
                                        </p:cTn>
                                        <p:tgtEl>
                                          <p:spTgt spid="5"/>
                                        </p:tgtEl>
                                        <p:attrNameLst>
                                          <p:attrName>ppt_y</p:attrName>
                                        </p:attrNameLst>
                                      </p:cBhvr>
                                    </p:anim>
                                    <p:animRot by="21600000">
                                      <p:cBhvr>
                                        <p:cTn id="24" dur="800" fill="hold">
                                          <p:stCondLst>
                                            <p:cond delay="0"/>
                                          </p:stCondLst>
                                        </p:cTn>
                                        <p:tgtEl>
                                          <p:spTgt spid="5"/>
                                        </p:tgtEl>
                                        <p:attrNameLst>
                                          <p:attrName>r</p:attrName>
                                        </p:attrNameLst>
                                      </p:cBhvr>
                                    </p:animRo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ppt_w</p:attrName>
                                        </p:attrNameLst>
                                      </p:cBhvr>
                                      <p:tavLst>
                                        <p:tav tm="0">
                                          <p:val>
                                            <p:fltVal val="0"/>
                                          </p:val>
                                        </p:tav>
                                        <p:tav tm="100000">
                                          <p:val>
                                            <p:strVal val="#ppt_w"/>
                                          </p:val>
                                        </p:tav>
                                      </p:tavLst>
                                    </p:anim>
                                    <p:anim calcmode="lin" valueType="num">
                                      <p:cBhvr>
                                        <p:cTn id="36" dur="500" fill="hold"/>
                                        <p:tgtEl>
                                          <p:spTgt spid="7"/>
                                        </p:tgtEl>
                                        <p:attrNameLst>
                                          <p:attrName>ppt_h</p:attrName>
                                        </p:attrNameLst>
                                      </p:cBhvr>
                                      <p:tavLst>
                                        <p:tav tm="0">
                                          <p:val>
                                            <p:fltVal val="0"/>
                                          </p:val>
                                        </p:tav>
                                        <p:tav tm="100000">
                                          <p:val>
                                            <p:strVal val="#ppt_h"/>
                                          </p:val>
                                        </p:tav>
                                      </p:tavLst>
                                    </p:anim>
                                    <p:animEffect transition="in" filter="fade">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bwMode="auto">
          <a:xfrm>
            <a:off x="1680086" y="4383220"/>
            <a:ext cx="4224317" cy="1824567"/>
          </a:xfrm>
          <a:prstGeom prst="roundRect">
            <a:avLst>
              <a:gd name="adj" fmla="val 0"/>
            </a:avLst>
          </a:prstGeom>
        </p:spPr>
        <p:style>
          <a:lnRef idx="2">
            <a:schemeClr val="accent2"/>
          </a:lnRef>
          <a:fillRef idx="1">
            <a:schemeClr val="lt1"/>
          </a:fillRef>
          <a:effectRef idx="0">
            <a:schemeClr val="accent2"/>
          </a:effectRef>
          <a:fontRef idx="minor">
            <a:schemeClr val="dk1"/>
          </a:fontRef>
        </p:style>
        <p:txBody>
          <a:bodyPr lIns="121894" tIns="60949" rIns="121894" bIns="60949" anchor="ctr"/>
          <a:lstStyle/>
          <a:p>
            <a:pPr marL="0" lvl="2" algn="ctr" defTabSz="-635" eaLnBrk="0" fontAlgn="ctr" hangingPunct="0">
              <a:buClr>
                <a:srgbClr val="FF0000"/>
              </a:buClr>
              <a:buSzPct val="70000"/>
              <a:buFont typeface="Wingdings" panose="05000000000000000000" pitchFamily="2" charset="2"/>
              <a:buChar char="n"/>
              <a:tabLst>
                <a:tab pos="181610" algn="l"/>
              </a:tabLst>
              <a:defRPr/>
            </a:pPr>
            <a:endParaRPr lang="zh-CN" altLang="en-US" sz="1900" dirty="0">
              <a:solidFill>
                <a:schemeClr val="accent2"/>
              </a:solidFill>
              <a:latin typeface="+mn-ea"/>
              <a:cs typeface="+mn-ea"/>
            </a:endParaRPr>
          </a:p>
        </p:txBody>
      </p:sp>
      <p:sp>
        <p:nvSpPr>
          <p:cNvPr id="5" name="矩形 87"/>
          <p:cNvSpPr>
            <a:spLocks noChangeArrowheads="1"/>
          </p:cNvSpPr>
          <p:nvPr/>
        </p:nvSpPr>
        <p:spPr bwMode="auto">
          <a:xfrm>
            <a:off x="1832166" y="5168065"/>
            <a:ext cx="3920154" cy="707864"/>
          </a:xfrm>
          <a:prstGeom prst="rect">
            <a:avLst/>
          </a:prstGeom>
          <a:noFill/>
          <a:ln w="9525">
            <a:noFill/>
            <a:miter lim="800000"/>
          </a:ln>
        </p:spPr>
        <p:txBody>
          <a:bodyPr lIns="121894" tIns="60949" rIns="121894" bIns="60949">
            <a:spAutoFit/>
          </a:bodyPr>
          <a:lstStyle/>
          <a:p>
            <a:pPr algn="ctr" eaLnBrk="0" fontAlgn="ctr" hangingPunct="0">
              <a:buClr>
                <a:srgbClr val="FF0000"/>
              </a:buClr>
              <a:buSzPct val="70000"/>
            </a:pPr>
            <a:r>
              <a:rPr lang="zh-CN" altLang="en-US" sz="1900" dirty="0">
                <a:solidFill>
                  <a:schemeClr val="bg1">
                    <a:lumMod val="50000"/>
                  </a:schemeClr>
                </a:solidFill>
                <a:latin typeface="+mn-ea"/>
                <a:cs typeface="+mn-ea"/>
              </a:rPr>
              <a:t>点击添加文本 点击添加文本</a:t>
            </a:r>
          </a:p>
          <a:p>
            <a:pPr algn="ctr" eaLnBrk="0" fontAlgn="ctr" hangingPunct="0">
              <a:buClr>
                <a:srgbClr val="FF0000"/>
              </a:buClr>
              <a:buSzPct val="70000"/>
            </a:pPr>
            <a:r>
              <a:rPr lang="zh-CN" altLang="en-US" sz="1900" dirty="0">
                <a:solidFill>
                  <a:schemeClr val="bg1">
                    <a:lumMod val="50000"/>
                  </a:schemeClr>
                </a:solidFill>
                <a:latin typeface="+mn-ea"/>
                <a:cs typeface="+mn-ea"/>
              </a:rPr>
              <a:t>点击添加文本 点击添加文本</a:t>
            </a:r>
          </a:p>
        </p:txBody>
      </p:sp>
      <p:sp>
        <p:nvSpPr>
          <p:cNvPr id="6" name="圆角矩形 5"/>
          <p:cNvSpPr/>
          <p:nvPr/>
        </p:nvSpPr>
        <p:spPr bwMode="auto">
          <a:xfrm>
            <a:off x="1680086" y="1508789"/>
            <a:ext cx="4224317" cy="1822449"/>
          </a:xfrm>
          <a:prstGeom prst="roundRect">
            <a:avLst>
              <a:gd name="adj" fmla="val 0"/>
            </a:avLst>
          </a:prstGeom>
        </p:spPr>
        <p:style>
          <a:lnRef idx="2">
            <a:schemeClr val="accent3"/>
          </a:lnRef>
          <a:fillRef idx="1">
            <a:schemeClr val="lt1"/>
          </a:fillRef>
          <a:effectRef idx="0">
            <a:schemeClr val="accent3"/>
          </a:effectRef>
          <a:fontRef idx="minor">
            <a:schemeClr val="dk1"/>
          </a:fontRef>
        </p:style>
        <p:txBody>
          <a:bodyPr lIns="121894" tIns="60949" rIns="121894" bIns="60949" anchor="ctr"/>
          <a:lstStyle/>
          <a:p>
            <a:pPr marL="0" lvl="2" algn="ctr" defTabSz="-635" eaLnBrk="0" fontAlgn="ctr" hangingPunct="0">
              <a:buClr>
                <a:srgbClr val="FF0000"/>
              </a:buClr>
              <a:buSzPct val="70000"/>
              <a:buFont typeface="Wingdings" panose="05000000000000000000" pitchFamily="2" charset="2"/>
              <a:buChar char="n"/>
              <a:tabLst>
                <a:tab pos="181610" algn="l"/>
              </a:tabLst>
              <a:defRPr/>
            </a:pPr>
            <a:endParaRPr lang="zh-CN" altLang="en-US" sz="1900" dirty="0">
              <a:solidFill>
                <a:schemeClr val="tx1"/>
              </a:solidFill>
              <a:latin typeface="+mn-ea"/>
              <a:cs typeface="+mn-ea"/>
            </a:endParaRPr>
          </a:p>
        </p:txBody>
      </p:sp>
      <p:sp>
        <p:nvSpPr>
          <p:cNvPr id="7" name="矩形 87"/>
          <p:cNvSpPr>
            <a:spLocks noChangeArrowheads="1"/>
          </p:cNvSpPr>
          <p:nvPr/>
        </p:nvSpPr>
        <p:spPr bwMode="auto">
          <a:xfrm>
            <a:off x="1719548" y="1838505"/>
            <a:ext cx="4145395" cy="707864"/>
          </a:xfrm>
          <a:prstGeom prst="rect">
            <a:avLst/>
          </a:prstGeom>
          <a:noFill/>
          <a:ln w="9525">
            <a:noFill/>
            <a:miter lim="800000"/>
          </a:ln>
        </p:spPr>
        <p:txBody>
          <a:bodyPr lIns="121894" tIns="60949" rIns="121894" bIns="60949">
            <a:spAutoFit/>
          </a:bodyPr>
          <a:lstStyle/>
          <a:p>
            <a:pPr algn="ctr" eaLnBrk="0" fontAlgn="ctr" hangingPunct="0">
              <a:buClr>
                <a:srgbClr val="FF0000"/>
              </a:buClr>
              <a:buSzPct val="70000"/>
            </a:pPr>
            <a:r>
              <a:rPr lang="zh-CN" altLang="en-US" sz="1900" dirty="0">
                <a:solidFill>
                  <a:schemeClr val="bg1">
                    <a:lumMod val="50000"/>
                  </a:schemeClr>
                </a:solidFill>
                <a:latin typeface="+mn-ea"/>
                <a:cs typeface="+mn-ea"/>
              </a:rPr>
              <a:t>点击添加文本 点击添加文本</a:t>
            </a:r>
          </a:p>
          <a:p>
            <a:pPr algn="ctr" eaLnBrk="0" fontAlgn="ctr" hangingPunct="0">
              <a:buClr>
                <a:srgbClr val="FF0000"/>
              </a:buClr>
              <a:buSzPct val="70000"/>
            </a:pPr>
            <a:r>
              <a:rPr lang="zh-CN" altLang="en-US" sz="1900" dirty="0">
                <a:solidFill>
                  <a:schemeClr val="bg1">
                    <a:lumMod val="50000"/>
                  </a:schemeClr>
                </a:solidFill>
                <a:latin typeface="+mn-ea"/>
                <a:cs typeface="+mn-ea"/>
              </a:rPr>
              <a:t>点击添加文本 点击添加文本</a:t>
            </a:r>
          </a:p>
        </p:txBody>
      </p:sp>
      <p:grpSp>
        <p:nvGrpSpPr>
          <p:cNvPr id="8" name="组合 26"/>
          <p:cNvGrpSpPr>
            <a:grpSpLocks noChangeAspect="1"/>
          </p:cNvGrpSpPr>
          <p:nvPr/>
        </p:nvGrpSpPr>
        <p:grpSpPr bwMode="auto">
          <a:xfrm>
            <a:off x="2164742" y="2988338"/>
            <a:ext cx="3257127" cy="738716"/>
            <a:chOff x="855540" y="3513439"/>
            <a:chExt cx="1399872" cy="987727"/>
          </a:xfrm>
          <a:scene3d>
            <a:camera prst="orthographicFront">
              <a:rot lat="0" lon="0" rev="0"/>
            </a:camera>
            <a:lightRig rig="balanced" dir="t">
              <a:rot lat="0" lon="0" rev="8700000"/>
            </a:lightRig>
          </a:scene3d>
        </p:grpSpPr>
        <p:sp>
          <p:nvSpPr>
            <p:cNvPr id="9" name="矩形 8"/>
            <p:cNvSpPr/>
            <p:nvPr/>
          </p:nvSpPr>
          <p:spPr>
            <a:xfrm>
              <a:off x="855540" y="3513439"/>
              <a:ext cx="1399872" cy="987727"/>
            </a:xfrm>
            <a:prstGeom prst="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anchor="ctr"/>
            <a:lstStyle/>
            <a:p>
              <a:pPr algn="ctr" eaLnBrk="0" fontAlgn="ctr" hangingPunct="0">
                <a:buClr>
                  <a:srgbClr val="FF0000"/>
                </a:buClr>
                <a:buSzPct val="70000"/>
                <a:buFont typeface="Wingdings" panose="05000000000000000000" pitchFamily="2" charset="2"/>
                <a:buChar char="u"/>
                <a:defRPr/>
              </a:pPr>
              <a:endParaRPr lang="zh-CN" altLang="en-US" sz="2300" b="1">
                <a:solidFill>
                  <a:schemeClr val="bg1"/>
                </a:solidFill>
                <a:latin typeface="+mn-ea"/>
                <a:cs typeface="+mn-ea"/>
              </a:endParaRPr>
            </a:p>
          </p:txBody>
        </p:sp>
        <p:sp>
          <p:nvSpPr>
            <p:cNvPr id="10" name="矩形 14"/>
            <p:cNvSpPr>
              <a:spLocks noChangeArrowheads="1"/>
            </p:cNvSpPr>
            <p:nvPr/>
          </p:nvSpPr>
          <p:spPr bwMode="auto">
            <a:xfrm>
              <a:off x="1004859" y="3720948"/>
              <a:ext cx="1101235" cy="596709"/>
            </a:xfrm>
            <a:prstGeom prst="rect">
              <a:avLst/>
            </a:prstGeom>
            <a:noFill/>
            <a:ln w="9525">
              <a:noFill/>
              <a:miter lim="800000"/>
            </a:ln>
            <a:effectLst/>
            <a:sp3d>
              <a:bevelT w="190500" h="38100"/>
            </a:sp3d>
          </p:spPr>
          <p:txBody>
            <a:bodyPr anchor="ctr">
              <a:spAutoFit/>
            </a:bodyPr>
            <a:lstStyle/>
            <a:p>
              <a:pPr algn="ctr" fontAlgn="ctr">
                <a:buClr>
                  <a:srgbClr val="FF0000"/>
                </a:buClr>
                <a:buSzPct val="70000"/>
                <a:defRPr/>
              </a:pPr>
              <a:r>
                <a:rPr kumimoji="1" lang="zh-CN" altLang="en-US" sz="2300" dirty="0">
                  <a:solidFill>
                    <a:schemeClr val="bg1"/>
                  </a:solidFill>
                  <a:latin typeface="+mn-ea"/>
                  <a:cs typeface="+mn-ea"/>
                </a:rPr>
                <a:t>添加标题</a:t>
              </a:r>
            </a:p>
          </p:txBody>
        </p:sp>
      </p:grpSp>
      <p:grpSp>
        <p:nvGrpSpPr>
          <p:cNvPr id="11" name="组合 26"/>
          <p:cNvGrpSpPr>
            <a:grpSpLocks noChangeAspect="1"/>
          </p:cNvGrpSpPr>
          <p:nvPr/>
        </p:nvGrpSpPr>
        <p:grpSpPr bwMode="auto">
          <a:xfrm>
            <a:off x="2164742" y="3997987"/>
            <a:ext cx="3257127" cy="740832"/>
            <a:chOff x="855540" y="3513439"/>
            <a:chExt cx="1399872" cy="987727"/>
          </a:xfrm>
          <a:effectLst/>
          <a:scene3d>
            <a:camera prst="orthographicFront">
              <a:rot lat="0" lon="0" rev="0"/>
            </a:camera>
            <a:lightRig rig="balanced" dir="t">
              <a:rot lat="0" lon="0" rev="8700000"/>
            </a:lightRig>
          </a:scene3d>
        </p:grpSpPr>
        <p:sp>
          <p:nvSpPr>
            <p:cNvPr id="12" name="圆角矩形 11"/>
            <p:cNvSpPr/>
            <p:nvPr/>
          </p:nvSpPr>
          <p:spPr>
            <a:xfrm>
              <a:off x="855540" y="3513439"/>
              <a:ext cx="1399872" cy="987727"/>
            </a:xfrm>
            <a:prstGeom prst="roundRect">
              <a:avLst>
                <a:gd name="adj" fmla="val 0"/>
              </a:avLst>
            </a:prstGeom>
            <a:solidFill>
              <a:schemeClr val="accent2"/>
            </a:solidFill>
            <a:ln>
              <a:noFill/>
            </a:ln>
          </p:spPr>
          <p:style>
            <a:lnRef idx="2">
              <a:schemeClr val="accent3"/>
            </a:lnRef>
            <a:fillRef idx="1">
              <a:schemeClr val="lt1"/>
            </a:fillRef>
            <a:effectRef idx="0">
              <a:schemeClr val="accent3"/>
            </a:effectRef>
            <a:fontRef idx="minor">
              <a:schemeClr val="dk1"/>
            </a:fontRef>
          </p:style>
          <p:txBody>
            <a:bodyPr anchor="ctr"/>
            <a:lstStyle/>
            <a:p>
              <a:pPr algn="ctr" eaLnBrk="0" fontAlgn="ctr" hangingPunct="0">
                <a:buClr>
                  <a:srgbClr val="FF0000"/>
                </a:buClr>
                <a:buSzPct val="70000"/>
                <a:buFont typeface="Wingdings" panose="05000000000000000000" pitchFamily="2" charset="2"/>
                <a:buChar char="u"/>
                <a:defRPr/>
              </a:pPr>
              <a:endParaRPr lang="zh-CN" altLang="en-US" sz="2300" b="1">
                <a:solidFill>
                  <a:schemeClr val="bg1"/>
                </a:solidFill>
                <a:latin typeface="+mn-ea"/>
                <a:cs typeface="+mn-ea"/>
              </a:endParaRPr>
            </a:p>
          </p:txBody>
        </p:sp>
        <p:sp>
          <p:nvSpPr>
            <p:cNvPr id="13" name="矩形 12"/>
            <p:cNvSpPr>
              <a:spLocks noChangeArrowheads="1"/>
            </p:cNvSpPr>
            <p:nvPr/>
          </p:nvSpPr>
          <p:spPr bwMode="auto">
            <a:xfrm>
              <a:off x="930021" y="3709799"/>
              <a:ext cx="1250910" cy="595005"/>
            </a:xfrm>
            <a:prstGeom prst="rect">
              <a:avLst/>
            </a:prstGeom>
            <a:noFill/>
            <a:ln w="9525">
              <a:noFill/>
              <a:miter lim="800000"/>
            </a:ln>
            <a:effectLst/>
            <a:sp3d>
              <a:bevelT w="190500" h="38100"/>
            </a:sp3d>
          </p:spPr>
          <p:txBody>
            <a:bodyPr anchor="ctr">
              <a:spAutoFit/>
            </a:bodyPr>
            <a:lstStyle/>
            <a:p>
              <a:pPr algn="ctr" fontAlgn="ctr">
                <a:buClr>
                  <a:srgbClr val="FF0000"/>
                </a:buClr>
                <a:buSzPct val="70000"/>
                <a:defRPr/>
              </a:pPr>
              <a:r>
                <a:rPr kumimoji="1" lang="zh-CN" altLang="en-US" sz="2300" dirty="0">
                  <a:solidFill>
                    <a:schemeClr val="bg1"/>
                  </a:solidFill>
                  <a:latin typeface="+mn-ea"/>
                  <a:cs typeface="+mn-ea"/>
                </a:rPr>
                <a:t>添加标题</a:t>
              </a:r>
            </a:p>
          </p:txBody>
        </p:sp>
      </p:grpSp>
      <p:sp>
        <p:nvSpPr>
          <p:cNvPr id="14" name="Half Frame 12"/>
          <p:cNvSpPr/>
          <p:nvPr/>
        </p:nvSpPr>
        <p:spPr>
          <a:xfrm rot="8097294">
            <a:off x="6098477" y="3370646"/>
            <a:ext cx="666719" cy="732578"/>
          </a:xfrm>
          <a:prstGeom prst="halfFrame">
            <a:avLst/>
          </a:prstGeom>
          <a:solidFill>
            <a:schemeClr val="accent3"/>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zh-CN" altLang="en-US">
              <a:cs typeface="+mn-ea"/>
            </a:endParaRPr>
          </a:p>
        </p:txBody>
      </p:sp>
      <p:sp>
        <p:nvSpPr>
          <p:cNvPr id="15" name="Half Frame 13"/>
          <p:cNvSpPr/>
          <p:nvPr/>
        </p:nvSpPr>
        <p:spPr>
          <a:xfrm rot="8106864">
            <a:off x="6207305" y="3250079"/>
            <a:ext cx="1109834" cy="1052303"/>
          </a:xfrm>
          <a:prstGeom prst="halfFrame">
            <a:avLst/>
          </a:prstGeom>
          <a:solidFill>
            <a:schemeClr val="accent4"/>
          </a:solidFill>
          <a:effectLst/>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txBody>
          <a:bodyPr/>
          <a:lstStyle/>
          <a:p>
            <a:endParaRPr lang="zh-CN" altLang="en-US">
              <a:cs typeface="+mn-ea"/>
            </a:endParaRPr>
          </a:p>
        </p:txBody>
      </p:sp>
      <p:grpSp>
        <p:nvGrpSpPr>
          <p:cNvPr id="16" name="组合 15"/>
          <p:cNvGrpSpPr/>
          <p:nvPr/>
        </p:nvGrpSpPr>
        <p:grpSpPr>
          <a:xfrm>
            <a:off x="7862506" y="2522668"/>
            <a:ext cx="2639138" cy="2641600"/>
            <a:chOff x="6556158" y="1824136"/>
            <a:chExt cx="1979612" cy="1981200"/>
          </a:xfrm>
          <a:effectLst/>
        </p:grpSpPr>
        <p:sp>
          <p:nvSpPr>
            <p:cNvPr id="17" name="Oval 2"/>
            <p:cNvSpPr>
              <a:spLocks noChangeAspect="1" noChangeArrowheads="1"/>
            </p:cNvSpPr>
            <p:nvPr/>
          </p:nvSpPr>
          <p:spPr bwMode="auto">
            <a:xfrm>
              <a:off x="6556158" y="1824136"/>
              <a:ext cx="1979612" cy="1981200"/>
            </a:xfrm>
            <a:prstGeom prst="ellipse">
              <a:avLst/>
            </a:prstGeom>
            <a:solidFill>
              <a:schemeClr val="accent5"/>
            </a:solidFill>
            <a:effectLst/>
          </p:spPr>
          <p:style>
            <a:lnRef idx="3">
              <a:schemeClr val="lt1"/>
            </a:lnRef>
            <a:fillRef idx="1">
              <a:schemeClr val="accent5"/>
            </a:fillRef>
            <a:effectRef idx="1">
              <a:schemeClr val="accent5"/>
            </a:effectRef>
            <a:fontRef idx="minor">
              <a:schemeClr val="lt1"/>
            </a:fontRef>
          </p:style>
          <p:txBody>
            <a:bodyPr anchor="ctr"/>
            <a:lstStyle/>
            <a:p>
              <a:pPr algn="ctr" eaLnBrk="0" fontAlgn="ctr" hangingPunct="0">
                <a:buClr>
                  <a:srgbClr val="FF0000"/>
                </a:buClr>
                <a:buSzPct val="70000"/>
                <a:defRPr/>
              </a:pPr>
              <a:endParaRPr lang="fr-FR" altLang="zh-CN" sz="2300" b="1" dirty="0">
                <a:solidFill>
                  <a:schemeClr val="bg1"/>
                </a:solidFill>
                <a:latin typeface="+mn-ea"/>
                <a:cs typeface="+mn-ea"/>
              </a:endParaRPr>
            </a:p>
          </p:txBody>
        </p:sp>
        <p:sp>
          <p:nvSpPr>
            <p:cNvPr id="18" name="Text Box 29"/>
            <p:cNvSpPr txBox="1">
              <a:spLocks noChangeArrowheads="1"/>
            </p:cNvSpPr>
            <p:nvPr/>
          </p:nvSpPr>
          <p:spPr bwMode="gray">
            <a:xfrm>
              <a:off x="6780134" y="2431876"/>
              <a:ext cx="1531793" cy="807914"/>
            </a:xfrm>
            <a:prstGeom prst="rect">
              <a:avLst/>
            </a:prstGeom>
            <a:noFill/>
            <a:ln>
              <a:noFill/>
            </a:ln>
            <a:effectLst/>
          </p:spPr>
          <p:txBody>
            <a:bodyPr>
              <a:spAutoFit/>
            </a:bodyPr>
            <a:lstStyle/>
            <a:p>
              <a:pPr algn="ctr">
                <a:buClr>
                  <a:schemeClr val="tx1"/>
                </a:buClr>
                <a:buSzPct val="120000"/>
                <a:defRPr/>
              </a:pPr>
              <a:r>
                <a:rPr lang="zh-CN" altLang="en-US" sz="3200" spc="400" dirty="0">
                  <a:ln w="12700" cmpd="sng">
                    <a:noFill/>
                    <a:prstDash val="solid"/>
                    <a:miter lim="800000"/>
                  </a:ln>
                  <a:solidFill>
                    <a:schemeClr val="bg1"/>
                  </a:solidFill>
                  <a:latin typeface="+mn-ea"/>
                  <a:cs typeface="+mn-ea"/>
                </a:rPr>
                <a:t>点击添加文本</a:t>
              </a:r>
            </a:p>
          </p:txBody>
        </p:sp>
      </p:grpSp>
      <p:sp>
        <p:nvSpPr>
          <p:cNvPr id="2" name="标题 1"/>
          <p:cNvSpPr>
            <a:spLocks noGrp="1"/>
          </p:cNvSpPr>
          <p:nvPr>
            <p:ph type="title"/>
          </p:nvPr>
        </p:nvSpPr>
        <p:spPr/>
        <p:txBody>
          <a:bodyPr/>
          <a:lstStyle/>
          <a:p>
            <a:r>
              <a:rPr lang="zh-CN" altLang="en-US" dirty="0"/>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1000"/>
                                        <p:tgtEl>
                                          <p:spTgt spid="11"/>
                                        </p:tgtEl>
                                      </p:cBhvr>
                                    </p:animEffect>
                                  </p:childTnLst>
                                </p:cTn>
                              </p:par>
                            </p:childTnLst>
                          </p:cTn>
                        </p:par>
                        <p:par>
                          <p:cTn id="11" fill="hold">
                            <p:stCondLst>
                              <p:cond delay="1000"/>
                            </p:stCondLst>
                            <p:childTnLst>
                              <p:par>
                                <p:cTn id="12" presetID="1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750"/>
                                        <p:tgtEl>
                                          <p:spTgt spid="6"/>
                                        </p:tgtEl>
                                        <p:attrNameLst>
                                          <p:attrName>ppt_y</p:attrName>
                                        </p:attrNameLst>
                                      </p:cBhvr>
                                      <p:tavLst>
                                        <p:tav tm="0">
                                          <p:val>
                                            <p:strVal val="#ppt_y+#ppt_h*1.125000"/>
                                          </p:val>
                                        </p:tav>
                                        <p:tav tm="100000">
                                          <p:val>
                                            <p:strVal val="#ppt_y"/>
                                          </p:val>
                                        </p:tav>
                                      </p:tavLst>
                                    </p:anim>
                                    <p:animEffect transition="in" filter="wipe(up)">
                                      <p:cBhvr>
                                        <p:cTn id="15" dur="750"/>
                                        <p:tgtEl>
                                          <p:spTgt spid="6"/>
                                        </p:tgtEl>
                                      </p:cBhvr>
                                    </p:animEffect>
                                  </p:childTnLst>
                                </p:cTn>
                              </p:par>
                              <p:par>
                                <p:cTn id="16" presetID="12" presetClass="entr" presetSubtype="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750"/>
                                        <p:tgtEl>
                                          <p:spTgt spid="4"/>
                                        </p:tgtEl>
                                        <p:attrNameLst>
                                          <p:attrName>ppt_y</p:attrName>
                                        </p:attrNameLst>
                                      </p:cBhvr>
                                      <p:tavLst>
                                        <p:tav tm="0">
                                          <p:val>
                                            <p:strVal val="#ppt_y-#ppt_h*1.125000"/>
                                          </p:val>
                                        </p:tav>
                                        <p:tav tm="100000">
                                          <p:val>
                                            <p:strVal val="#ppt_y"/>
                                          </p:val>
                                        </p:tav>
                                      </p:tavLst>
                                    </p:anim>
                                    <p:animEffect transition="in" filter="wipe(down)">
                                      <p:cBhvr>
                                        <p:cTn id="19" dur="750"/>
                                        <p:tgtEl>
                                          <p:spTgt spid="4"/>
                                        </p:tgtEl>
                                      </p:cBhvr>
                                    </p:animEffect>
                                  </p:childTnLst>
                                </p:cTn>
                              </p:par>
                            </p:childTnLst>
                          </p:cTn>
                        </p:par>
                        <p:par>
                          <p:cTn id="20" fill="hold">
                            <p:stCondLst>
                              <p:cond delay="2000"/>
                            </p:stCondLst>
                            <p:childTnLst>
                              <p:par>
                                <p:cTn id="21" presetID="12" presetClass="entr" presetSubtype="4" fill="hold" grpId="0" nodeType="afterEffect">
                                  <p:stCondLst>
                                    <p:cond delay="0"/>
                                  </p:stCondLst>
                                  <p:iterate type="lt">
                                    <p:tmPct val="10000"/>
                                  </p:iterate>
                                  <p:childTnLst>
                                    <p:set>
                                      <p:cBhvr>
                                        <p:cTn id="22" dur="1" fill="hold">
                                          <p:stCondLst>
                                            <p:cond delay="0"/>
                                          </p:stCondLst>
                                        </p:cTn>
                                        <p:tgtEl>
                                          <p:spTgt spid="7"/>
                                        </p:tgtEl>
                                        <p:attrNameLst>
                                          <p:attrName>style.visibility</p:attrName>
                                        </p:attrNameLst>
                                      </p:cBhvr>
                                      <p:to>
                                        <p:strVal val="visible"/>
                                      </p:to>
                                    </p:set>
                                    <p:anim calcmode="lin" valueType="num">
                                      <p:cBhvr additive="base">
                                        <p:cTn id="23" dur="500"/>
                                        <p:tgtEl>
                                          <p:spTgt spid="7"/>
                                        </p:tgtEl>
                                        <p:attrNameLst>
                                          <p:attrName>ppt_y</p:attrName>
                                        </p:attrNameLst>
                                      </p:cBhvr>
                                      <p:tavLst>
                                        <p:tav tm="0">
                                          <p:val>
                                            <p:strVal val="#ppt_y+#ppt_h*1.125000"/>
                                          </p:val>
                                        </p:tav>
                                        <p:tav tm="100000">
                                          <p:val>
                                            <p:strVal val="#ppt_y"/>
                                          </p:val>
                                        </p:tav>
                                      </p:tavLst>
                                    </p:anim>
                                    <p:animEffect transition="in" filter="wipe(up)">
                                      <p:cBhvr>
                                        <p:cTn id="24" dur="500"/>
                                        <p:tgtEl>
                                          <p:spTgt spid="7"/>
                                        </p:tgtEl>
                                      </p:cBhvr>
                                    </p:animEffect>
                                  </p:childTnLst>
                                </p:cTn>
                              </p:par>
                              <p:par>
                                <p:cTn id="25" presetID="12" presetClass="entr" presetSubtype="4" fill="hold" grpId="0" nodeType="withEffect">
                                  <p:stCondLst>
                                    <p:cond delay="0"/>
                                  </p:stCondLst>
                                  <p:iterate type="lt">
                                    <p:tmPct val="10000"/>
                                  </p:iterate>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p:tgtEl>
                                          <p:spTgt spid="5"/>
                                        </p:tgtEl>
                                        <p:attrNameLst>
                                          <p:attrName>ppt_y</p:attrName>
                                        </p:attrNameLst>
                                      </p:cBhvr>
                                      <p:tavLst>
                                        <p:tav tm="0">
                                          <p:val>
                                            <p:strVal val="#ppt_y+#ppt_h*1.125000"/>
                                          </p:val>
                                        </p:tav>
                                        <p:tav tm="100000">
                                          <p:val>
                                            <p:strVal val="#ppt_y"/>
                                          </p:val>
                                        </p:tav>
                                      </p:tavLst>
                                    </p:anim>
                                    <p:animEffect transition="in" filter="wipe(up)">
                                      <p:cBhvr>
                                        <p:cTn id="28" dur="500"/>
                                        <p:tgtEl>
                                          <p:spTgt spid="5"/>
                                        </p:tgtEl>
                                      </p:cBhvr>
                                    </p:animEffect>
                                  </p:childTnLst>
                                </p:cTn>
                              </p:par>
                            </p:childTnLst>
                          </p:cTn>
                        </p:par>
                        <p:par>
                          <p:cTn id="29" fill="hold">
                            <p:stCondLst>
                              <p:cond delay="3500"/>
                            </p:stCondLst>
                            <p:childTnLst>
                              <p:par>
                                <p:cTn id="30" presetID="22" presetClass="entr" presetSubtype="8" fill="hold" nodeType="after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wipe(left)">
                                      <p:cBhvr>
                                        <p:cTn id="32" dur="500"/>
                                        <p:tgtEl>
                                          <p:spTgt spid="14"/>
                                        </p:tgtEl>
                                      </p:cBhvr>
                                    </p:animEffect>
                                  </p:childTnLst>
                                </p:cTn>
                              </p:par>
                            </p:childTnLst>
                          </p:cTn>
                        </p:par>
                        <p:par>
                          <p:cTn id="33" fill="hold">
                            <p:stCondLst>
                              <p:cond delay="4000"/>
                            </p:stCondLst>
                            <p:childTnLst>
                              <p:par>
                                <p:cTn id="34" presetID="22" presetClass="entr" presetSubtype="8" fill="hold"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par>
                          <p:cTn id="37" fill="hold">
                            <p:stCondLst>
                              <p:cond delay="4500"/>
                            </p:stCondLst>
                            <p:childTnLst>
                              <p:par>
                                <p:cTn id="38" presetID="23" presetClass="entr" presetSubtype="32" fill="hold" nodeType="afterEffect">
                                  <p:stCondLst>
                                    <p:cond delay="0"/>
                                  </p:stCondLst>
                                  <p:childTnLst>
                                    <p:set>
                                      <p:cBhvr>
                                        <p:cTn id="39" dur="1" fill="hold">
                                          <p:stCondLst>
                                            <p:cond delay="0"/>
                                          </p:stCondLst>
                                        </p:cTn>
                                        <p:tgtEl>
                                          <p:spTgt spid="16"/>
                                        </p:tgtEl>
                                        <p:attrNameLst>
                                          <p:attrName>style.visibility</p:attrName>
                                        </p:attrNameLst>
                                      </p:cBhvr>
                                      <p:to>
                                        <p:strVal val="visible"/>
                                      </p:to>
                                    </p:set>
                                    <p:anim calcmode="lin" valueType="num">
                                      <p:cBhvr>
                                        <p:cTn id="40" dur="500" fill="hold"/>
                                        <p:tgtEl>
                                          <p:spTgt spid="16"/>
                                        </p:tgtEl>
                                        <p:attrNameLst>
                                          <p:attrName>ppt_w</p:attrName>
                                        </p:attrNameLst>
                                      </p:cBhvr>
                                      <p:tavLst>
                                        <p:tav tm="0">
                                          <p:val>
                                            <p:strVal val="4*#ppt_w"/>
                                          </p:val>
                                        </p:tav>
                                        <p:tav tm="100000">
                                          <p:val>
                                            <p:strVal val="#ppt_w"/>
                                          </p:val>
                                        </p:tav>
                                      </p:tavLst>
                                    </p:anim>
                                    <p:anim calcmode="lin" valueType="num">
                                      <p:cBhvr>
                                        <p:cTn id="41" dur="500" fill="hold"/>
                                        <p:tgtEl>
                                          <p:spTgt spid="16"/>
                                        </p:tgtEl>
                                        <p:attrNameLst>
                                          <p:attrName>ppt_h</p:attrName>
                                        </p:attrNameLst>
                                      </p:cBhvr>
                                      <p:tavLst>
                                        <p:tav tm="0">
                                          <p:val>
                                            <p:strVal val="4*#ppt_h"/>
                                          </p:val>
                                        </p:tav>
                                        <p:tav tm="100000">
                                          <p:val>
                                            <p:strVal val="#ppt_h"/>
                                          </p:val>
                                        </p:tav>
                                      </p:tavLst>
                                    </p:anim>
                                  </p:childTnLst>
                                </p:cTn>
                              </p:par>
                              <p:par>
                                <p:cTn id="42" presetID="8" presetClass="emph" presetSubtype="0" fill="hold" nodeType="withEffect">
                                  <p:stCondLst>
                                    <p:cond delay="0"/>
                                  </p:stCondLst>
                                  <p:childTnLst>
                                    <p:animRot by="21600000">
                                      <p:cBhvr>
                                        <p:cTn id="43" dur="500" fill="hold"/>
                                        <p:tgtEl>
                                          <p:spTgt spid="1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animBg="1"/>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a:spLocks noChangeArrowheads="1"/>
          </p:cNvSpPr>
          <p:nvPr/>
        </p:nvSpPr>
        <p:spPr bwMode="auto">
          <a:xfrm>
            <a:off x="3361688" y="2036599"/>
            <a:ext cx="7007372" cy="385233"/>
          </a:xfrm>
          <a:prstGeom prst="rect">
            <a:avLst/>
          </a:prstGeom>
          <a:solidFill>
            <a:srgbClr val="000000">
              <a:alpha val="14000"/>
            </a:srgbClr>
          </a:solidFill>
          <a:ln>
            <a:noFill/>
          </a:ln>
          <a:extLst>
            <a:ext uri="{91240B29-F687-4F45-9708-019B960494DF}">
              <a14:hiddenLine xmlns:a14="http://schemas.microsoft.com/office/drawing/2010/main" xmlns="" w="25400">
                <a:solidFill>
                  <a:srgbClr val="395E8A"/>
                </a:solidFill>
                <a:miter lim="800000"/>
                <a:headEnd/>
                <a:tailEnd/>
              </a14:hiddenLine>
            </a:ext>
          </a:extLst>
        </p:spPr>
        <p:txBody>
          <a:bodyPr lIns="121894" tIns="60949" rIns="121894" bIns="60949" anchor="ctr"/>
          <a:lstStyle/>
          <a:p>
            <a:pPr algn="ctr"/>
            <a:endParaRPr lang="zh-CN" altLang="zh-CN">
              <a:solidFill>
                <a:srgbClr val="FFFFFF"/>
              </a:solidFill>
              <a:latin typeface="宋体" panose="02010600030101010101" pitchFamily="2" charset="-122"/>
              <a:cs typeface="+mn-ea"/>
              <a:sym typeface="宋体" panose="02010600030101010101" pitchFamily="2" charset="-122"/>
            </a:endParaRPr>
          </a:p>
        </p:txBody>
      </p:sp>
      <p:sp>
        <p:nvSpPr>
          <p:cNvPr id="5" name="矩形 4"/>
          <p:cNvSpPr>
            <a:spLocks noChangeArrowheads="1"/>
          </p:cNvSpPr>
          <p:nvPr/>
        </p:nvSpPr>
        <p:spPr bwMode="auto">
          <a:xfrm>
            <a:off x="3361689" y="2036599"/>
            <a:ext cx="4888864" cy="385232"/>
          </a:xfrm>
          <a:prstGeom prst="rect">
            <a:avLst/>
          </a:prstGeom>
          <a:solidFill>
            <a:schemeClr val="accent2"/>
          </a:solidFill>
          <a:ln>
            <a:noFill/>
          </a:ln>
        </p:spPr>
        <p:txBody>
          <a:bodyPr lIns="121894" tIns="60949" rIns="121894" bIns="60949" anchor="ctr"/>
          <a:lstStyle/>
          <a:p>
            <a:pPr algn="ctr"/>
            <a:endParaRPr lang="zh-CN" altLang="zh-CN">
              <a:latin typeface="宋体" panose="02010600030101010101" pitchFamily="2" charset="-122"/>
              <a:cs typeface="+mn-ea"/>
              <a:sym typeface="宋体" panose="02010600030101010101" pitchFamily="2" charset="-122"/>
            </a:endParaRPr>
          </a:p>
        </p:txBody>
      </p:sp>
      <p:sp>
        <p:nvSpPr>
          <p:cNvPr id="6" name="圆角矩形标注 5"/>
          <p:cNvSpPr>
            <a:spLocks noChangeArrowheads="1"/>
          </p:cNvSpPr>
          <p:nvPr/>
        </p:nvSpPr>
        <p:spPr bwMode="auto">
          <a:xfrm>
            <a:off x="8101776" y="1604799"/>
            <a:ext cx="670897" cy="336551"/>
          </a:xfrm>
          <a:prstGeom prst="wedgeRoundRectCallout">
            <a:avLst>
              <a:gd name="adj1" fmla="val -24569"/>
              <a:gd name="adj2" fmla="val 69968"/>
              <a:gd name="adj3" fmla="val 16667"/>
            </a:avLst>
          </a:prstGeom>
          <a:solidFill>
            <a:schemeClr val="accent2"/>
          </a:solidFill>
          <a:ln>
            <a:noFill/>
          </a:ln>
        </p:spPr>
        <p:txBody>
          <a:bodyPr lIns="121894" tIns="60949" rIns="121894" bIns="60949" anchor="ctr"/>
          <a:lstStyle/>
          <a:p>
            <a:pPr algn="ctr"/>
            <a:r>
              <a:rPr lang="en-US" altLang="zh-CN" dirty="0">
                <a:solidFill>
                  <a:schemeClr val="bg1"/>
                </a:solidFill>
                <a:latin typeface="Calibri" panose="020F0502020204030204" pitchFamily="34" charset="0"/>
                <a:cs typeface="+mn-ea"/>
                <a:sym typeface="Calibri" panose="020F0502020204030204" pitchFamily="34" charset="0"/>
              </a:rPr>
              <a:t>70</a:t>
            </a:r>
            <a:endParaRPr lang="zh-CN" altLang="en-US" dirty="0">
              <a:solidFill>
                <a:schemeClr val="bg1"/>
              </a:solidFill>
              <a:cs typeface="+mn-ea"/>
            </a:endParaRPr>
          </a:p>
        </p:txBody>
      </p:sp>
      <p:sp>
        <p:nvSpPr>
          <p:cNvPr id="7" name="直接连接符 6"/>
          <p:cNvSpPr>
            <a:spLocks noChangeShapeType="1"/>
          </p:cNvSpPr>
          <p:nvPr/>
        </p:nvSpPr>
        <p:spPr bwMode="auto">
          <a:xfrm>
            <a:off x="3120419" y="1892665"/>
            <a:ext cx="0" cy="3699933"/>
          </a:xfrm>
          <a:prstGeom prst="line">
            <a:avLst/>
          </a:prstGeom>
          <a:noFill/>
          <a:ln w="6350" cap="flat" cmpd="sng">
            <a:solidFill>
              <a:schemeClr val="bg1">
                <a:lumMod val="65000"/>
              </a:schemeClr>
            </a:solidFill>
            <a:prstDash val="sysDash"/>
            <a:round/>
          </a:ln>
          <a:extLst>
            <a:ext uri="{909E8E84-426E-40DD-AFC4-6F175D3DCCD1}">
              <a14:hiddenFill xmlns:a14="http://schemas.microsoft.com/office/drawing/2010/main" xmlns="">
                <a:noFill/>
              </a14:hiddenFill>
            </a:ext>
          </a:extLst>
        </p:spPr>
        <p:txBody>
          <a:bodyPr lIns="121894" tIns="60949" rIns="121894" bIns="60949"/>
          <a:lstStyle/>
          <a:p>
            <a:endParaRPr lang="zh-CN" altLang="en-US">
              <a:cs typeface="+mn-ea"/>
            </a:endParaRPr>
          </a:p>
        </p:txBody>
      </p:sp>
      <p:sp>
        <p:nvSpPr>
          <p:cNvPr id="8" name="TextBox 16"/>
          <p:cNvSpPr>
            <a:spLocks noChangeArrowheads="1"/>
          </p:cNvSpPr>
          <p:nvPr/>
        </p:nvSpPr>
        <p:spPr bwMode="auto">
          <a:xfrm>
            <a:off x="1309450" y="1604798"/>
            <a:ext cx="1733356" cy="40010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894" tIns="60949" rIns="121894" bIns="60949">
            <a:spAutoFit/>
          </a:bodyPr>
          <a:lstStyle/>
          <a:p>
            <a:pPr algn="ctr">
              <a:lnSpc>
                <a:spcPct val="300000"/>
              </a:lnSpc>
            </a:pPr>
            <a:r>
              <a:rPr lang="zh-CN" altLang="en-US" sz="2100" b="1" dirty="0">
                <a:solidFill>
                  <a:schemeClr val="accent2"/>
                </a:solidFill>
                <a:latin typeface="+mn-ea"/>
                <a:cs typeface="+mn-ea"/>
                <a:sym typeface="微软雅黑" panose="020B0503020204020204" pitchFamily="34" charset="-122"/>
              </a:rPr>
              <a:t>添加文字</a:t>
            </a:r>
          </a:p>
          <a:p>
            <a:pPr algn="ctr">
              <a:lnSpc>
                <a:spcPct val="300000"/>
              </a:lnSpc>
            </a:pPr>
            <a:r>
              <a:rPr lang="zh-CN" altLang="en-US" sz="2100" b="1" dirty="0">
                <a:solidFill>
                  <a:schemeClr val="accent3"/>
                </a:solidFill>
                <a:latin typeface="+mn-ea"/>
                <a:cs typeface="+mn-ea"/>
                <a:sym typeface="微软雅黑" panose="020B0503020204020204" pitchFamily="34" charset="-122"/>
              </a:rPr>
              <a:t>添加文字</a:t>
            </a:r>
          </a:p>
          <a:p>
            <a:pPr algn="ctr">
              <a:lnSpc>
                <a:spcPct val="300000"/>
              </a:lnSpc>
            </a:pPr>
            <a:r>
              <a:rPr lang="zh-CN" altLang="en-US" sz="2100" b="1" dirty="0">
                <a:solidFill>
                  <a:schemeClr val="accent4"/>
                </a:solidFill>
                <a:latin typeface="+mn-ea"/>
                <a:cs typeface="+mn-ea"/>
                <a:sym typeface="微软雅黑" panose="020B0503020204020204" pitchFamily="34" charset="-122"/>
              </a:rPr>
              <a:t>添加文字</a:t>
            </a:r>
          </a:p>
          <a:p>
            <a:pPr algn="ctr">
              <a:lnSpc>
                <a:spcPct val="300000"/>
              </a:lnSpc>
            </a:pPr>
            <a:r>
              <a:rPr lang="zh-CN" altLang="en-US" sz="2100" b="1" dirty="0">
                <a:solidFill>
                  <a:schemeClr val="accent1"/>
                </a:solidFill>
                <a:latin typeface="+mn-ea"/>
                <a:cs typeface="+mn-ea"/>
                <a:sym typeface="微软雅黑" panose="020B0503020204020204" pitchFamily="34" charset="-122"/>
              </a:rPr>
              <a:t>添加文字</a:t>
            </a:r>
          </a:p>
        </p:txBody>
      </p:sp>
      <p:sp>
        <p:nvSpPr>
          <p:cNvPr id="9" name="矩形 8"/>
          <p:cNvSpPr>
            <a:spLocks noChangeArrowheads="1"/>
          </p:cNvSpPr>
          <p:nvPr/>
        </p:nvSpPr>
        <p:spPr bwMode="auto">
          <a:xfrm>
            <a:off x="3361688" y="3044915"/>
            <a:ext cx="7007372" cy="385233"/>
          </a:xfrm>
          <a:prstGeom prst="rect">
            <a:avLst/>
          </a:prstGeom>
          <a:solidFill>
            <a:srgbClr val="000000">
              <a:alpha val="14000"/>
            </a:srgbClr>
          </a:solidFill>
          <a:ln>
            <a:noFill/>
          </a:ln>
          <a:extLst>
            <a:ext uri="{91240B29-F687-4F45-9708-019B960494DF}">
              <a14:hiddenLine xmlns:a14="http://schemas.microsoft.com/office/drawing/2010/main" xmlns="" w="25400">
                <a:solidFill>
                  <a:srgbClr val="395E8A"/>
                </a:solidFill>
                <a:miter lim="800000"/>
                <a:headEnd/>
                <a:tailEnd/>
              </a14:hiddenLine>
            </a:ext>
          </a:extLst>
        </p:spPr>
        <p:txBody>
          <a:bodyPr lIns="121894" tIns="60949" rIns="121894" bIns="60949" anchor="ctr"/>
          <a:lstStyle/>
          <a:p>
            <a:pPr algn="ctr"/>
            <a:endParaRPr lang="zh-CN" altLang="zh-CN">
              <a:solidFill>
                <a:srgbClr val="FFFFFF"/>
              </a:solidFill>
              <a:latin typeface="宋体" panose="02010600030101010101" pitchFamily="2" charset="-122"/>
              <a:cs typeface="+mn-ea"/>
              <a:sym typeface="宋体" panose="02010600030101010101" pitchFamily="2" charset="-122"/>
            </a:endParaRPr>
          </a:p>
        </p:txBody>
      </p:sp>
      <p:sp>
        <p:nvSpPr>
          <p:cNvPr id="10" name="矩形 9"/>
          <p:cNvSpPr>
            <a:spLocks noChangeArrowheads="1"/>
          </p:cNvSpPr>
          <p:nvPr/>
        </p:nvSpPr>
        <p:spPr bwMode="auto">
          <a:xfrm>
            <a:off x="3361691" y="3044131"/>
            <a:ext cx="3789995" cy="385232"/>
          </a:xfrm>
          <a:prstGeom prst="rect">
            <a:avLst/>
          </a:prstGeom>
          <a:solidFill>
            <a:schemeClr val="accent3"/>
          </a:solidFill>
          <a:ln>
            <a:noFill/>
          </a:ln>
        </p:spPr>
        <p:txBody>
          <a:bodyPr lIns="121894" tIns="60949" rIns="121894" bIns="60949" anchor="ctr"/>
          <a:lstStyle/>
          <a:p>
            <a:pPr algn="ctr"/>
            <a:endParaRPr lang="zh-CN" altLang="zh-CN">
              <a:latin typeface="宋体" panose="02010600030101010101" pitchFamily="2" charset="-122"/>
              <a:cs typeface="+mn-ea"/>
              <a:sym typeface="宋体" panose="02010600030101010101" pitchFamily="2" charset="-122"/>
            </a:endParaRPr>
          </a:p>
        </p:txBody>
      </p:sp>
      <p:sp>
        <p:nvSpPr>
          <p:cNvPr id="11" name="圆角矩形标注 10"/>
          <p:cNvSpPr>
            <a:spLocks noChangeArrowheads="1"/>
          </p:cNvSpPr>
          <p:nvPr/>
        </p:nvSpPr>
        <p:spPr bwMode="auto">
          <a:xfrm>
            <a:off x="6965373" y="2612331"/>
            <a:ext cx="670897" cy="336551"/>
          </a:xfrm>
          <a:prstGeom prst="wedgeRoundRectCallout">
            <a:avLst>
              <a:gd name="adj1" fmla="val -24569"/>
              <a:gd name="adj2" fmla="val 69968"/>
              <a:gd name="adj3" fmla="val 16667"/>
            </a:avLst>
          </a:prstGeom>
          <a:solidFill>
            <a:schemeClr val="accent3"/>
          </a:solidFill>
          <a:ln>
            <a:noFill/>
          </a:ln>
        </p:spPr>
        <p:txBody>
          <a:bodyPr lIns="121894" tIns="60949" rIns="121894" bIns="60949" anchor="ctr"/>
          <a:lstStyle/>
          <a:p>
            <a:pPr algn="ctr"/>
            <a:r>
              <a:rPr lang="en-US" dirty="0">
                <a:solidFill>
                  <a:schemeClr val="bg1"/>
                </a:solidFill>
                <a:latin typeface="Calibri" panose="020F0502020204030204" pitchFamily="34" charset="0"/>
                <a:cs typeface="+mn-ea"/>
                <a:sym typeface="Calibri" panose="020F0502020204030204" pitchFamily="34" charset="0"/>
              </a:rPr>
              <a:t>60</a:t>
            </a:r>
            <a:endParaRPr lang="zh-CN" altLang="en-US" dirty="0">
              <a:solidFill>
                <a:schemeClr val="bg1"/>
              </a:solidFill>
              <a:cs typeface="+mn-ea"/>
            </a:endParaRPr>
          </a:p>
        </p:txBody>
      </p:sp>
      <p:sp>
        <p:nvSpPr>
          <p:cNvPr id="12" name="矩形 11"/>
          <p:cNvSpPr>
            <a:spLocks noChangeArrowheads="1"/>
          </p:cNvSpPr>
          <p:nvPr/>
        </p:nvSpPr>
        <p:spPr bwMode="auto">
          <a:xfrm>
            <a:off x="3361688" y="4053231"/>
            <a:ext cx="7007372" cy="385233"/>
          </a:xfrm>
          <a:prstGeom prst="rect">
            <a:avLst/>
          </a:prstGeom>
          <a:solidFill>
            <a:srgbClr val="000000">
              <a:alpha val="14000"/>
            </a:srgbClr>
          </a:solidFill>
          <a:ln>
            <a:noFill/>
          </a:ln>
          <a:extLst>
            <a:ext uri="{91240B29-F687-4F45-9708-019B960494DF}">
              <a14:hiddenLine xmlns:a14="http://schemas.microsoft.com/office/drawing/2010/main" xmlns="" w="25400">
                <a:solidFill>
                  <a:srgbClr val="395E8A"/>
                </a:solidFill>
                <a:miter lim="800000"/>
                <a:headEnd/>
                <a:tailEnd/>
              </a14:hiddenLine>
            </a:ext>
          </a:extLst>
        </p:spPr>
        <p:txBody>
          <a:bodyPr lIns="121894" tIns="60949" rIns="121894" bIns="60949" anchor="ctr"/>
          <a:lstStyle/>
          <a:p>
            <a:pPr algn="ctr"/>
            <a:endParaRPr lang="zh-CN" altLang="zh-CN">
              <a:solidFill>
                <a:srgbClr val="FFFFFF"/>
              </a:solidFill>
              <a:latin typeface="宋体" panose="02010600030101010101" pitchFamily="2" charset="-122"/>
              <a:cs typeface="+mn-ea"/>
              <a:sym typeface="宋体" panose="02010600030101010101" pitchFamily="2" charset="-122"/>
            </a:endParaRPr>
          </a:p>
        </p:txBody>
      </p:sp>
      <p:sp>
        <p:nvSpPr>
          <p:cNvPr id="13" name="矩形 12"/>
          <p:cNvSpPr>
            <a:spLocks noChangeArrowheads="1"/>
          </p:cNvSpPr>
          <p:nvPr/>
        </p:nvSpPr>
        <p:spPr bwMode="auto">
          <a:xfrm>
            <a:off x="3361691" y="4053229"/>
            <a:ext cx="4230001" cy="385232"/>
          </a:xfrm>
          <a:prstGeom prst="rect">
            <a:avLst/>
          </a:prstGeom>
          <a:solidFill>
            <a:schemeClr val="accent4"/>
          </a:solidFill>
          <a:ln>
            <a:noFill/>
          </a:ln>
        </p:spPr>
        <p:txBody>
          <a:bodyPr lIns="121894" tIns="60949" rIns="121894" bIns="60949" anchor="ctr"/>
          <a:lstStyle/>
          <a:p>
            <a:pPr algn="ctr"/>
            <a:endParaRPr lang="zh-CN" altLang="zh-CN">
              <a:latin typeface="宋体" panose="02010600030101010101" pitchFamily="2" charset="-122"/>
              <a:cs typeface="+mn-ea"/>
              <a:sym typeface="宋体" panose="02010600030101010101" pitchFamily="2" charset="-122"/>
            </a:endParaRPr>
          </a:p>
        </p:txBody>
      </p:sp>
      <p:sp>
        <p:nvSpPr>
          <p:cNvPr id="14" name="圆角矩形标注 13"/>
          <p:cNvSpPr>
            <a:spLocks noChangeArrowheads="1"/>
          </p:cNvSpPr>
          <p:nvPr/>
        </p:nvSpPr>
        <p:spPr bwMode="auto">
          <a:xfrm>
            <a:off x="7430880" y="3595942"/>
            <a:ext cx="670897" cy="336551"/>
          </a:xfrm>
          <a:prstGeom prst="wedgeRoundRectCallout">
            <a:avLst>
              <a:gd name="adj1" fmla="val -24569"/>
              <a:gd name="adj2" fmla="val 69968"/>
              <a:gd name="adj3" fmla="val 16667"/>
            </a:avLst>
          </a:prstGeom>
          <a:solidFill>
            <a:schemeClr val="accent4"/>
          </a:solidFill>
          <a:ln>
            <a:noFill/>
          </a:ln>
        </p:spPr>
        <p:txBody>
          <a:bodyPr lIns="121894" tIns="60949" rIns="121894" bIns="60949" anchor="ctr"/>
          <a:lstStyle/>
          <a:p>
            <a:pPr algn="ctr"/>
            <a:r>
              <a:rPr lang="en-US">
                <a:solidFill>
                  <a:schemeClr val="bg1"/>
                </a:solidFill>
                <a:latin typeface="Calibri" panose="020F0502020204030204" pitchFamily="34" charset="0"/>
                <a:cs typeface="+mn-ea"/>
                <a:sym typeface="Calibri" panose="020F0502020204030204" pitchFamily="34" charset="0"/>
              </a:rPr>
              <a:t>65</a:t>
            </a:r>
            <a:endParaRPr lang="zh-CN" altLang="en-US">
              <a:solidFill>
                <a:schemeClr val="bg1"/>
              </a:solidFill>
              <a:cs typeface="+mn-ea"/>
            </a:endParaRPr>
          </a:p>
        </p:txBody>
      </p:sp>
      <p:sp>
        <p:nvSpPr>
          <p:cNvPr id="15" name="矩形 14"/>
          <p:cNvSpPr>
            <a:spLocks noChangeArrowheads="1"/>
          </p:cNvSpPr>
          <p:nvPr/>
        </p:nvSpPr>
        <p:spPr bwMode="auto">
          <a:xfrm>
            <a:off x="3361688" y="5061546"/>
            <a:ext cx="7007372" cy="385233"/>
          </a:xfrm>
          <a:prstGeom prst="rect">
            <a:avLst/>
          </a:prstGeom>
          <a:solidFill>
            <a:srgbClr val="000000">
              <a:alpha val="14000"/>
            </a:srgbClr>
          </a:solidFill>
          <a:ln>
            <a:noFill/>
          </a:ln>
          <a:extLst>
            <a:ext uri="{91240B29-F687-4F45-9708-019B960494DF}">
              <a14:hiddenLine xmlns:a14="http://schemas.microsoft.com/office/drawing/2010/main" xmlns="" w="25400">
                <a:solidFill>
                  <a:srgbClr val="395E8A"/>
                </a:solidFill>
                <a:miter lim="800000"/>
                <a:headEnd/>
                <a:tailEnd/>
              </a14:hiddenLine>
            </a:ext>
          </a:extLst>
        </p:spPr>
        <p:txBody>
          <a:bodyPr lIns="121894" tIns="60949" rIns="121894" bIns="60949" anchor="ctr"/>
          <a:lstStyle/>
          <a:p>
            <a:pPr algn="ctr"/>
            <a:endParaRPr lang="zh-CN" altLang="zh-CN">
              <a:solidFill>
                <a:srgbClr val="FFFFFF"/>
              </a:solidFill>
              <a:latin typeface="宋体" panose="02010600030101010101" pitchFamily="2" charset="-122"/>
              <a:cs typeface="+mn-ea"/>
              <a:sym typeface="宋体" panose="02010600030101010101" pitchFamily="2" charset="-122"/>
            </a:endParaRPr>
          </a:p>
        </p:txBody>
      </p:sp>
      <p:sp>
        <p:nvSpPr>
          <p:cNvPr id="16" name="矩形 15"/>
          <p:cNvSpPr>
            <a:spLocks noChangeArrowheads="1"/>
          </p:cNvSpPr>
          <p:nvPr/>
        </p:nvSpPr>
        <p:spPr bwMode="auto">
          <a:xfrm>
            <a:off x="3361688" y="5061545"/>
            <a:ext cx="6573942" cy="385232"/>
          </a:xfrm>
          <a:prstGeom prst="rect">
            <a:avLst/>
          </a:prstGeom>
          <a:solidFill>
            <a:schemeClr val="accent1"/>
          </a:solidFill>
          <a:ln>
            <a:noFill/>
          </a:ln>
        </p:spPr>
        <p:txBody>
          <a:bodyPr lIns="121894" tIns="60949" rIns="121894" bIns="60949" anchor="ctr"/>
          <a:lstStyle/>
          <a:p>
            <a:pPr algn="ctr"/>
            <a:endParaRPr lang="zh-CN" altLang="zh-CN">
              <a:latin typeface="宋体" panose="02010600030101010101" pitchFamily="2" charset="-122"/>
              <a:cs typeface="+mn-ea"/>
              <a:sym typeface="宋体" panose="02010600030101010101" pitchFamily="2" charset="-122"/>
            </a:endParaRPr>
          </a:p>
        </p:txBody>
      </p:sp>
      <p:sp>
        <p:nvSpPr>
          <p:cNvPr id="17" name="圆角矩形标注 16"/>
          <p:cNvSpPr>
            <a:spLocks noChangeArrowheads="1"/>
          </p:cNvSpPr>
          <p:nvPr/>
        </p:nvSpPr>
        <p:spPr bwMode="auto">
          <a:xfrm>
            <a:off x="9750411" y="4629746"/>
            <a:ext cx="670897" cy="336551"/>
          </a:xfrm>
          <a:prstGeom prst="wedgeRoundRectCallout">
            <a:avLst>
              <a:gd name="adj1" fmla="val -24569"/>
              <a:gd name="adj2" fmla="val 69968"/>
              <a:gd name="adj3" fmla="val 16667"/>
            </a:avLst>
          </a:prstGeom>
          <a:solidFill>
            <a:schemeClr val="accent1"/>
          </a:solidFill>
          <a:ln>
            <a:noFill/>
          </a:ln>
        </p:spPr>
        <p:txBody>
          <a:bodyPr lIns="121894" tIns="60949" rIns="121894" bIns="60949" anchor="ctr"/>
          <a:lstStyle/>
          <a:p>
            <a:pPr algn="ctr"/>
            <a:r>
              <a:rPr lang="en-US" dirty="0">
                <a:solidFill>
                  <a:schemeClr val="bg1"/>
                </a:solidFill>
                <a:latin typeface="Calibri" panose="020F0502020204030204" pitchFamily="34" charset="0"/>
                <a:cs typeface="+mn-ea"/>
                <a:sym typeface="Calibri" panose="020F0502020204030204" pitchFamily="34" charset="0"/>
              </a:rPr>
              <a:t>90</a:t>
            </a:r>
            <a:endParaRPr lang="zh-CN" altLang="en-US" dirty="0">
              <a:solidFill>
                <a:schemeClr val="bg1"/>
              </a:solidFill>
              <a:cs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5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childTnLst>
                                </p:cTn>
                              </p:par>
                            </p:childTnLst>
                          </p:cTn>
                        </p:par>
                        <p:par>
                          <p:cTn id="25" fill="hold">
                            <p:stCondLst>
                              <p:cond delay="20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par>
                                <p:cTn id="29" presetID="10" presetClass="entr" presetSubtype="0" fill="hold" grpId="0" nodeType="withEffect">
                                  <p:stCondLst>
                                    <p:cond delay="50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2500"/>
                            </p:stCondLst>
                            <p:childTnLst>
                              <p:par>
                                <p:cTn id="33" presetID="22" presetClass="entr" presetSubtype="8"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left)">
                                      <p:cBhvr>
                                        <p:cTn id="35" dur="500"/>
                                        <p:tgtEl>
                                          <p:spTgt spid="10"/>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childTnLst>
                          </p:cTn>
                        </p:par>
                        <p:par>
                          <p:cTn id="39" fill="hold">
                            <p:stCondLst>
                              <p:cond delay="3000"/>
                            </p:stCondLst>
                            <p:childTnLst>
                              <p:par>
                                <p:cTn id="40" presetID="22" presetClass="entr" presetSubtype="8" fill="hold" grpId="0" nodeType="after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childTnLst>
                          </p:cTn>
                        </p:par>
                        <p:par>
                          <p:cTn id="46" fill="hold">
                            <p:stCondLst>
                              <p:cond delay="3500"/>
                            </p:stCondLst>
                            <p:childTnLst>
                              <p:par>
                                <p:cTn id="47" presetID="22" presetClass="entr" presetSubtype="8" fill="hold" grpId="0" nodeType="after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wipe(left)">
                                      <p:cBhvr>
                                        <p:cTn id="49" dur="500"/>
                                        <p:tgtEl>
                                          <p:spTgt spid="16"/>
                                        </p:tgtEl>
                                      </p:cBhvr>
                                    </p:animEffect>
                                  </p:childTnLst>
                                </p:cTn>
                              </p:par>
                              <p:par>
                                <p:cTn id="50" presetID="10" presetClass="entr" presetSubtype="0" fill="hold" grpId="0" nodeType="withEffect">
                                  <p:stCondLst>
                                    <p:cond delay="500"/>
                                  </p:stCondLst>
                                  <p:childTnLst>
                                    <p:set>
                                      <p:cBhvr>
                                        <p:cTn id="51" dur="1" fill="hold">
                                          <p:stCondLst>
                                            <p:cond delay="0"/>
                                          </p:stCondLst>
                                        </p:cTn>
                                        <p:tgtEl>
                                          <p:spTgt spid="17"/>
                                        </p:tgtEl>
                                        <p:attrNameLst>
                                          <p:attrName>style.visibility</p:attrName>
                                        </p:attrNameLst>
                                      </p:cBhvr>
                                      <p:to>
                                        <p:strVal val="visible"/>
                                      </p:to>
                                    </p:set>
                                    <p:animEffect transition="in" filter="fade">
                                      <p:cBhvr>
                                        <p:cTn id="52"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p:bldP spid="9" grpId="0" animBg="1"/>
      <p:bldP spid="10" grpId="0" animBg="1"/>
      <p:bldP spid="11" grpId="0" animBg="1"/>
      <p:bldP spid="12" grpId="0" animBg="1"/>
      <p:bldP spid="13" grpId="0" animBg="1"/>
      <p:bldP spid="14" grpId="0" animBg="1"/>
      <p:bldP spid="15" grpId="0" animBg="1"/>
      <p:bldP spid="16" grpId="0" animBg="1"/>
      <p:bldP spid="17"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ight Arrow 30"/>
          <p:cNvSpPr/>
          <p:nvPr/>
        </p:nvSpPr>
        <p:spPr>
          <a:xfrm>
            <a:off x="7631973" y="4825371"/>
            <a:ext cx="4031922" cy="938589"/>
          </a:xfrm>
          <a:prstGeom prst="chevron">
            <a:avLst/>
          </a:prstGeom>
          <a:solidFill>
            <a:schemeClr val="accent2"/>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lIns="91566" tIns="45782" rIns="91566" bIns="45782" rtlCol="0" anchor="ctr"/>
          <a:lstStyle/>
          <a:p>
            <a:pPr algn="ctr"/>
            <a:endParaRPr lang="en-US" b="1">
              <a:latin typeface="+mn-ea"/>
              <a:cs typeface="+mn-ea"/>
            </a:endParaRPr>
          </a:p>
        </p:txBody>
      </p:sp>
      <p:sp>
        <p:nvSpPr>
          <p:cNvPr id="5" name="Right Arrow 29"/>
          <p:cNvSpPr/>
          <p:nvPr/>
        </p:nvSpPr>
        <p:spPr>
          <a:xfrm>
            <a:off x="4176039" y="4825371"/>
            <a:ext cx="4142214" cy="938589"/>
          </a:xfrm>
          <a:prstGeom prst="chevron">
            <a:avLst/>
          </a:prstGeom>
          <a:solidFill>
            <a:schemeClr val="accent1"/>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lIns="91566" tIns="45782" rIns="91566" bIns="45782" rtlCol="0" anchor="ctr"/>
          <a:lstStyle/>
          <a:p>
            <a:pPr algn="ctr"/>
            <a:endParaRPr lang="en-US" b="1">
              <a:latin typeface="+mn-ea"/>
              <a:cs typeface="+mn-ea"/>
            </a:endParaRPr>
          </a:p>
        </p:txBody>
      </p:sp>
      <p:sp>
        <p:nvSpPr>
          <p:cNvPr id="6" name="Oval 16"/>
          <p:cNvSpPr/>
          <p:nvPr/>
        </p:nvSpPr>
        <p:spPr>
          <a:xfrm>
            <a:off x="8222255" y="1700810"/>
            <a:ext cx="2696769" cy="2690447"/>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91566" tIns="45782" rIns="91566" bIns="45782" rtlCol="0" anchor="ctr"/>
          <a:lstStyle/>
          <a:p>
            <a:pPr algn="ctr"/>
            <a:endParaRPr lang="en-US">
              <a:latin typeface="+mn-ea"/>
              <a:cs typeface="+mn-ea"/>
            </a:endParaRPr>
          </a:p>
        </p:txBody>
      </p:sp>
      <p:sp>
        <p:nvSpPr>
          <p:cNvPr id="7" name="Oval 15"/>
          <p:cNvSpPr/>
          <p:nvPr/>
        </p:nvSpPr>
        <p:spPr>
          <a:xfrm>
            <a:off x="4715364" y="1700811"/>
            <a:ext cx="2696769" cy="269044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91566" tIns="45782" rIns="91566" bIns="45782" rtlCol="0" anchor="ctr"/>
          <a:lstStyle/>
          <a:p>
            <a:pPr algn="ctr"/>
            <a:endParaRPr lang="en-US">
              <a:latin typeface="+mn-ea"/>
              <a:cs typeface="+mn-ea"/>
            </a:endParaRPr>
          </a:p>
        </p:txBody>
      </p:sp>
      <p:sp>
        <p:nvSpPr>
          <p:cNvPr id="8" name="Right Arrow 2"/>
          <p:cNvSpPr/>
          <p:nvPr/>
        </p:nvSpPr>
        <p:spPr>
          <a:xfrm>
            <a:off x="528109" y="4811544"/>
            <a:ext cx="4283254" cy="950824"/>
          </a:xfrm>
          <a:prstGeom prst="chevron">
            <a:avLst/>
          </a:prstGeom>
          <a:solidFill>
            <a:schemeClr val="accent3"/>
          </a:solidFill>
          <a:ln>
            <a:solidFill>
              <a:srgbClr val="F7F7F0"/>
            </a:solidFill>
          </a:ln>
        </p:spPr>
        <p:style>
          <a:lnRef idx="2">
            <a:schemeClr val="accent1">
              <a:shade val="50000"/>
            </a:schemeClr>
          </a:lnRef>
          <a:fillRef idx="1">
            <a:schemeClr val="accent1"/>
          </a:fillRef>
          <a:effectRef idx="0">
            <a:schemeClr val="accent1"/>
          </a:effectRef>
          <a:fontRef idx="minor">
            <a:schemeClr val="lt1"/>
          </a:fontRef>
        </p:style>
        <p:txBody>
          <a:bodyPr lIns="91566" tIns="45782" rIns="91566" bIns="45782" rtlCol="0" anchor="ctr"/>
          <a:lstStyle/>
          <a:p>
            <a:pPr algn="ctr"/>
            <a:endParaRPr lang="en-US" b="1">
              <a:latin typeface="+mn-ea"/>
              <a:cs typeface="+mn-ea"/>
            </a:endParaRPr>
          </a:p>
        </p:txBody>
      </p:sp>
      <p:sp>
        <p:nvSpPr>
          <p:cNvPr id="9" name="Oval 14"/>
          <p:cNvSpPr/>
          <p:nvPr/>
        </p:nvSpPr>
        <p:spPr>
          <a:xfrm>
            <a:off x="1194260" y="1700811"/>
            <a:ext cx="2696769" cy="2690447"/>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91566" tIns="45782" rIns="91566" bIns="45782" rtlCol="0" anchor="ctr"/>
          <a:lstStyle/>
          <a:p>
            <a:pPr algn="ctr"/>
            <a:endParaRPr lang="en-US">
              <a:latin typeface="+mn-ea"/>
              <a:cs typeface="+mn-ea"/>
            </a:endParaRPr>
          </a:p>
        </p:txBody>
      </p:sp>
      <p:pic>
        <p:nvPicPr>
          <p:cNvPr id="10" name="Picture 3" descr="C:\Users\User\Desktop\Espadka\Icons\businessman57.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182371" y="2166719"/>
            <a:ext cx="1762755" cy="1758623"/>
          </a:xfrm>
          <a:prstGeom prst="rect">
            <a:avLst/>
          </a:prstGeom>
          <a:noFill/>
          <a:effectLst>
            <a:innerShdw blurRad="1270000" dist="2540000">
              <a:srgbClr val="F7F7F0"/>
            </a:innerShdw>
          </a:effectLst>
          <a:extLst>
            <a:ext uri="{909E8E84-426E-40DD-AFC4-6F175D3DCCD1}">
              <a14:hiddenFill xmlns:a14="http://schemas.microsoft.com/office/drawing/2010/main" xmlns="">
                <a:solidFill>
                  <a:srgbClr val="FFFFFF"/>
                </a:solidFill>
              </a14:hiddenFill>
            </a:ext>
          </a:extLst>
        </p:spPr>
      </p:pic>
      <p:pic>
        <p:nvPicPr>
          <p:cNvPr id="11" name="Picture 4" descr="C:\Users\User\Desktop\Espadka\Icons\businessmen10.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40093" y="1918135"/>
            <a:ext cx="2261088" cy="2255788"/>
          </a:xfrm>
          <a:prstGeom prst="rect">
            <a:avLst/>
          </a:prstGeom>
          <a:noFill/>
          <a:effectLst>
            <a:innerShdw blurRad="1270000" dist="2540000">
              <a:srgbClr val="F7F7F0"/>
            </a:innerShdw>
          </a:effectLst>
          <a:extLst>
            <a:ext uri="{909E8E84-426E-40DD-AFC4-6F175D3DCCD1}">
              <a14:hiddenFill xmlns:a14="http://schemas.microsoft.com/office/drawing/2010/main" xmlns="">
                <a:solidFill>
                  <a:srgbClr val="FFFFFF"/>
                </a:solidFill>
              </a14:hiddenFill>
            </a:ext>
          </a:extLst>
        </p:spPr>
      </p:pic>
      <p:pic>
        <p:nvPicPr>
          <p:cNvPr id="12" name="Picture 5" descr="C:\Users\User\Desktop\Espadka\Icons\businessman46.pn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687379" y="2192770"/>
            <a:ext cx="1710528" cy="1706519"/>
          </a:xfrm>
          <a:prstGeom prst="rect">
            <a:avLst/>
          </a:prstGeom>
          <a:noFill/>
          <a:effectLst>
            <a:innerShdw blurRad="1270000" dist="2540000">
              <a:srgbClr val="F7F7F0"/>
            </a:innerShdw>
          </a:effectLst>
          <a:extLst>
            <a:ext uri="{909E8E84-426E-40DD-AFC4-6F175D3DCCD1}">
              <a14:hiddenFill xmlns:a14="http://schemas.microsoft.com/office/drawing/2010/main" xmlns="">
                <a:solidFill>
                  <a:srgbClr val="FFFFFF"/>
                </a:solidFill>
              </a14:hiddenFill>
            </a:ext>
          </a:extLst>
        </p:spPr>
      </p:pic>
      <p:sp>
        <p:nvSpPr>
          <p:cNvPr id="13" name="TextBox 12"/>
          <p:cNvSpPr txBox="1"/>
          <p:nvPr/>
        </p:nvSpPr>
        <p:spPr>
          <a:xfrm>
            <a:off x="1290259" y="5014610"/>
            <a:ext cx="2696769" cy="523220"/>
          </a:xfrm>
          <a:prstGeom prst="rect">
            <a:avLst/>
          </a:prstGeom>
          <a:noFill/>
        </p:spPr>
        <p:txBody>
          <a:bodyPr wrap="square" lIns="91566" tIns="45782" rIns="91566" bIns="45782" rtlCol="0">
            <a:spAutoFit/>
          </a:bodyPr>
          <a:lstStyle/>
          <a:p>
            <a:pPr algn="ctr"/>
            <a:r>
              <a:rPr lang="zh-CN" altLang="en-US" sz="2800" b="1" dirty="0">
                <a:solidFill>
                  <a:srgbClr val="F7F7F0"/>
                </a:solidFill>
                <a:latin typeface="+mn-ea"/>
                <a:cs typeface="+mn-ea"/>
              </a:rPr>
              <a:t>产品介绍</a:t>
            </a:r>
            <a:endParaRPr lang="en-US" sz="2800" b="1" dirty="0">
              <a:solidFill>
                <a:srgbClr val="F7F7F0"/>
              </a:solidFill>
              <a:latin typeface="+mn-ea"/>
              <a:cs typeface="+mn-ea"/>
            </a:endParaRPr>
          </a:p>
        </p:txBody>
      </p:sp>
      <p:sp>
        <p:nvSpPr>
          <p:cNvPr id="14" name="TextBox 13"/>
          <p:cNvSpPr txBox="1"/>
          <p:nvPr/>
        </p:nvSpPr>
        <p:spPr>
          <a:xfrm>
            <a:off x="4935205" y="5014610"/>
            <a:ext cx="2696769" cy="523220"/>
          </a:xfrm>
          <a:prstGeom prst="rect">
            <a:avLst/>
          </a:prstGeom>
          <a:noFill/>
        </p:spPr>
        <p:txBody>
          <a:bodyPr wrap="square" lIns="91566" tIns="45782" rIns="91566" bIns="45782" rtlCol="0">
            <a:spAutoFit/>
          </a:bodyPr>
          <a:lstStyle/>
          <a:p>
            <a:pPr algn="ctr"/>
            <a:r>
              <a:rPr lang="zh-CN" altLang="en-US" sz="2800" b="1" dirty="0">
                <a:solidFill>
                  <a:srgbClr val="F7F7F0"/>
                </a:solidFill>
                <a:latin typeface="+mn-ea"/>
                <a:cs typeface="+mn-ea"/>
              </a:rPr>
              <a:t>商务交流</a:t>
            </a:r>
            <a:endParaRPr lang="en-US" sz="2800" b="1" dirty="0">
              <a:solidFill>
                <a:srgbClr val="F7F7F0"/>
              </a:solidFill>
              <a:latin typeface="+mn-ea"/>
              <a:cs typeface="+mn-ea"/>
            </a:endParaRPr>
          </a:p>
        </p:txBody>
      </p:sp>
      <p:sp>
        <p:nvSpPr>
          <p:cNvPr id="15" name="TextBox 14"/>
          <p:cNvSpPr txBox="1"/>
          <p:nvPr/>
        </p:nvSpPr>
        <p:spPr>
          <a:xfrm>
            <a:off x="8303961" y="5014610"/>
            <a:ext cx="2696769" cy="523220"/>
          </a:xfrm>
          <a:prstGeom prst="rect">
            <a:avLst/>
          </a:prstGeom>
          <a:noFill/>
        </p:spPr>
        <p:txBody>
          <a:bodyPr wrap="square" lIns="91566" tIns="45782" rIns="91566" bIns="45782" rtlCol="0">
            <a:spAutoFit/>
          </a:bodyPr>
          <a:lstStyle/>
          <a:p>
            <a:pPr algn="ctr"/>
            <a:r>
              <a:rPr lang="zh-CN" altLang="en-US" sz="2800" b="1" dirty="0">
                <a:solidFill>
                  <a:srgbClr val="F7F7F0"/>
                </a:solidFill>
                <a:latin typeface="+mn-ea"/>
                <a:cs typeface="+mn-ea"/>
              </a:rPr>
              <a:t>合作意向</a:t>
            </a:r>
            <a:endParaRPr lang="en-US" sz="2800" b="1" dirty="0">
              <a:solidFill>
                <a:srgbClr val="F7F7F0"/>
              </a:solidFill>
              <a:latin typeface="+mn-ea"/>
              <a:cs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1000"/>
                                        <p:tgtEl>
                                          <p:spTgt spid="12"/>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10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10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1000"/>
                                        <p:tgtEl>
                                          <p:spTgt spid="10"/>
                                        </p:tgtEl>
                                      </p:cBhvr>
                                    </p:animEffec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1000"/>
                                        <p:tgtEl>
                                          <p:spTgt spid="5"/>
                                        </p:tgtEl>
                                      </p:cBhvr>
                                    </p:animEffect>
                                  </p:childTnLst>
                                </p:cTn>
                              </p:par>
                              <p:par>
                                <p:cTn id="28" presetID="22" presetClass="entr" presetSubtype="8"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left)">
                                      <p:cBhvr>
                                        <p:cTn id="30" dur="1000"/>
                                        <p:tgtEl>
                                          <p:spTgt spid="14"/>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1000"/>
                                        <p:tgtEl>
                                          <p:spTgt spid="4"/>
                                        </p:tgtEl>
                                      </p:cBhvr>
                                    </p:animEffect>
                                  </p:childTnLst>
                                </p:cTn>
                              </p:par>
                              <p:par>
                                <p:cTn id="42" presetID="22" presetClass="entr" presetSubtype="8" fill="hold" grpId="0"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wipe(left)">
                                      <p:cBhvr>
                                        <p:cTn id="44"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3" grpId="0"/>
      <p:bldP spid="14" grpId="0"/>
      <p:bldP spid="1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t="27512" b="33314"/>
          <a:stretch>
            <a:fillRect/>
          </a:stretch>
        </p:blipFill>
        <p:spPr bwMode="auto">
          <a:xfrm>
            <a:off x="1200095" y="1438392"/>
            <a:ext cx="9695815" cy="268829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9" name="Rectangle 7"/>
          <p:cNvSpPr/>
          <p:nvPr/>
        </p:nvSpPr>
        <p:spPr>
          <a:xfrm>
            <a:off x="1200094" y="4262365"/>
            <a:ext cx="6245432" cy="2046956"/>
          </a:xfrm>
          <a:prstGeom prst="rect">
            <a:avLst/>
          </a:prstGeom>
          <a:solidFill>
            <a:schemeClr val="accent2"/>
          </a:solidFill>
          <a:ln>
            <a:noFill/>
            <a:headEnd type="none" w="med" len="med"/>
            <a:tailEnd type="none" w="med" len="med"/>
          </a:ln>
        </p:spPr>
        <p:style>
          <a:lnRef idx="1">
            <a:schemeClr val="dk1"/>
          </a:lnRef>
          <a:fillRef idx="3">
            <a:schemeClr val="dk1"/>
          </a:fillRef>
          <a:effectRef idx="2">
            <a:schemeClr val="dk1"/>
          </a:effectRef>
          <a:fontRef idx="minor">
            <a:schemeClr val="lt1"/>
          </a:fontRef>
        </p:style>
        <p:txBody>
          <a:bodyPr vert="horz" wrap="square" lIns="259147" tIns="172764" rIns="172764" bIns="172764" numCol="1" rtlCol="0" anchor="b" anchorCtr="0" compatLnSpc="1"/>
          <a:lstStyle/>
          <a:p>
            <a:pPr defTabSz="862965" fontAlgn="base">
              <a:spcBef>
                <a:spcPct val="0"/>
              </a:spcBef>
              <a:spcAft>
                <a:spcPct val="0"/>
              </a:spcAft>
            </a:pPr>
            <a:endParaRPr lang="en-US" sz="7600" dirty="0">
              <a:solidFill>
                <a:schemeClr val="bg1">
                  <a:alpha val="99000"/>
                </a:schemeClr>
              </a:solidFill>
              <a:latin typeface="+mn-ea"/>
              <a:cs typeface="+mn-ea"/>
            </a:endParaRPr>
          </a:p>
        </p:txBody>
      </p:sp>
      <p:sp>
        <p:nvSpPr>
          <p:cNvPr id="10" name="Rectangle 8"/>
          <p:cNvSpPr/>
          <p:nvPr/>
        </p:nvSpPr>
        <p:spPr>
          <a:xfrm>
            <a:off x="7541525" y="4262364"/>
            <a:ext cx="3354385" cy="965912"/>
          </a:xfrm>
          <a:prstGeom prst="rect">
            <a:avLst/>
          </a:prstGeom>
          <a:solidFill>
            <a:schemeClr val="accent4"/>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172764" tIns="172764" rIns="172764" bIns="172764" numCol="1" rtlCol="0" anchor="ctr" anchorCtr="0" compatLnSpc="1"/>
          <a:lstStyle/>
          <a:p>
            <a:pPr defTabSz="862965" fontAlgn="base">
              <a:spcBef>
                <a:spcPct val="0"/>
              </a:spcBef>
              <a:spcAft>
                <a:spcPct val="0"/>
              </a:spcAft>
            </a:pPr>
            <a:r>
              <a:rPr lang="zh-CN" altLang="en-US" sz="3100" dirty="0">
                <a:solidFill>
                  <a:schemeClr val="bg1">
                    <a:alpha val="99000"/>
                  </a:schemeClr>
                </a:solidFill>
                <a:latin typeface="+mn-ea"/>
                <a:cs typeface="+mn-ea"/>
              </a:rPr>
              <a:t>单击填加标题一</a:t>
            </a:r>
            <a:endParaRPr lang="en-US" altLang="zh-CN" sz="3100" dirty="0">
              <a:solidFill>
                <a:schemeClr val="bg1">
                  <a:alpha val="99000"/>
                </a:schemeClr>
              </a:solidFill>
              <a:latin typeface="+mn-ea"/>
              <a:cs typeface="+mn-ea"/>
            </a:endParaRPr>
          </a:p>
        </p:txBody>
      </p:sp>
      <p:sp>
        <p:nvSpPr>
          <p:cNvPr id="11" name="Rectangle 2"/>
          <p:cNvSpPr/>
          <p:nvPr/>
        </p:nvSpPr>
        <p:spPr>
          <a:xfrm>
            <a:off x="3221608" y="4497048"/>
            <a:ext cx="4049539" cy="1318336"/>
          </a:xfrm>
          <a:prstGeom prst="rect">
            <a:avLst/>
          </a:prstGeom>
        </p:spPr>
        <p:txBody>
          <a:bodyPr wrap="square" lIns="86382" tIns="43193" rIns="86382" bIns="43193">
            <a:spAutoFit/>
          </a:bodyPr>
          <a:lstStyle/>
          <a:p>
            <a:pPr algn="r" defTabSz="862965" fontAlgn="base">
              <a:spcBef>
                <a:spcPct val="0"/>
              </a:spcBef>
              <a:spcAft>
                <a:spcPct val="0"/>
              </a:spcAft>
            </a:pPr>
            <a:r>
              <a:rPr lang="zh-CN" altLang="en-US" sz="4000" dirty="0">
                <a:solidFill>
                  <a:schemeClr val="bg1">
                    <a:alpha val="99000"/>
                  </a:schemeClr>
                </a:solidFill>
                <a:latin typeface="+mn-ea"/>
                <a:cs typeface="+mn-ea"/>
              </a:rPr>
              <a:t>单击填加主标题</a:t>
            </a:r>
            <a:endParaRPr lang="en-US" sz="4000" dirty="0">
              <a:solidFill>
                <a:schemeClr val="bg1">
                  <a:alpha val="99000"/>
                </a:schemeClr>
              </a:solidFill>
              <a:latin typeface="+mn-ea"/>
              <a:cs typeface="+mn-ea"/>
            </a:endParaRPr>
          </a:p>
          <a:p>
            <a:pPr algn="r" defTabSz="862965" fontAlgn="base">
              <a:lnSpc>
                <a:spcPct val="200000"/>
              </a:lnSpc>
              <a:spcBef>
                <a:spcPct val="0"/>
              </a:spcBef>
              <a:spcAft>
                <a:spcPct val="0"/>
              </a:spcAft>
            </a:pPr>
            <a:r>
              <a:rPr lang="zh-CN" altLang="en-US" sz="2000" dirty="0">
                <a:solidFill>
                  <a:schemeClr val="bg1">
                    <a:alpha val="99000"/>
                  </a:schemeClr>
                </a:solidFill>
                <a:latin typeface="+mn-ea"/>
                <a:cs typeface="+mn-ea"/>
              </a:rPr>
              <a:t>单击填加文字内容</a:t>
            </a:r>
            <a:endParaRPr lang="en-US" sz="2000" dirty="0">
              <a:solidFill>
                <a:schemeClr val="bg1">
                  <a:alpha val="99000"/>
                </a:schemeClr>
              </a:solidFill>
              <a:latin typeface="+mn-ea"/>
              <a:cs typeface="+mn-ea"/>
            </a:endParaRPr>
          </a:p>
        </p:txBody>
      </p:sp>
      <p:sp>
        <p:nvSpPr>
          <p:cNvPr id="12" name="Rectangle 8"/>
          <p:cNvSpPr/>
          <p:nvPr/>
        </p:nvSpPr>
        <p:spPr>
          <a:xfrm>
            <a:off x="7541525" y="5343408"/>
            <a:ext cx="3354385" cy="965912"/>
          </a:xfrm>
          <a:prstGeom prst="rect">
            <a:avLst/>
          </a:prstGeom>
          <a:solidFill>
            <a:schemeClr val="accent3"/>
          </a:solidFill>
          <a:ln>
            <a:noFill/>
            <a:headEnd type="none" w="med" len="med"/>
            <a:tailEnd type="none" w="med" len="med"/>
          </a:ln>
        </p:spPr>
        <p:style>
          <a:lnRef idx="2">
            <a:schemeClr val="accent4">
              <a:shade val="50000"/>
            </a:schemeClr>
          </a:lnRef>
          <a:fillRef idx="1">
            <a:schemeClr val="accent4"/>
          </a:fillRef>
          <a:effectRef idx="0">
            <a:schemeClr val="accent4"/>
          </a:effectRef>
          <a:fontRef idx="minor">
            <a:schemeClr val="lt1"/>
          </a:fontRef>
        </p:style>
        <p:txBody>
          <a:bodyPr vert="horz" wrap="square" lIns="172764" tIns="172764" rIns="172764" bIns="172764" numCol="1" rtlCol="0" anchor="ctr" anchorCtr="0" compatLnSpc="1"/>
          <a:lstStyle/>
          <a:p>
            <a:pPr defTabSz="862965" fontAlgn="base">
              <a:spcBef>
                <a:spcPct val="0"/>
              </a:spcBef>
              <a:spcAft>
                <a:spcPct val="0"/>
              </a:spcAft>
            </a:pPr>
            <a:r>
              <a:rPr lang="zh-CN" altLang="en-US" sz="3100" dirty="0">
                <a:solidFill>
                  <a:schemeClr val="bg1">
                    <a:alpha val="99000"/>
                  </a:schemeClr>
                </a:solidFill>
                <a:latin typeface="+mn-ea"/>
                <a:cs typeface="+mn-ea"/>
              </a:rPr>
              <a:t>单击填加标题二</a:t>
            </a:r>
            <a:endParaRPr lang="en-US" altLang="zh-CN" sz="3100" dirty="0">
              <a:solidFill>
                <a:schemeClr val="bg1">
                  <a:alpha val="99000"/>
                </a:schemeClr>
              </a:solidFill>
              <a:latin typeface="+mn-ea"/>
              <a:cs typeface="+mn-ea"/>
            </a:endParaRPr>
          </a:p>
        </p:txBody>
      </p:sp>
      <p:sp>
        <p:nvSpPr>
          <p:cNvPr id="2" name="标题 1"/>
          <p:cNvSpPr>
            <a:spLocks noGrp="1"/>
          </p:cNvSpPr>
          <p:nvPr>
            <p:ph type="title"/>
          </p:nvPr>
        </p:nvSpPr>
        <p:spPr/>
        <p:txBody>
          <a:bodyPr/>
          <a:lstStyle/>
          <a:p>
            <a:r>
              <a:rPr lang="zh-CN" altLang="en-US" dirty="0"/>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childTnLst>
                          </p:cTn>
                        </p:par>
                        <p:par>
                          <p:cTn id="19" fill="hold">
                            <p:stCondLst>
                              <p:cond delay="500"/>
                            </p:stCondLst>
                            <p:childTnLst>
                              <p:par>
                                <p:cTn id="20" presetID="2" presetClass="entr" presetSubtype="2"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500" fill="hold"/>
                                        <p:tgtEl>
                                          <p:spTgt spid="10"/>
                                        </p:tgtEl>
                                        <p:attrNameLst>
                                          <p:attrName>ppt_x</p:attrName>
                                        </p:attrNameLst>
                                      </p:cBhvr>
                                      <p:tavLst>
                                        <p:tav tm="0">
                                          <p:val>
                                            <p:strVal val="1+#ppt_w/2"/>
                                          </p:val>
                                        </p:tav>
                                        <p:tav tm="100000">
                                          <p:val>
                                            <p:strVal val="#ppt_x"/>
                                          </p:val>
                                        </p:tav>
                                      </p:tavLst>
                                    </p:anim>
                                    <p:anim calcmode="lin" valueType="num">
                                      <p:cBhvr additive="base">
                                        <p:cTn id="23" dur="500" fill="hold"/>
                                        <p:tgtEl>
                                          <p:spTgt spid="10"/>
                                        </p:tgtEl>
                                        <p:attrNameLst>
                                          <p:attrName>ppt_y</p:attrName>
                                        </p:attrNameLst>
                                      </p:cBhvr>
                                      <p:tavLst>
                                        <p:tav tm="0">
                                          <p:val>
                                            <p:strVal val="#ppt_y"/>
                                          </p:val>
                                        </p:tav>
                                        <p:tav tm="100000">
                                          <p:val>
                                            <p:strVal val="#ppt_y"/>
                                          </p:val>
                                        </p:tav>
                                      </p:tavLst>
                                    </p:anim>
                                  </p:childTnLst>
                                </p:cTn>
                              </p:par>
                            </p:childTnLst>
                          </p:cTn>
                        </p:par>
                        <p:par>
                          <p:cTn id="24" fill="hold">
                            <p:stCondLst>
                              <p:cond delay="1000"/>
                            </p:stCondLst>
                            <p:childTnLst>
                              <p:par>
                                <p:cTn id="25" presetID="2" presetClass="entr" presetSubtype="2" fill="hold" grpId="0" nodeType="after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1+#ppt_w/2"/>
                                          </p:val>
                                        </p:tav>
                                        <p:tav tm="100000">
                                          <p:val>
                                            <p:strVal val="#ppt_x"/>
                                          </p:val>
                                        </p:tav>
                                      </p:tavLst>
                                    </p:anim>
                                    <p:anim calcmode="lin" valueType="num">
                                      <p:cBhvr additive="base">
                                        <p:cTn id="28"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2684876" y="2053549"/>
            <a:ext cx="2014518" cy="2012493"/>
            <a:chOff x="5305424" y="2638424"/>
            <a:chExt cx="1579563" cy="1577975"/>
          </a:xfrm>
          <a:solidFill>
            <a:srgbClr val="000000">
              <a:alpha val="60000"/>
            </a:srgbClr>
          </a:solidFill>
        </p:grpSpPr>
        <p:sp>
          <p:nvSpPr>
            <p:cNvPr id="5" name="Freeform 6"/>
            <p:cNvSpPr>
              <a:spLocks noEditPoints="1"/>
            </p:cNvSpPr>
            <p:nvPr/>
          </p:nvSpPr>
          <p:spPr bwMode="auto">
            <a:xfrm>
              <a:off x="5305424" y="2638424"/>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2"/>
            </a:solid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6"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7" name="组合 6"/>
          <p:cNvGrpSpPr/>
          <p:nvPr/>
        </p:nvGrpSpPr>
        <p:grpSpPr>
          <a:xfrm>
            <a:off x="3906937" y="3273808"/>
            <a:ext cx="2528776" cy="2524727"/>
            <a:chOff x="5102225" y="2441575"/>
            <a:chExt cx="1982788" cy="1979613"/>
          </a:xfrm>
          <a:solidFill>
            <a:srgbClr val="000000">
              <a:alpha val="60000"/>
            </a:srgbClr>
          </a:solidFill>
          <a:effectLst/>
        </p:grpSpPr>
        <p:sp>
          <p:nvSpPr>
            <p:cNvPr id="8" name="Freeform 12"/>
            <p:cNvSpPr>
              <a:spLocks noEditPoints="1"/>
            </p:cNvSpPr>
            <p:nvPr/>
          </p:nvSpPr>
          <p:spPr bwMode="auto">
            <a:xfrm>
              <a:off x="5102225" y="2441575"/>
              <a:ext cx="1982788" cy="1979613"/>
            </a:xfrm>
            <a:custGeom>
              <a:avLst/>
              <a:gdLst>
                <a:gd name="T0" fmla="*/ 529 w 529"/>
                <a:gd name="T1" fmla="*/ 283 h 528"/>
                <a:gd name="T2" fmla="*/ 506 w 529"/>
                <a:gd name="T3" fmla="*/ 241 h 528"/>
                <a:gd name="T4" fmla="*/ 479 w 529"/>
                <a:gd name="T5" fmla="*/ 200 h 528"/>
                <a:gd name="T6" fmla="*/ 516 w 529"/>
                <a:gd name="T7" fmla="*/ 180 h 528"/>
                <a:gd name="T8" fmla="*/ 479 w 529"/>
                <a:gd name="T9" fmla="*/ 151 h 528"/>
                <a:gd name="T10" fmla="*/ 438 w 529"/>
                <a:gd name="T11" fmla="*/ 123 h 528"/>
                <a:gd name="T12" fmla="*/ 465 w 529"/>
                <a:gd name="T13" fmla="*/ 90 h 528"/>
                <a:gd name="T14" fmla="*/ 420 w 529"/>
                <a:gd name="T15" fmla="*/ 77 h 528"/>
                <a:gd name="T16" fmla="*/ 371 w 529"/>
                <a:gd name="T17" fmla="*/ 67 h 528"/>
                <a:gd name="T18" fmla="*/ 383 w 529"/>
                <a:gd name="T19" fmla="*/ 27 h 528"/>
                <a:gd name="T20" fmla="*/ 336 w 529"/>
                <a:gd name="T21" fmla="*/ 32 h 528"/>
                <a:gd name="T22" fmla="*/ 288 w 529"/>
                <a:gd name="T23" fmla="*/ 42 h 528"/>
                <a:gd name="T24" fmla="*/ 284 w 529"/>
                <a:gd name="T25" fmla="*/ 0 h 528"/>
                <a:gd name="T26" fmla="*/ 242 w 529"/>
                <a:gd name="T27" fmla="*/ 23 h 528"/>
                <a:gd name="T28" fmla="*/ 201 w 529"/>
                <a:gd name="T29" fmla="*/ 50 h 528"/>
                <a:gd name="T30" fmla="*/ 181 w 529"/>
                <a:gd name="T31" fmla="*/ 13 h 528"/>
                <a:gd name="T32" fmla="*/ 152 w 529"/>
                <a:gd name="T33" fmla="*/ 50 h 528"/>
                <a:gd name="T34" fmla="*/ 124 w 529"/>
                <a:gd name="T35" fmla="*/ 91 h 528"/>
                <a:gd name="T36" fmla="*/ 91 w 529"/>
                <a:gd name="T37" fmla="*/ 64 h 528"/>
                <a:gd name="T38" fmla="*/ 78 w 529"/>
                <a:gd name="T39" fmla="*/ 109 h 528"/>
                <a:gd name="T40" fmla="*/ 68 w 529"/>
                <a:gd name="T41" fmla="*/ 158 h 528"/>
                <a:gd name="T42" fmla="*/ 28 w 529"/>
                <a:gd name="T43" fmla="*/ 145 h 528"/>
                <a:gd name="T44" fmla="*/ 33 w 529"/>
                <a:gd name="T45" fmla="*/ 193 h 528"/>
                <a:gd name="T46" fmla="*/ 42 w 529"/>
                <a:gd name="T47" fmla="*/ 241 h 528"/>
                <a:gd name="T48" fmla="*/ 0 w 529"/>
                <a:gd name="T49" fmla="*/ 245 h 528"/>
                <a:gd name="T50" fmla="*/ 24 w 529"/>
                <a:gd name="T51" fmla="*/ 287 h 528"/>
                <a:gd name="T52" fmla="*/ 51 w 529"/>
                <a:gd name="T53" fmla="*/ 328 h 528"/>
                <a:gd name="T54" fmla="*/ 13 w 529"/>
                <a:gd name="T55" fmla="*/ 348 h 528"/>
                <a:gd name="T56" fmla="*/ 51 w 529"/>
                <a:gd name="T57" fmla="*/ 377 h 528"/>
                <a:gd name="T58" fmla="*/ 92 w 529"/>
                <a:gd name="T59" fmla="*/ 405 h 528"/>
                <a:gd name="T60" fmla="*/ 65 w 529"/>
                <a:gd name="T61" fmla="*/ 438 h 528"/>
                <a:gd name="T62" fmla="*/ 110 w 529"/>
                <a:gd name="T63" fmla="*/ 451 h 528"/>
                <a:gd name="T64" fmla="*/ 159 w 529"/>
                <a:gd name="T65" fmla="*/ 461 h 528"/>
                <a:gd name="T66" fmla="*/ 146 w 529"/>
                <a:gd name="T67" fmla="*/ 501 h 528"/>
                <a:gd name="T68" fmla="*/ 193 w 529"/>
                <a:gd name="T69" fmla="*/ 496 h 528"/>
                <a:gd name="T70" fmla="*/ 242 w 529"/>
                <a:gd name="T71" fmla="*/ 486 h 528"/>
                <a:gd name="T72" fmla="*/ 246 w 529"/>
                <a:gd name="T73" fmla="*/ 528 h 528"/>
                <a:gd name="T74" fmla="*/ 288 w 529"/>
                <a:gd name="T75" fmla="*/ 505 h 528"/>
                <a:gd name="T76" fmla="*/ 329 w 529"/>
                <a:gd name="T77" fmla="*/ 478 h 528"/>
                <a:gd name="T78" fmla="*/ 349 w 529"/>
                <a:gd name="T79" fmla="*/ 516 h 528"/>
                <a:gd name="T80" fmla="*/ 378 w 529"/>
                <a:gd name="T81" fmla="*/ 478 h 528"/>
                <a:gd name="T82" fmla="*/ 406 w 529"/>
                <a:gd name="T83" fmla="*/ 437 h 528"/>
                <a:gd name="T84" fmla="*/ 439 w 529"/>
                <a:gd name="T85" fmla="*/ 464 h 528"/>
                <a:gd name="T86" fmla="*/ 452 w 529"/>
                <a:gd name="T87" fmla="*/ 419 h 528"/>
                <a:gd name="T88" fmla="*/ 462 w 529"/>
                <a:gd name="T89" fmla="*/ 370 h 528"/>
                <a:gd name="T90" fmla="*/ 502 w 529"/>
                <a:gd name="T91" fmla="*/ 383 h 528"/>
                <a:gd name="T92" fmla="*/ 496 w 529"/>
                <a:gd name="T93" fmla="*/ 335 h 528"/>
                <a:gd name="T94" fmla="*/ 487 w 529"/>
                <a:gd name="T95" fmla="*/ 287 h 528"/>
                <a:gd name="T96" fmla="*/ 265 w 529"/>
                <a:gd name="T97" fmla="*/ 290 h 528"/>
                <a:gd name="T98" fmla="*/ 265 w 529"/>
                <a:gd name="T99" fmla="*/ 238 h 528"/>
                <a:gd name="T100" fmla="*/ 265 w 529"/>
                <a:gd name="T101" fmla="*/ 290 h 5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9" h="528">
                  <a:moveTo>
                    <a:pt x="506" y="287"/>
                  </a:moveTo>
                  <a:cubicBezTo>
                    <a:pt x="529" y="283"/>
                    <a:pt x="529" y="283"/>
                    <a:pt x="529" y="283"/>
                  </a:cubicBezTo>
                  <a:cubicBezTo>
                    <a:pt x="529" y="245"/>
                    <a:pt x="529" y="245"/>
                    <a:pt x="529" y="245"/>
                  </a:cubicBezTo>
                  <a:cubicBezTo>
                    <a:pt x="506" y="241"/>
                    <a:pt x="506" y="241"/>
                    <a:pt x="506" y="241"/>
                  </a:cubicBezTo>
                  <a:cubicBezTo>
                    <a:pt x="487" y="241"/>
                    <a:pt x="487" y="241"/>
                    <a:pt x="487" y="241"/>
                  </a:cubicBezTo>
                  <a:cubicBezTo>
                    <a:pt x="486" y="227"/>
                    <a:pt x="483" y="213"/>
                    <a:pt x="479" y="200"/>
                  </a:cubicBezTo>
                  <a:cubicBezTo>
                    <a:pt x="496" y="193"/>
                    <a:pt x="496" y="193"/>
                    <a:pt x="496" y="193"/>
                  </a:cubicBezTo>
                  <a:cubicBezTo>
                    <a:pt x="516" y="180"/>
                    <a:pt x="516" y="180"/>
                    <a:pt x="516" y="180"/>
                  </a:cubicBezTo>
                  <a:cubicBezTo>
                    <a:pt x="502" y="145"/>
                    <a:pt x="502" y="145"/>
                    <a:pt x="502" y="145"/>
                  </a:cubicBezTo>
                  <a:cubicBezTo>
                    <a:pt x="479" y="151"/>
                    <a:pt x="479" y="151"/>
                    <a:pt x="479" y="151"/>
                  </a:cubicBezTo>
                  <a:cubicBezTo>
                    <a:pt x="462" y="158"/>
                    <a:pt x="462" y="158"/>
                    <a:pt x="462" y="158"/>
                  </a:cubicBezTo>
                  <a:cubicBezTo>
                    <a:pt x="455" y="145"/>
                    <a:pt x="447" y="134"/>
                    <a:pt x="438" y="123"/>
                  </a:cubicBezTo>
                  <a:cubicBezTo>
                    <a:pt x="452" y="109"/>
                    <a:pt x="452" y="109"/>
                    <a:pt x="452" y="109"/>
                  </a:cubicBezTo>
                  <a:cubicBezTo>
                    <a:pt x="465" y="90"/>
                    <a:pt x="465" y="90"/>
                    <a:pt x="465" y="90"/>
                  </a:cubicBezTo>
                  <a:cubicBezTo>
                    <a:pt x="439" y="64"/>
                    <a:pt x="439" y="64"/>
                    <a:pt x="439" y="64"/>
                  </a:cubicBezTo>
                  <a:cubicBezTo>
                    <a:pt x="420" y="77"/>
                    <a:pt x="420" y="77"/>
                    <a:pt x="420" y="77"/>
                  </a:cubicBezTo>
                  <a:cubicBezTo>
                    <a:pt x="406" y="91"/>
                    <a:pt x="406" y="91"/>
                    <a:pt x="406" y="91"/>
                  </a:cubicBezTo>
                  <a:cubicBezTo>
                    <a:pt x="395" y="82"/>
                    <a:pt x="383" y="74"/>
                    <a:pt x="371" y="67"/>
                  </a:cubicBezTo>
                  <a:cubicBezTo>
                    <a:pt x="378" y="50"/>
                    <a:pt x="378" y="50"/>
                    <a:pt x="378" y="50"/>
                  </a:cubicBezTo>
                  <a:cubicBezTo>
                    <a:pt x="383" y="27"/>
                    <a:pt x="383" y="27"/>
                    <a:pt x="383" y="27"/>
                  </a:cubicBezTo>
                  <a:cubicBezTo>
                    <a:pt x="349" y="13"/>
                    <a:pt x="349" y="13"/>
                    <a:pt x="349" y="13"/>
                  </a:cubicBezTo>
                  <a:cubicBezTo>
                    <a:pt x="336" y="32"/>
                    <a:pt x="336" y="32"/>
                    <a:pt x="336" y="32"/>
                  </a:cubicBezTo>
                  <a:cubicBezTo>
                    <a:pt x="329" y="50"/>
                    <a:pt x="329" y="50"/>
                    <a:pt x="329" y="50"/>
                  </a:cubicBezTo>
                  <a:cubicBezTo>
                    <a:pt x="316" y="46"/>
                    <a:pt x="302" y="43"/>
                    <a:pt x="288" y="42"/>
                  </a:cubicBezTo>
                  <a:cubicBezTo>
                    <a:pt x="288" y="23"/>
                    <a:pt x="288" y="23"/>
                    <a:pt x="288" y="23"/>
                  </a:cubicBezTo>
                  <a:cubicBezTo>
                    <a:pt x="284" y="0"/>
                    <a:pt x="284" y="0"/>
                    <a:pt x="284" y="0"/>
                  </a:cubicBezTo>
                  <a:cubicBezTo>
                    <a:pt x="246" y="0"/>
                    <a:pt x="246" y="0"/>
                    <a:pt x="246" y="0"/>
                  </a:cubicBezTo>
                  <a:cubicBezTo>
                    <a:pt x="242" y="23"/>
                    <a:pt x="242" y="23"/>
                    <a:pt x="242" y="23"/>
                  </a:cubicBezTo>
                  <a:cubicBezTo>
                    <a:pt x="242" y="42"/>
                    <a:pt x="242" y="42"/>
                    <a:pt x="242" y="42"/>
                  </a:cubicBezTo>
                  <a:cubicBezTo>
                    <a:pt x="228" y="43"/>
                    <a:pt x="214" y="46"/>
                    <a:pt x="201" y="50"/>
                  </a:cubicBezTo>
                  <a:cubicBezTo>
                    <a:pt x="193" y="32"/>
                    <a:pt x="193" y="32"/>
                    <a:pt x="193" y="32"/>
                  </a:cubicBezTo>
                  <a:cubicBezTo>
                    <a:pt x="181" y="13"/>
                    <a:pt x="181" y="13"/>
                    <a:pt x="181" y="13"/>
                  </a:cubicBezTo>
                  <a:cubicBezTo>
                    <a:pt x="146" y="27"/>
                    <a:pt x="146" y="27"/>
                    <a:pt x="146" y="27"/>
                  </a:cubicBezTo>
                  <a:cubicBezTo>
                    <a:pt x="152" y="50"/>
                    <a:pt x="152" y="50"/>
                    <a:pt x="152" y="50"/>
                  </a:cubicBezTo>
                  <a:cubicBezTo>
                    <a:pt x="159" y="67"/>
                    <a:pt x="159" y="67"/>
                    <a:pt x="159" y="67"/>
                  </a:cubicBezTo>
                  <a:cubicBezTo>
                    <a:pt x="146" y="74"/>
                    <a:pt x="135" y="82"/>
                    <a:pt x="124" y="91"/>
                  </a:cubicBezTo>
                  <a:cubicBezTo>
                    <a:pt x="110" y="77"/>
                    <a:pt x="110" y="77"/>
                    <a:pt x="110" y="77"/>
                  </a:cubicBezTo>
                  <a:cubicBezTo>
                    <a:pt x="91" y="64"/>
                    <a:pt x="91" y="64"/>
                    <a:pt x="91" y="64"/>
                  </a:cubicBezTo>
                  <a:cubicBezTo>
                    <a:pt x="65" y="90"/>
                    <a:pt x="65" y="90"/>
                    <a:pt x="65" y="90"/>
                  </a:cubicBezTo>
                  <a:cubicBezTo>
                    <a:pt x="78" y="109"/>
                    <a:pt x="78" y="109"/>
                    <a:pt x="78" y="109"/>
                  </a:cubicBezTo>
                  <a:cubicBezTo>
                    <a:pt x="92" y="123"/>
                    <a:pt x="92" y="123"/>
                    <a:pt x="92" y="123"/>
                  </a:cubicBezTo>
                  <a:cubicBezTo>
                    <a:pt x="83" y="134"/>
                    <a:pt x="75" y="145"/>
                    <a:pt x="68" y="158"/>
                  </a:cubicBezTo>
                  <a:cubicBezTo>
                    <a:pt x="51" y="151"/>
                    <a:pt x="51" y="151"/>
                    <a:pt x="51" y="151"/>
                  </a:cubicBezTo>
                  <a:cubicBezTo>
                    <a:pt x="28" y="145"/>
                    <a:pt x="28" y="145"/>
                    <a:pt x="28" y="145"/>
                  </a:cubicBezTo>
                  <a:cubicBezTo>
                    <a:pt x="13" y="180"/>
                    <a:pt x="13" y="180"/>
                    <a:pt x="13" y="180"/>
                  </a:cubicBezTo>
                  <a:cubicBezTo>
                    <a:pt x="33" y="193"/>
                    <a:pt x="33" y="193"/>
                    <a:pt x="33" y="193"/>
                  </a:cubicBezTo>
                  <a:cubicBezTo>
                    <a:pt x="51" y="200"/>
                    <a:pt x="51" y="200"/>
                    <a:pt x="51" y="200"/>
                  </a:cubicBezTo>
                  <a:cubicBezTo>
                    <a:pt x="47" y="213"/>
                    <a:pt x="44" y="227"/>
                    <a:pt x="42" y="241"/>
                  </a:cubicBezTo>
                  <a:cubicBezTo>
                    <a:pt x="24" y="241"/>
                    <a:pt x="24" y="241"/>
                    <a:pt x="24" y="241"/>
                  </a:cubicBezTo>
                  <a:cubicBezTo>
                    <a:pt x="0" y="245"/>
                    <a:pt x="0" y="245"/>
                    <a:pt x="0" y="245"/>
                  </a:cubicBezTo>
                  <a:cubicBezTo>
                    <a:pt x="0" y="283"/>
                    <a:pt x="0" y="283"/>
                    <a:pt x="0" y="283"/>
                  </a:cubicBezTo>
                  <a:cubicBezTo>
                    <a:pt x="24" y="287"/>
                    <a:pt x="24" y="287"/>
                    <a:pt x="24" y="287"/>
                  </a:cubicBezTo>
                  <a:cubicBezTo>
                    <a:pt x="42" y="287"/>
                    <a:pt x="42" y="287"/>
                    <a:pt x="42" y="287"/>
                  </a:cubicBezTo>
                  <a:cubicBezTo>
                    <a:pt x="44" y="301"/>
                    <a:pt x="47" y="315"/>
                    <a:pt x="51" y="328"/>
                  </a:cubicBezTo>
                  <a:cubicBezTo>
                    <a:pt x="33" y="335"/>
                    <a:pt x="33" y="335"/>
                    <a:pt x="33" y="335"/>
                  </a:cubicBezTo>
                  <a:cubicBezTo>
                    <a:pt x="13" y="348"/>
                    <a:pt x="13" y="348"/>
                    <a:pt x="13" y="348"/>
                  </a:cubicBezTo>
                  <a:cubicBezTo>
                    <a:pt x="28" y="383"/>
                    <a:pt x="28" y="383"/>
                    <a:pt x="28" y="383"/>
                  </a:cubicBezTo>
                  <a:cubicBezTo>
                    <a:pt x="51" y="377"/>
                    <a:pt x="51" y="377"/>
                    <a:pt x="51" y="377"/>
                  </a:cubicBezTo>
                  <a:cubicBezTo>
                    <a:pt x="68" y="370"/>
                    <a:pt x="68" y="370"/>
                    <a:pt x="68" y="370"/>
                  </a:cubicBezTo>
                  <a:cubicBezTo>
                    <a:pt x="75" y="383"/>
                    <a:pt x="83" y="394"/>
                    <a:pt x="92" y="405"/>
                  </a:cubicBezTo>
                  <a:cubicBezTo>
                    <a:pt x="78" y="419"/>
                    <a:pt x="78" y="419"/>
                    <a:pt x="78" y="419"/>
                  </a:cubicBezTo>
                  <a:cubicBezTo>
                    <a:pt x="65" y="438"/>
                    <a:pt x="65" y="438"/>
                    <a:pt x="65" y="438"/>
                  </a:cubicBezTo>
                  <a:cubicBezTo>
                    <a:pt x="91" y="464"/>
                    <a:pt x="91" y="464"/>
                    <a:pt x="91" y="464"/>
                  </a:cubicBezTo>
                  <a:cubicBezTo>
                    <a:pt x="110" y="451"/>
                    <a:pt x="110" y="451"/>
                    <a:pt x="110" y="451"/>
                  </a:cubicBezTo>
                  <a:cubicBezTo>
                    <a:pt x="124" y="437"/>
                    <a:pt x="124" y="437"/>
                    <a:pt x="124" y="437"/>
                  </a:cubicBezTo>
                  <a:cubicBezTo>
                    <a:pt x="135" y="446"/>
                    <a:pt x="146" y="454"/>
                    <a:pt x="159" y="461"/>
                  </a:cubicBezTo>
                  <a:cubicBezTo>
                    <a:pt x="152" y="478"/>
                    <a:pt x="152" y="478"/>
                    <a:pt x="152" y="478"/>
                  </a:cubicBezTo>
                  <a:cubicBezTo>
                    <a:pt x="146" y="501"/>
                    <a:pt x="146" y="501"/>
                    <a:pt x="146" y="501"/>
                  </a:cubicBezTo>
                  <a:cubicBezTo>
                    <a:pt x="181" y="516"/>
                    <a:pt x="181" y="516"/>
                    <a:pt x="181" y="516"/>
                  </a:cubicBezTo>
                  <a:cubicBezTo>
                    <a:pt x="193" y="496"/>
                    <a:pt x="193" y="496"/>
                    <a:pt x="193" y="496"/>
                  </a:cubicBezTo>
                  <a:cubicBezTo>
                    <a:pt x="201" y="478"/>
                    <a:pt x="201" y="478"/>
                    <a:pt x="201" y="478"/>
                  </a:cubicBezTo>
                  <a:cubicBezTo>
                    <a:pt x="214" y="482"/>
                    <a:pt x="228" y="485"/>
                    <a:pt x="242" y="486"/>
                  </a:cubicBezTo>
                  <a:cubicBezTo>
                    <a:pt x="242" y="505"/>
                    <a:pt x="242" y="505"/>
                    <a:pt x="242" y="505"/>
                  </a:cubicBezTo>
                  <a:cubicBezTo>
                    <a:pt x="246" y="528"/>
                    <a:pt x="246" y="528"/>
                    <a:pt x="246" y="528"/>
                  </a:cubicBezTo>
                  <a:cubicBezTo>
                    <a:pt x="284" y="528"/>
                    <a:pt x="284" y="528"/>
                    <a:pt x="284" y="528"/>
                  </a:cubicBezTo>
                  <a:cubicBezTo>
                    <a:pt x="288" y="505"/>
                    <a:pt x="288" y="505"/>
                    <a:pt x="288" y="505"/>
                  </a:cubicBezTo>
                  <a:cubicBezTo>
                    <a:pt x="288" y="486"/>
                    <a:pt x="288" y="486"/>
                    <a:pt x="288" y="486"/>
                  </a:cubicBezTo>
                  <a:cubicBezTo>
                    <a:pt x="302" y="485"/>
                    <a:pt x="316" y="482"/>
                    <a:pt x="329" y="478"/>
                  </a:cubicBezTo>
                  <a:cubicBezTo>
                    <a:pt x="336" y="496"/>
                    <a:pt x="336" y="496"/>
                    <a:pt x="336" y="496"/>
                  </a:cubicBezTo>
                  <a:cubicBezTo>
                    <a:pt x="349" y="516"/>
                    <a:pt x="349" y="516"/>
                    <a:pt x="349" y="516"/>
                  </a:cubicBezTo>
                  <a:cubicBezTo>
                    <a:pt x="383" y="501"/>
                    <a:pt x="383" y="501"/>
                    <a:pt x="383" y="501"/>
                  </a:cubicBezTo>
                  <a:cubicBezTo>
                    <a:pt x="378" y="478"/>
                    <a:pt x="378" y="478"/>
                    <a:pt x="378" y="478"/>
                  </a:cubicBezTo>
                  <a:cubicBezTo>
                    <a:pt x="371" y="461"/>
                    <a:pt x="371" y="461"/>
                    <a:pt x="371" y="461"/>
                  </a:cubicBezTo>
                  <a:cubicBezTo>
                    <a:pt x="383" y="454"/>
                    <a:pt x="395" y="446"/>
                    <a:pt x="406" y="437"/>
                  </a:cubicBezTo>
                  <a:cubicBezTo>
                    <a:pt x="420" y="451"/>
                    <a:pt x="420" y="451"/>
                    <a:pt x="420" y="451"/>
                  </a:cubicBezTo>
                  <a:cubicBezTo>
                    <a:pt x="439" y="464"/>
                    <a:pt x="439" y="464"/>
                    <a:pt x="439" y="464"/>
                  </a:cubicBezTo>
                  <a:cubicBezTo>
                    <a:pt x="465" y="438"/>
                    <a:pt x="465" y="438"/>
                    <a:pt x="465" y="438"/>
                  </a:cubicBezTo>
                  <a:cubicBezTo>
                    <a:pt x="452" y="419"/>
                    <a:pt x="452" y="419"/>
                    <a:pt x="452" y="419"/>
                  </a:cubicBezTo>
                  <a:cubicBezTo>
                    <a:pt x="438" y="405"/>
                    <a:pt x="438" y="405"/>
                    <a:pt x="438" y="405"/>
                  </a:cubicBezTo>
                  <a:cubicBezTo>
                    <a:pt x="447" y="394"/>
                    <a:pt x="455" y="383"/>
                    <a:pt x="462" y="370"/>
                  </a:cubicBezTo>
                  <a:cubicBezTo>
                    <a:pt x="479" y="377"/>
                    <a:pt x="479" y="377"/>
                    <a:pt x="479" y="377"/>
                  </a:cubicBezTo>
                  <a:cubicBezTo>
                    <a:pt x="502" y="383"/>
                    <a:pt x="502" y="383"/>
                    <a:pt x="502" y="383"/>
                  </a:cubicBezTo>
                  <a:cubicBezTo>
                    <a:pt x="516" y="348"/>
                    <a:pt x="516" y="348"/>
                    <a:pt x="516" y="348"/>
                  </a:cubicBezTo>
                  <a:cubicBezTo>
                    <a:pt x="496" y="335"/>
                    <a:pt x="496" y="335"/>
                    <a:pt x="496" y="335"/>
                  </a:cubicBezTo>
                  <a:cubicBezTo>
                    <a:pt x="479" y="328"/>
                    <a:pt x="479" y="328"/>
                    <a:pt x="479" y="328"/>
                  </a:cubicBezTo>
                  <a:cubicBezTo>
                    <a:pt x="483" y="315"/>
                    <a:pt x="486" y="301"/>
                    <a:pt x="487" y="287"/>
                  </a:cubicBezTo>
                  <a:lnTo>
                    <a:pt x="506" y="287"/>
                  </a:lnTo>
                  <a:close/>
                  <a:moveTo>
                    <a:pt x="265" y="290"/>
                  </a:moveTo>
                  <a:cubicBezTo>
                    <a:pt x="251" y="290"/>
                    <a:pt x="239" y="278"/>
                    <a:pt x="239" y="264"/>
                  </a:cubicBezTo>
                  <a:cubicBezTo>
                    <a:pt x="239" y="250"/>
                    <a:pt x="251" y="238"/>
                    <a:pt x="265" y="238"/>
                  </a:cubicBezTo>
                  <a:cubicBezTo>
                    <a:pt x="279" y="238"/>
                    <a:pt x="291" y="250"/>
                    <a:pt x="291" y="264"/>
                  </a:cubicBezTo>
                  <a:cubicBezTo>
                    <a:pt x="291" y="278"/>
                    <a:pt x="279" y="290"/>
                    <a:pt x="265" y="290"/>
                  </a:cubicBezTo>
                  <a:close/>
                </a:path>
              </a:pathLst>
            </a:custGeom>
            <a:solidFill>
              <a:schemeClr val="accent3"/>
            </a:solid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9" name="Freeform 13"/>
            <p:cNvSpPr>
              <a:spLocks noEditPoints="1"/>
            </p:cNvSpPr>
            <p:nvPr/>
          </p:nvSpPr>
          <p:spPr bwMode="auto">
            <a:xfrm>
              <a:off x="5405438" y="2741613"/>
              <a:ext cx="1376363" cy="1381125"/>
            </a:xfrm>
            <a:custGeom>
              <a:avLst/>
              <a:gdLst>
                <a:gd name="T0" fmla="*/ 184 w 367"/>
                <a:gd name="T1" fmla="*/ 0 h 368"/>
                <a:gd name="T2" fmla="*/ 0 w 367"/>
                <a:gd name="T3" fmla="*/ 184 h 368"/>
                <a:gd name="T4" fmla="*/ 184 w 367"/>
                <a:gd name="T5" fmla="*/ 368 h 368"/>
                <a:gd name="T6" fmla="*/ 367 w 367"/>
                <a:gd name="T7" fmla="*/ 184 h 368"/>
                <a:gd name="T8" fmla="*/ 184 w 367"/>
                <a:gd name="T9" fmla="*/ 0 h 368"/>
                <a:gd name="T10" fmla="*/ 184 w 367"/>
                <a:gd name="T11" fmla="*/ 250 h 368"/>
                <a:gd name="T12" fmla="*/ 118 w 367"/>
                <a:gd name="T13" fmla="*/ 184 h 368"/>
                <a:gd name="T14" fmla="*/ 184 w 367"/>
                <a:gd name="T15" fmla="*/ 118 h 368"/>
                <a:gd name="T16" fmla="*/ 250 w 367"/>
                <a:gd name="T17" fmla="*/ 184 h 368"/>
                <a:gd name="T18" fmla="*/ 184 w 367"/>
                <a:gd name="T19" fmla="*/ 250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67" h="368">
                  <a:moveTo>
                    <a:pt x="184" y="0"/>
                  </a:moveTo>
                  <a:cubicBezTo>
                    <a:pt x="83" y="0"/>
                    <a:pt x="0" y="83"/>
                    <a:pt x="0" y="184"/>
                  </a:cubicBezTo>
                  <a:cubicBezTo>
                    <a:pt x="0" y="285"/>
                    <a:pt x="83" y="368"/>
                    <a:pt x="184" y="368"/>
                  </a:cubicBezTo>
                  <a:cubicBezTo>
                    <a:pt x="285" y="368"/>
                    <a:pt x="367" y="285"/>
                    <a:pt x="367" y="184"/>
                  </a:cubicBezTo>
                  <a:cubicBezTo>
                    <a:pt x="367" y="83"/>
                    <a:pt x="285" y="0"/>
                    <a:pt x="184" y="0"/>
                  </a:cubicBezTo>
                  <a:close/>
                  <a:moveTo>
                    <a:pt x="184" y="250"/>
                  </a:moveTo>
                  <a:cubicBezTo>
                    <a:pt x="148" y="250"/>
                    <a:pt x="118" y="220"/>
                    <a:pt x="118" y="184"/>
                  </a:cubicBezTo>
                  <a:cubicBezTo>
                    <a:pt x="118" y="148"/>
                    <a:pt x="148" y="118"/>
                    <a:pt x="184" y="118"/>
                  </a:cubicBezTo>
                  <a:cubicBezTo>
                    <a:pt x="220" y="118"/>
                    <a:pt x="250" y="148"/>
                    <a:pt x="250" y="184"/>
                  </a:cubicBezTo>
                  <a:cubicBezTo>
                    <a:pt x="250" y="220"/>
                    <a:pt x="220" y="250"/>
                    <a:pt x="184" y="25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10" name="组合 9"/>
          <p:cNvGrpSpPr/>
          <p:nvPr/>
        </p:nvGrpSpPr>
        <p:grpSpPr>
          <a:xfrm>
            <a:off x="6065206" y="2799030"/>
            <a:ext cx="1658181" cy="1682476"/>
            <a:chOff x="5803900" y="2852738"/>
            <a:chExt cx="1300163" cy="1319212"/>
          </a:xfrm>
          <a:solidFill>
            <a:srgbClr val="000000">
              <a:alpha val="60000"/>
            </a:srgbClr>
          </a:solidFill>
          <a:effectLst/>
        </p:grpSpPr>
        <p:sp>
          <p:nvSpPr>
            <p:cNvPr id="11" name="Freeform 18"/>
            <p:cNvSpPr>
              <a:spLocks noEditPoints="1"/>
            </p:cNvSpPr>
            <p:nvPr/>
          </p:nvSpPr>
          <p:spPr bwMode="auto">
            <a:xfrm>
              <a:off x="5803900" y="2852738"/>
              <a:ext cx="1300163" cy="1319212"/>
            </a:xfrm>
            <a:custGeom>
              <a:avLst/>
              <a:gdLst>
                <a:gd name="T0" fmla="*/ 309 w 347"/>
                <a:gd name="T1" fmla="*/ 176 h 352"/>
                <a:gd name="T2" fmla="*/ 326 w 347"/>
                <a:gd name="T3" fmla="*/ 150 h 352"/>
                <a:gd name="T4" fmla="*/ 335 w 347"/>
                <a:gd name="T5" fmla="*/ 103 h 352"/>
                <a:gd name="T6" fmla="*/ 294 w 347"/>
                <a:gd name="T7" fmla="*/ 113 h 352"/>
                <a:gd name="T8" fmla="*/ 282 w 347"/>
                <a:gd name="T9" fmla="*/ 65 h 352"/>
                <a:gd name="T10" fmla="*/ 262 w 347"/>
                <a:gd name="T11" fmla="*/ 22 h 352"/>
                <a:gd name="T12" fmla="*/ 234 w 347"/>
                <a:gd name="T13" fmla="*/ 54 h 352"/>
                <a:gd name="T14" fmla="*/ 196 w 347"/>
                <a:gd name="T15" fmla="*/ 23 h 352"/>
                <a:gd name="T16" fmla="*/ 155 w 347"/>
                <a:gd name="T17" fmla="*/ 0 h 352"/>
                <a:gd name="T18" fmla="*/ 151 w 347"/>
                <a:gd name="T19" fmla="*/ 42 h 352"/>
                <a:gd name="T20" fmla="*/ 102 w 347"/>
                <a:gd name="T21" fmla="*/ 39 h 352"/>
                <a:gd name="T22" fmla="*/ 55 w 347"/>
                <a:gd name="T23" fmla="*/ 44 h 352"/>
                <a:gd name="T24" fmla="*/ 77 w 347"/>
                <a:gd name="T25" fmla="*/ 81 h 352"/>
                <a:gd name="T26" fmla="*/ 35 w 347"/>
                <a:gd name="T27" fmla="*/ 107 h 352"/>
                <a:gd name="T28" fmla="*/ 0 w 347"/>
                <a:gd name="T29" fmla="*/ 139 h 352"/>
                <a:gd name="T30" fmla="*/ 39 w 347"/>
                <a:gd name="T31" fmla="*/ 156 h 352"/>
                <a:gd name="T32" fmla="*/ 39 w 347"/>
                <a:gd name="T33" fmla="*/ 195 h 352"/>
                <a:gd name="T34" fmla="*/ 0 w 347"/>
                <a:gd name="T35" fmla="*/ 212 h 352"/>
                <a:gd name="T36" fmla="*/ 35 w 347"/>
                <a:gd name="T37" fmla="*/ 244 h 352"/>
                <a:gd name="T38" fmla="*/ 77 w 347"/>
                <a:gd name="T39" fmla="*/ 271 h 352"/>
                <a:gd name="T40" fmla="*/ 55 w 347"/>
                <a:gd name="T41" fmla="*/ 307 h 352"/>
                <a:gd name="T42" fmla="*/ 102 w 347"/>
                <a:gd name="T43" fmla="*/ 313 h 352"/>
                <a:gd name="T44" fmla="*/ 151 w 347"/>
                <a:gd name="T45" fmla="*/ 309 h 352"/>
                <a:gd name="T46" fmla="*/ 155 w 347"/>
                <a:gd name="T47" fmla="*/ 352 h 352"/>
                <a:gd name="T48" fmla="*/ 196 w 347"/>
                <a:gd name="T49" fmla="*/ 329 h 352"/>
                <a:gd name="T50" fmla="*/ 234 w 347"/>
                <a:gd name="T51" fmla="*/ 297 h 352"/>
                <a:gd name="T52" fmla="*/ 262 w 347"/>
                <a:gd name="T53" fmla="*/ 329 h 352"/>
                <a:gd name="T54" fmla="*/ 282 w 347"/>
                <a:gd name="T55" fmla="*/ 286 h 352"/>
                <a:gd name="T56" fmla="*/ 294 w 347"/>
                <a:gd name="T57" fmla="*/ 239 h 352"/>
                <a:gd name="T58" fmla="*/ 335 w 347"/>
                <a:gd name="T59" fmla="*/ 248 h 352"/>
                <a:gd name="T60" fmla="*/ 326 w 347"/>
                <a:gd name="T61" fmla="*/ 201 h 352"/>
                <a:gd name="T62" fmla="*/ 174 w 347"/>
                <a:gd name="T63" fmla="*/ 201 h 352"/>
                <a:gd name="T64" fmla="*/ 174 w 347"/>
                <a:gd name="T65" fmla="*/ 150 h 352"/>
                <a:gd name="T66" fmla="*/ 174 w 347"/>
                <a:gd name="T67" fmla="*/ 201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47" h="352">
                  <a:moveTo>
                    <a:pt x="308" y="195"/>
                  </a:moveTo>
                  <a:cubicBezTo>
                    <a:pt x="309" y="189"/>
                    <a:pt x="309" y="182"/>
                    <a:pt x="309" y="176"/>
                  </a:cubicBezTo>
                  <a:cubicBezTo>
                    <a:pt x="309" y="169"/>
                    <a:pt x="309" y="162"/>
                    <a:pt x="308" y="156"/>
                  </a:cubicBezTo>
                  <a:cubicBezTo>
                    <a:pt x="326" y="150"/>
                    <a:pt x="326" y="150"/>
                    <a:pt x="326" y="150"/>
                  </a:cubicBezTo>
                  <a:cubicBezTo>
                    <a:pt x="347" y="139"/>
                    <a:pt x="347" y="139"/>
                    <a:pt x="347" y="139"/>
                  </a:cubicBezTo>
                  <a:cubicBezTo>
                    <a:pt x="335" y="103"/>
                    <a:pt x="335" y="103"/>
                    <a:pt x="335" y="103"/>
                  </a:cubicBezTo>
                  <a:cubicBezTo>
                    <a:pt x="312" y="107"/>
                    <a:pt x="312" y="107"/>
                    <a:pt x="312" y="107"/>
                  </a:cubicBezTo>
                  <a:cubicBezTo>
                    <a:pt x="294" y="113"/>
                    <a:pt x="294" y="113"/>
                    <a:pt x="294" y="113"/>
                  </a:cubicBezTo>
                  <a:cubicBezTo>
                    <a:pt x="288" y="101"/>
                    <a:pt x="280" y="90"/>
                    <a:pt x="271" y="81"/>
                  </a:cubicBezTo>
                  <a:cubicBezTo>
                    <a:pt x="282" y="65"/>
                    <a:pt x="282" y="65"/>
                    <a:pt x="282" y="65"/>
                  </a:cubicBezTo>
                  <a:cubicBezTo>
                    <a:pt x="292" y="44"/>
                    <a:pt x="292" y="44"/>
                    <a:pt x="292" y="44"/>
                  </a:cubicBezTo>
                  <a:cubicBezTo>
                    <a:pt x="262" y="22"/>
                    <a:pt x="262" y="22"/>
                    <a:pt x="262" y="22"/>
                  </a:cubicBezTo>
                  <a:cubicBezTo>
                    <a:pt x="245" y="39"/>
                    <a:pt x="245" y="39"/>
                    <a:pt x="245" y="39"/>
                  </a:cubicBezTo>
                  <a:cubicBezTo>
                    <a:pt x="234" y="54"/>
                    <a:pt x="234" y="54"/>
                    <a:pt x="234" y="54"/>
                  </a:cubicBezTo>
                  <a:cubicBezTo>
                    <a:pt x="222" y="48"/>
                    <a:pt x="210" y="44"/>
                    <a:pt x="196" y="42"/>
                  </a:cubicBezTo>
                  <a:cubicBezTo>
                    <a:pt x="196" y="23"/>
                    <a:pt x="196" y="23"/>
                    <a:pt x="196" y="23"/>
                  </a:cubicBezTo>
                  <a:cubicBezTo>
                    <a:pt x="192" y="0"/>
                    <a:pt x="192" y="0"/>
                    <a:pt x="192" y="0"/>
                  </a:cubicBezTo>
                  <a:cubicBezTo>
                    <a:pt x="155" y="0"/>
                    <a:pt x="155" y="0"/>
                    <a:pt x="155" y="0"/>
                  </a:cubicBezTo>
                  <a:cubicBezTo>
                    <a:pt x="151" y="23"/>
                    <a:pt x="151" y="23"/>
                    <a:pt x="151" y="23"/>
                  </a:cubicBezTo>
                  <a:cubicBezTo>
                    <a:pt x="151" y="42"/>
                    <a:pt x="151" y="42"/>
                    <a:pt x="151" y="42"/>
                  </a:cubicBezTo>
                  <a:cubicBezTo>
                    <a:pt x="138" y="44"/>
                    <a:pt x="125" y="48"/>
                    <a:pt x="113" y="54"/>
                  </a:cubicBezTo>
                  <a:cubicBezTo>
                    <a:pt x="102" y="39"/>
                    <a:pt x="102" y="39"/>
                    <a:pt x="102" y="39"/>
                  </a:cubicBezTo>
                  <a:cubicBezTo>
                    <a:pt x="85" y="22"/>
                    <a:pt x="85" y="22"/>
                    <a:pt x="85" y="22"/>
                  </a:cubicBezTo>
                  <a:cubicBezTo>
                    <a:pt x="55" y="44"/>
                    <a:pt x="55" y="44"/>
                    <a:pt x="55" y="44"/>
                  </a:cubicBezTo>
                  <a:cubicBezTo>
                    <a:pt x="65" y="65"/>
                    <a:pt x="65" y="65"/>
                    <a:pt x="65" y="65"/>
                  </a:cubicBezTo>
                  <a:cubicBezTo>
                    <a:pt x="77" y="81"/>
                    <a:pt x="77" y="81"/>
                    <a:pt x="77" y="81"/>
                  </a:cubicBezTo>
                  <a:cubicBezTo>
                    <a:pt x="67" y="90"/>
                    <a:pt x="60" y="101"/>
                    <a:pt x="53" y="113"/>
                  </a:cubicBezTo>
                  <a:cubicBezTo>
                    <a:pt x="35" y="107"/>
                    <a:pt x="35" y="107"/>
                    <a:pt x="35" y="107"/>
                  </a:cubicBezTo>
                  <a:cubicBezTo>
                    <a:pt x="12" y="103"/>
                    <a:pt x="12" y="103"/>
                    <a:pt x="12" y="103"/>
                  </a:cubicBezTo>
                  <a:cubicBezTo>
                    <a:pt x="0" y="139"/>
                    <a:pt x="0" y="139"/>
                    <a:pt x="0" y="139"/>
                  </a:cubicBezTo>
                  <a:cubicBezTo>
                    <a:pt x="21" y="150"/>
                    <a:pt x="21" y="150"/>
                    <a:pt x="21" y="150"/>
                  </a:cubicBezTo>
                  <a:cubicBezTo>
                    <a:pt x="39" y="156"/>
                    <a:pt x="39" y="156"/>
                    <a:pt x="39" y="156"/>
                  </a:cubicBezTo>
                  <a:cubicBezTo>
                    <a:pt x="38" y="162"/>
                    <a:pt x="38" y="169"/>
                    <a:pt x="38" y="176"/>
                  </a:cubicBezTo>
                  <a:cubicBezTo>
                    <a:pt x="38" y="182"/>
                    <a:pt x="38" y="189"/>
                    <a:pt x="39" y="195"/>
                  </a:cubicBezTo>
                  <a:cubicBezTo>
                    <a:pt x="21" y="201"/>
                    <a:pt x="21" y="201"/>
                    <a:pt x="21" y="201"/>
                  </a:cubicBezTo>
                  <a:cubicBezTo>
                    <a:pt x="0" y="212"/>
                    <a:pt x="0" y="212"/>
                    <a:pt x="0" y="212"/>
                  </a:cubicBezTo>
                  <a:cubicBezTo>
                    <a:pt x="12" y="248"/>
                    <a:pt x="12" y="248"/>
                    <a:pt x="12" y="248"/>
                  </a:cubicBezTo>
                  <a:cubicBezTo>
                    <a:pt x="35" y="244"/>
                    <a:pt x="35" y="244"/>
                    <a:pt x="35" y="244"/>
                  </a:cubicBezTo>
                  <a:cubicBezTo>
                    <a:pt x="53" y="239"/>
                    <a:pt x="53" y="239"/>
                    <a:pt x="53" y="239"/>
                  </a:cubicBezTo>
                  <a:cubicBezTo>
                    <a:pt x="60" y="250"/>
                    <a:pt x="67" y="261"/>
                    <a:pt x="77" y="271"/>
                  </a:cubicBezTo>
                  <a:cubicBezTo>
                    <a:pt x="65" y="286"/>
                    <a:pt x="65" y="286"/>
                    <a:pt x="65" y="286"/>
                  </a:cubicBezTo>
                  <a:cubicBezTo>
                    <a:pt x="55" y="307"/>
                    <a:pt x="55" y="307"/>
                    <a:pt x="55" y="307"/>
                  </a:cubicBezTo>
                  <a:cubicBezTo>
                    <a:pt x="85" y="329"/>
                    <a:pt x="85" y="329"/>
                    <a:pt x="85" y="329"/>
                  </a:cubicBezTo>
                  <a:cubicBezTo>
                    <a:pt x="102" y="313"/>
                    <a:pt x="102" y="313"/>
                    <a:pt x="102" y="313"/>
                  </a:cubicBezTo>
                  <a:cubicBezTo>
                    <a:pt x="113" y="297"/>
                    <a:pt x="113" y="297"/>
                    <a:pt x="113" y="297"/>
                  </a:cubicBezTo>
                  <a:cubicBezTo>
                    <a:pt x="125" y="303"/>
                    <a:pt x="138" y="307"/>
                    <a:pt x="151" y="309"/>
                  </a:cubicBezTo>
                  <a:cubicBezTo>
                    <a:pt x="151" y="329"/>
                    <a:pt x="151" y="329"/>
                    <a:pt x="151" y="329"/>
                  </a:cubicBezTo>
                  <a:cubicBezTo>
                    <a:pt x="155" y="352"/>
                    <a:pt x="155" y="352"/>
                    <a:pt x="155" y="352"/>
                  </a:cubicBezTo>
                  <a:cubicBezTo>
                    <a:pt x="192" y="352"/>
                    <a:pt x="192" y="352"/>
                    <a:pt x="192" y="352"/>
                  </a:cubicBezTo>
                  <a:cubicBezTo>
                    <a:pt x="196" y="329"/>
                    <a:pt x="196" y="329"/>
                    <a:pt x="196" y="329"/>
                  </a:cubicBezTo>
                  <a:cubicBezTo>
                    <a:pt x="196" y="309"/>
                    <a:pt x="196" y="309"/>
                    <a:pt x="196" y="309"/>
                  </a:cubicBezTo>
                  <a:cubicBezTo>
                    <a:pt x="210" y="307"/>
                    <a:pt x="222" y="303"/>
                    <a:pt x="234" y="297"/>
                  </a:cubicBezTo>
                  <a:cubicBezTo>
                    <a:pt x="245" y="313"/>
                    <a:pt x="245" y="313"/>
                    <a:pt x="245" y="313"/>
                  </a:cubicBezTo>
                  <a:cubicBezTo>
                    <a:pt x="262" y="329"/>
                    <a:pt x="262" y="329"/>
                    <a:pt x="262" y="329"/>
                  </a:cubicBezTo>
                  <a:cubicBezTo>
                    <a:pt x="292" y="307"/>
                    <a:pt x="292" y="307"/>
                    <a:pt x="292" y="307"/>
                  </a:cubicBezTo>
                  <a:cubicBezTo>
                    <a:pt x="282" y="286"/>
                    <a:pt x="282" y="286"/>
                    <a:pt x="282" y="286"/>
                  </a:cubicBezTo>
                  <a:cubicBezTo>
                    <a:pt x="271" y="271"/>
                    <a:pt x="271" y="271"/>
                    <a:pt x="271" y="271"/>
                  </a:cubicBezTo>
                  <a:cubicBezTo>
                    <a:pt x="280" y="261"/>
                    <a:pt x="288" y="250"/>
                    <a:pt x="294" y="239"/>
                  </a:cubicBezTo>
                  <a:cubicBezTo>
                    <a:pt x="312" y="244"/>
                    <a:pt x="312" y="244"/>
                    <a:pt x="312" y="244"/>
                  </a:cubicBezTo>
                  <a:cubicBezTo>
                    <a:pt x="335" y="248"/>
                    <a:pt x="335" y="248"/>
                    <a:pt x="335" y="248"/>
                  </a:cubicBezTo>
                  <a:cubicBezTo>
                    <a:pt x="347" y="212"/>
                    <a:pt x="347" y="212"/>
                    <a:pt x="347" y="212"/>
                  </a:cubicBezTo>
                  <a:cubicBezTo>
                    <a:pt x="326" y="201"/>
                    <a:pt x="326" y="201"/>
                    <a:pt x="326" y="201"/>
                  </a:cubicBezTo>
                  <a:lnTo>
                    <a:pt x="308" y="195"/>
                  </a:lnTo>
                  <a:close/>
                  <a:moveTo>
                    <a:pt x="174" y="201"/>
                  </a:moveTo>
                  <a:cubicBezTo>
                    <a:pt x="159" y="201"/>
                    <a:pt x="148" y="190"/>
                    <a:pt x="148" y="176"/>
                  </a:cubicBezTo>
                  <a:cubicBezTo>
                    <a:pt x="148" y="162"/>
                    <a:pt x="159" y="150"/>
                    <a:pt x="174" y="150"/>
                  </a:cubicBezTo>
                  <a:cubicBezTo>
                    <a:pt x="188" y="150"/>
                    <a:pt x="199" y="162"/>
                    <a:pt x="199" y="176"/>
                  </a:cubicBezTo>
                  <a:cubicBezTo>
                    <a:pt x="199" y="190"/>
                    <a:pt x="188" y="201"/>
                    <a:pt x="174" y="201"/>
                  </a:cubicBezTo>
                  <a:close/>
                </a:path>
              </a:pathLst>
            </a:custGeom>
            <a:solidFill>
              <a:schemeClr val="accent4"/>
            </a:solid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2" name="Freeform 19"/>
            <p:cNvSpPr>
              <a:spLocks noEditPoints="1"/>
            </p:cNvSpPr>
            <p:nvPr/>
          </p:nvSpPr>
          <p:spPr bwMode="auto">
            <a:xfrm>
              <a:off x="6080125" y="3136900"/>
              <a:ext cx="747713" cy="746125"/>
            </a:xfrm>
            <a:custGeom>
              <a:avLst/>
              <a:gdLst>
                <a:gd name="T0" fmla="*/ 100 w 199"/>
                <a:gd name="T1" fmla="*/ 0 h 199"/>
                <a:gd name="T2" fmla="*/ 0 w 199"/>
                <a:gd name="T3" fmla="*/ 100 h 199"/>
                <a:gd name="T4" fmla="*/ 100 w 199"/>
                <a:gd name="T5" fmla="*/ 199 h 199"/>
                <a:gd name="T6" fmla="*/ 199 w 199"/>
                <a:gd name="T7" fmla="*/ 100 h 199"/>
                <a:gd name="T8" fmla="*/ 100 w 199"/>
                <a:gd name="T9" fmla="*/ 0 h 199"/>
                <a:gd name="T10" fmla="*/ 100 w 199"/>
                <a:gd name="T11" fmla="*/ 150 h 199"/>
                <a:gd name="T12" fmla="*/ 49 w 199"/>
                <a:gd name="T13" fmla="*/ 100 h 199"/>
                <a:gd name="T14" fmla="*/ 100 w 199"/>
                <a:gd name="T15" fmla="*/ 49 h 199"/>
                <a:gd name="T16" fmla="*/ 150 w 199"/>
                <a:gd name="T17" fmla="*/ 100 h 199"/>
                <a:gd name="T18" fmla="*/ 100 w 199"/>
                <a:gd name="T19" fmla="*/ 150 h 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9" h="199">
                  <a:moveTo>
                    <a:pt x="100" y="0"/>
                  </a:moveTo>
                  <a:cubicBezTo>
                    <a:pt x="45" y="0"/>
                    <a:pt x="0" y="45"/>
                    <a:pt x="0" y="100"/>
                  </a:cubicBezTo>
                  <a:cubicBezTo>
                    <a:pt x="0" y="155"/>
                    <a:pt x="45" y="199"/>
                    <a:pt x="100" y="199"/>
                  </a:cubicBezTo>
                  <a:cubicBezTo>
                    <a:pt x="155" y="199"/>
                    <a:pt x="199" y="155"/>
                    <a:pt x="199" y="100"/>
                  </a:cubicBezTo>
                  <a:cubicBezTo>
                    <a:pt x="199" y="45"/>
                    <a:pt x="155" y="0"/>
                    <a:pt x="100" y="0"/>
                  </a:cubicBezTo>
                  <a:close/>
                  <a:moveTo>
                    <a:pt x="100" y="150"/>
                  </a:moveTo>
                  <a:cubicBezTo>
                    <a:pt x="72" y="150"/>
                    <a:pt x="49" y="128"/>
                    <a:pt x="49" y="100"/>
                  </a:cubicBezTo>
                  <a:cubicBezTo>
                    <a:pt x="49" y="72"/>
                    <a:pt x="72" y="49"/>
                    <a:pt x="100" y="49"/>
                  </a:cubicBezTo>
                  <a:cubicBezTo>
                    <a:pt x="127" y="49"/>
                    <a:pt x="150" y="72"/>
                    <a:pt x="150" y="100"/>
                  </a:cubicBezTo>
                  <a:cubicBezTo>
                    <a:pt x="150" y="128"/>
                    <a:pt x="127" y="150"/>
                    <a:pt x="100" y="15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grpSp>
        <p:nvGrpSpPr>
          <p:cNvPr id="13" name="组合 12"/>
          <p:cNvGrpSpPr/>
          <p:nvPr/>
        </p:nvGrpSpPr>
        <p:grpSpPr>
          <a:xfrm>
            <a:off x="7492606" y="3106775"/>
            <a:ext cx="2014518" cy="2012493"/>
            <a:chOff x="5305425" y="2638425"/>
            <a:chExt cx="1579563" cy="1577975"/>
          </a:xfrm>
          <a:solidFill>
            <a:srgbClr val="000000">
              <a:alpha val="60000"/>
            </a:srgbClr>
          </a:solidFill>
          <a:effectLst/>
        </p:grpSpPr>
        <p:sp>
          <p:nvSpPr>
            <p:cNvPr id="14" name="Freeform 6"/>
            <p:cNvSpPr>
              <a:spLocks noEditPoints="1"/>
            </p:cNvSpPr>
            <p:nvPr/>
          </p:nvSpPr>
          <p:spPr bwMode="auto">
            <a:xfrm>
              <a:off x="5305425" y="2638425"/>
              <a:ext cx="1579563" cy="1577975"/>
            </a:xfrm>
            <a:custGeom>
              <a:avLst/>
              <a:gdLst>
                <a:gd name="T0" fmla="*/ 421 w 421"/>
                <a:gd name="T1" fmla="*/ 229 h 421"/>
                <a:gd name="T2" fmla="*/ 398 w 421"/>
                <a:gd name="T3" fmla="*/ 188 h 421"/>
                <a:gd name="T4" fmla="*/ 367 w 421"/>
                <a:gd name="T5" fmla="*/ 146 h 421"/>
                <a:gd name="T6" fmla="*/ 402 w 421"/>
                <a:gd name="T7" fmla="*/ 122 h 421"/>
                <a:gd name="T8" fmla="*/ 361 w 421"/>
                <a:gd name="T9" fmla="*/ 97 h 421"/>
                <a:gd name="T10" fmla="*/ 314 w 421"/>
                <a:gd name="T11" fmla="*/ 77 h 421"/>
                <a:gd name="T12" fmla="*/ 332 w 421"/>
                <a:gd name="T13" fmla="*/ 38 h 421"/>
                <a:gd name="T14" fmla="*/ 285 w 421"/>
                <a:gd name="T15" fmla="*/ 37 h 421"/>
                <a:gd name="T16" fmla="*/ 233 w 421"/>
                <a:gd name="T17" fmla="*/ 43 h 421"/>
                <a:gd name="T18" fmla="*/ 229 w 421"/>
                <a:gd name="T19" fmla="*/ 0 h 421"/>
                <a:gd name="T20" fmla="*/ 188 w 421"/>
                <a:gd name="T21" fmla="*/ 23 h 421"/>
                <a:gd name="T22" fmla="*/ 146 w 421"/>
                <a:gd name="T23" fmla="*/ 54 h 421"/>
                <a:gd name="T24" fmla="*/ 122 w 421"/>
                <a:gd name="T25" fmla="*/ 19 h 421"/>
                <a:gd name="T26" fmla="*/ 98 w 421"/>
                <a:gd name="T27" fmla="*/ 60 h 421"/>
                <a:gd name="T28" fmla="*/ 77 w 421"/>
                <a:gd name="T29" fmla="*/ 107 h 421"/>
                <a:gd name="T30" fmla="*/ 38 w 421"/>
                <a:gd name="T31" fmla="*/ 89 h 421"/>
                <a:gd name="T32" fmla="*/ 37 w 421"/>
                <a:gd name="T33" fmla="*/ 136 h 421"/>
                <a:gd name="T34" fmla="*/ 43 w 421"/>
                <a:gd name="T35" fmla="*/ 188 h 421"/>
                <a:gd name="T36" fmla="*/ 0 w 421"/>
                <a:gd name="T37" fmla="*/ 192 h 421"/>
                <a:gd name="T38" fmla="*/ 24 w 421"/>
                <a:gd name="T39" fmla="*/ 233 h 421"/>
                <a:gd name="T40" fmla="*/ 54 w 421"/>
                <a:gd name="T41" fmla="*/ 274 h 421"/>
                <a:gd name="T42" fmla="*/ 19 w 421"/>
                <a:gd name="T43" fmla="*/ 299 h 421"/>
                <a:gd name="T44" fmla="*/ 60 w 421"/>
                <a:gd name="T45" fmla="*/ 323 h 421"/>
                <a:gd name="T46" fmla="*/ 107 w 421"/>
                <a:gd name="T47" fmla="*/ 344 h 421"/>
                <a:gd name="T48" fmla="*/ 89 w 421"/>
                <a:gd name="T49" fmla="*/ 383 h 421"/>
                <a:gd name="T50" fmla="*/ 137 w 421"/>
                <a:gd name="T51" fmla="*/ 384 h 421"/>
                <a:gd name="T52" fmla="*/ 188 w 421"/>
                <a:gd name="T53" fmla="*/ 378 h 421"/>
                <a:gd name="T54" fmla="*/ 192 w 421"/>
                <a:gd name="T55" fmla="*/ 421 h 421"/>
                <a:gd name="T56" fmla="*/ 233 w 421"/>
                <a:gd name="T57" fmla="*/ 397 h 421"/>
                <a:gd name="T58" fmla="*/ 275 w 421"/>
                <a:gd name="T59" fmla="*/ 367 h 421"/>
                <a:gd name="T60" fmla="*/ 299 w 421"/>
                <a:gd name="T61" fmla="*/ 402 h 421"/>
                <a:gd name="T62" fmla="*/ 324 w 421"/>
                <a:gd name="T63" fmla="*/ 361 h 421"/>
                <a:gd name="T64" fmla="*/ 344 w 421"/>
                <a:gd name="T65" fmla="*/ 314 h 421"/>
                <a:gd name="T66" fmla="*/ 383 w 421"/>
                <a:gd name="T67" fmla="*/ 332 h 421"/>
                <a:gd name="T68" fmla="*/ 384 w 421"/>
                <a:gd name="T69" fmla="*/ 284 h 421"/>
                <a:gd name="T70" fmla="*/ 378 w 421"/>
                <a:gd name="T71" fmla="*/ 233 h 421"/>
                <a:gd name="T72" fmla="*/ 211 w 421"/>
                <a:gd name="T73" fmla="*/ 236 h 421"/>
                <a:gd name="T74" fmla="*/ 211 w 421"/>
                <a:gd name="T75" fmla="*/ 185 h 421"/>
                <a:gd name="T76" fmla="*/ 211 w 421"/>
                <a:gd name="T77" fmla="*/ 236 h 4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421" h="421">
                  <a:moveTo>
                    <a:pt x="398" y="233"/>
                  </a:moveTo>
                  <a:cubicBezTo>
                    <a:pt x="421" y="229"/>
                    <a:pt x="421" y="229"/>
                    <a:pt x="421" y="229"/>
                  </a:cubicBezTo>
                  <a:cubicBezTo>
                    <a:pt x="421" y="192"/>
                    <a:pt x="421" y="192"/>
                    <a:pt x="421" y="192"/>
                  </a:cubicBezTo>
                  <a:cubicBezTo>
                    <a:pt x="398" y="188"/>
                    <a:pt x="398" y="188"/>
                    <a:pt x="398" y="188"/>
                  </a:cubicBezTo>
                  <a:cubicBezTo>
                    <a:pt x="378" y="188"/>
                    <a:pt x="378" y="188"/>
                    <a:pt x="378" y="188"/>
                  </a:cubicBezTo>
                  <a:cubicBezTo>
                    <a:pt x="376" y="173"/>
                    <a:pt x="372" y="159"/>
                    <a:pt x="367" y="146"/>
                  </a:cubicBezTo>
                  <a:cubicBezTo>
                    <a:pt x="384" y="136"/>
                    <a:pt x="384" y="136"/>
                    <a:pt x="384" y="136"/>
                  </a:cubicBezTo>
                  <a:cubicBezTo>
                    <a:pt x="402" y="122"/>
                    <a:pt x="402" y="122"/>
                    <a:pt x="402" y="122"/>
                  </a:cubicBezTo>
                  <a:cubicBezTo>
                    <a:pt x="383" y="89"/>
                    <a:pt x="383" y="89"/>
                    <a:pt x="383" y="89"/>
                  </a:cubicBezTo>
                  <a:cubicBezTo>
                    <a:pt x="361" y="97"/>
                    <a:pt x="361" y="97"/>
                    <a:pt x="361" y="97"/>
                  </a:cubicBezTo>
                  <a:cubicBezTo>
                    <a:pt x="344" y="107"/>
                    <a:pt x="344" y="107"/>
                    <a:pt x="344" y="107"/>
                  </a:cubicBezTo>
                  <a:cubicBezTo>
                    <a:pt x="336" y="96"/>
                    <a:pt x="325" y="85"/>
                    <a:pt x="314" y="77"/>
                  </a:cubicBezTo>
                  <a:cubicBezTo>
                    <a:pt x="324" y="60"/>
                    <a:pt x="324" y="60"/>
                    <a:pt x="324" y="60"/>
                  </a:cubicBezTo>
                  <a:cubicBezTo>
                    <a:pt x="332" y="38"/>
                    <a:pt x="332" y="38"/>
                    <a:pt x="332" y="38"/>
                  </a:cubicBezTo>
                  <a:cubicBezTo>
                    <a:pt x="299" y="19"/>
                    <a:pt x="299" y="19"/>
                    <a:pt x="299" y="19"/>
                  </a:cubicBezTo>
                  <a:cubicBezTo>
                    <a:pt x="285" y="37"/>
                    <a:pt x="285" y="37"/>
                    <a:pt x="285" y="37"/>
                  </a:cubicBezTo>
                  <a:cubicBezTo>
                    <a:pt x="275" y="54"/>
                    <a:pt x="275" y="54"/>
                    <a:pt x="275" y="54"/>
                  </a:cubicBezTo>
                  <a:cubicBezTo>
                    <a:pt x="262" y="49"/>
                    <a:pt x="248" y="45"/>
                    <a:pt x="233" y="43"/>
                  </a:cubicBezTo>
                  <a:cubicBezTo>
                    <a:pt x="233" y="23"/>
                    <a:pt x="233" y="23"/>
                    <a:pt x="233" y="23"/>
                  </a:cubicBezTo>
                  <a:cubicBezTo>
                    <a:pt x="229" y="0"/>
                    <a:pt x="229" y="0"/>
                    <a:pt x="229" y="0"/>
                  </a:cubicBezTo>
                  <a:cubicBezTo>
                    <a:pt x="192" y="0"/>
                    <a:pt x="192" y="0"/>
                    <a:pt x="192" y="0"/>
                  </a:cubicBezTo>
                  <a:cubicBezTo>
                    <a:pt x="188" y="23"/>
                    <a:pt x="188" y="23"/>
                    <a:pt x="188" y="23"/>
                  </a:cubicBezTo>
                  <a:cubicBezTo>
                    <a:pt x="188" y="43"/>
                    <a:pt x="188" y="43"/>
                    <a:pt x="188" y="43"/>
                  </a:cubicBezTo>
                  <a:cubicBezTo>
                    <a:pt x="173" y="45"/>
                    <a:pt x="160" y="49"/>
                    <a:pt x="146" y="54"/>
                  </a:cubicBezTo>
                  <a:cubicBezTo>
                    <a:pt x="137" y="37"/>
                    <a:pt x="137" y="37"/>
                    <a:pt x="137" y="37"/>
                  </a:cubicBezTo>
                  <a:cubicBezTo>
                    <a:pt x="122" y="19"/>
                    <a:pt x="122" y="19"/>
                    <a:pt x="122" y="19"/>
                  </a:cubicBezTo>
                  <a:cubicBezTo>
                    <a:pt x="89" y="38"/>
                    <a:pt x="89" y="38"/>
                    <a:pt x="89" y="38"/>
                  </a:cubicBezTo>
                  <a:cubicBezTo>
                    <a:pt x="98" y="60"/>
                    <a:pt x="98" y="60"/>
                    <a:pt x="98" y="60"/>
                  </a:cubicBezTo>
                  <a:cubicBezTo>
                    <a:pt x="107" y="77"/>
                    <a:pt x="107" y="77"/>
                    <a:pt x="107" y="77"/>
                  </a:cubicBezTo>
                  <a:cubicBezTo>
                    <a:pt x="96" y="85"/>
                    <a:pt x="86" y="96"/>
                    <a:pt x="77" y="107"/>
                  </a:cubicBezTo>
                  <a:cubicBezTo>
                    <a:pt x="60" y="97"/>
                    <a:pt x="60" y="97"/>
                    <a:pt x="60" y="97"/>
                  </a:cubicBezTo>
                  <a:cubicBezTo>
                    <a:pt x="38" y="89"/>
                    <a:pt x="38" y="89"/>
                    <a:pt x="38" y="89"/>
                  </a:cubicBezTo>
                  <a:cubicBezTo>
                    <a:pt x="19" y="122"/>
                    <a:pt x="19" y="122"/>
                    <a:pt x="19" y="122"/>
                  </a:cubicBezTo>
                  <a:cubicBezTo>
                    <a:pt x="37" y="136"/>
                    <a:pt x="37" y="136"/>
                    <a:pt x="37" y="136"/>
                  </a:cubicBezTo>
                  <a:cubicBezTo>
                    <a:pt x="54" y="146"/>
                    <a:pt x="54" y="146"/>
                    <a:pt x="54" y="146"/>
                  </a:cubicBezTo>
                  <a:cubicBezTo>
                    <a:pt x="49" y="159"/>
                    <a:pt x="45" y="173"/>
                    <a:pt x="43" y="188"/>
                  </a:cubicBezTo>
                  <a:cubicBezTo>
                    <a:pt x="24" y="188"/>
                    <a:pt x="24" y="188"/>
                    <a:pt x="24" y="188"/>
                  </a:cubicBezTo>
                  <a:cubicBezTo>
                    <a:pt x="0" y="192"/>
                    <a:pt x="0" y="192"/>
                    <a:pt x="0" y="192"/>
                  </a:cubicBezTo>
                  <a:cubicBezTo>
                    <a:pt x="0" y="229"/>
                    <a:pt x="0" y="229"/>
                    <a:pt x="0" y="229"/>
                  </a:cubicBezTo>
                  <a:cubicBezTo>
                    <a:pt x="24" y="233"/>
                    <a:pt x="24" y="233"/>
                    <a:pt x="24" y="233"/>
                  </a:cubicBezTo>
                  <a:cubicBezTo>
                    <a:pt x="43" y="233"/>
                    <a:pt x="43" y="233"/>
                    <a:pt x="43" y="233"/>
                  </a:cubicBezTo>
                  <a:cubicBezTo>
                    <a:pt x="45" y="247"/>
                    <a:pt x="49" y="261"/>
                    <a:pt x="54" y="274"/>
                  </a:cubicBezTo>
                  <a:cubicBezTo>
                    <a:pt x="37" y="284"/>
                    <a:pt x="37" y="284"/>
                    <a:pt x="37" y="284"/>
                  </a:cubicBezTo>
                  <a:cubicBezTo>
                    <a:pt x="19" y="299"/>
                    <a:pt x="19" y="299"/>
                    <a:pt x="19" y="299"/>
                  </a:cubicBezTo>
                  <a:cubicBezTo>
                    <a:pt x="38" y="332"/>
                    <a:pt x="38" y="332"/>
                    <a:pt x="38" y="332"/>
                  </a:cubicBezTo>
                  <a:cubicBezTo>
                    <a:pt x="60" y="323"/>
                    <a:pt x="60" y="323"/>
                    <a:pt x="60" y="323"/>
                  </a:cubicBezTo>
                  <a:cubicBezTo>
                    <a:pt x="77" y="314"/>
                    <a:pt x="77" y="314"/>
                    <a:pt x="77" y="314"/>
                  </a:cubicBezTo>
                  <a:cubicBezTo>
                    <a:pt x="86" y="325"/>
                    <a:pt x="96" y="335"/>
                    <a:pt x="107" y="344"/>
                  </a:cubicBezTo>
                  <a:cubicBezTo>
                    <a:pt x="98" y="361"/>
                    <a:pt x="98" y="361"/>
                    <a:pt x="98" y="361"/>
                  </a:cubicBezTo>
                  <a:cubicBezTo>
                    <a:pt x="89" y="383"/>
                    <a:pt x="89" y="383"/>
                    <a:pt x="89" y="383"/>
                  </a:cubicBezTo>
                  <a:cubicBezTo>
                    <a:pt x="122" y="402"/>
                    <a:pt x="122" y="402"/>
                    <a:pt x="122" y="402"/>
                  </a:cubicBezTo>
                  <a:cubicBezTo>
                    <a:pt x="137" y="384"/>
                    <a:pt x="137" y="384"/>
                    <a:pt x="137" y="384"/>
                  </a:cubicBezTo>
                  <a:cubicBezTo>
                    <a:pt x="146" y="367"/>
                    <a:pt x="146" y="367"/>
                    <a:pt x="146" y="367"/>
                  </a:cubicBezTo>
                  <a:cubicBezTo>
                    <a:pt x="160" y="372"/>
                    <a:pt x="173" y="376"/>
                    <a:pt x="188" y="378"/>
                  </a:cubicBezTo>
                  <a:cubicBezTo>
                    <a:pt x="188" y="397"/>
                    <a:pt x="188" y="397"/>
                    <a:pt x="188" y="397"/>
                  </a:cubicBezTo>
                  <a:cubicBezTo>
                    <a:pt x="192" y="421"/>
                    <a:pt x="192" y="421"/>
                    <a:pt x="192" y="421"/>
                  </a:cubicBezTo>
                  <a:cubicBezTo>
                    <a:pt x="229" y="421"/>
                    <a:pt x="229" y="421"/>
                    <a:pt x="229" y="421"/>
                  </a:cubicBezTo>
                  <a:cubicBezTo>
                    <a:pt x="233" y="397"/>
                    <a:pt x="233" y="397"/>
                    <a:pt x="233" y="397"/>
                  </a:cubicBezTo>
                  <a:cubicBezTo>
                    <a:pt x="233" y="378"/>
                    <a:pt x="233" y="378"/>
                    <a:pt x="233" y="378"/>
                  </a:cubicBezTo>
                  <a:cubicBezTo>
                    <a:pt x="248" y="376"/>
                    <a:pt x="262" y="372"/>
                    <a:pt x="275" y="367"/>
                  </a:cubicBezTo>
                  <a:cubicBezTo>
                    <a:pt x="285" y="384"/>
                    <a:pt x="285" y="384"/>
                    <a:pt x="285" y="384"/>
                  </a:cubicBezTo>
                  <a:cubicBezTo>
                    <a:pt x="299" y="402"/>
                    <a:pt x="299" y="402"/>
                    <a:pt x="299" y="402"/>
                  </a:cubicBezTo>
                  <a:cubicBezTo>
                    <a:pt x="332" y="383"/>
                    <a:pt x="332" y="383"/>
                    <a:pt x="332" y="383"/>
                  </a:cubicBezTo>
                  <a:cubicBezTo>
                    <a:pt x="324" y="361"/>
                    <a:pt x="324" y="361"/>
                    <a:pt x="324" y="361"/>
                  </a:cubicBezTo>
                  <a:cubicBezTo>
                    <a:pt x="314" y="344"/>
                    <a:pt x="314" y="344"/>
                    <a:pt x="314" y="344"/>
                  </a:cubicBezTo>
                  <a:cubicBezTo>
                    <a:pt x="325" y="335"/>
                    <a:pt x="336" y="325"/>
                    <a:pt x="344" y="314"/>
                  </a:cubicBezTo>
                  <a:cubicBezTo>
                    <a:pt x="361" y="323"/>
                    <a:pt x="361" y="323"/>
                    <a:pt x="361" y="323"/>
                  </a:cubicBezTo>
                  <a:cubicBezTo>
                    <a:pt x="383" y="332"/>
                    <a:pt x="383" y="332"/>
                    <a:pt x="383" y="332"/>
                  </a:cubicBezTo>
                  <a:cubicBezTo>
                    <a:pt x="402" y="299"/>
                    <a:pt x="402" y="299"/>
                    <a:pt x="402" y="299"/>
                  </a:cubicBezTo>
                  <a:cubicBezTo>
                    <a:pt x="384" y="284"/>
                    <a:pt x="384" y="284"/>
                    <a:pt x="384" y="284"/>
                  </a:cubicBezTo>
                  <a:cubicBezTo>
                    <a:pt x="367" y="274"/>
                    <a:pt x="367" y="274"/>
                    <a:pt x="367" y="274"/>
                  </a:cubicBezTo>
                  <a:cubicBezTo>
                    <a:pt x="372" y="261"/>
                    <a:pt x="376" y="247"/>
                    <a:pt x="378" y="233"/>
                  </a:cubicBezTo>
                  <a:lnTo>
                    <a:pt x="398" y="233"/>
                  </a:lnTo>
                  <a:close/>
                  <a:moveTo>
                    <a:pt x="211" y="236"/>
                  </a:moveTo>
                  <a:cubicBezTo>
                    <a:pt x="197" y="236"/>
                    <a:pt x="185" y="224"/>
                    <a:pt x="185" y="210"/>
                  </a:cubicBezTo>
                  <a:cubicBezTo>
                    <a:pt x="185" y="196"/>
                    <a:pt x="197" y="185"/>
                    <a:pt x="211" y="185"/>
                  </a:cubicBezTo>
                  <a:cubicBezTo>
                    <a:pt x="225" y="185"/>
                    <a:pt x="236" y="196"/>
                    <a:pt x="236" y="210"/>
                  </a:cubicBezTo>
                  <a:cubicBezTo>
                    <a:pt x="236" y="224"/>
                    <a:pt x="225" y="236"/>
                    <a:pt x="211" y="236"/>
                  </a:cubicBezTo>
                  <a:close/>
                </a:path>
              </a:pathLst>
            </a:custGeom>
            <a:solidFill>
              <a:schemeClr val="accent5"/>
            </a:solidFill>
            <a:ln>
              <a:noFill/>
            </a:ln>
            <a:effectLst/>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sp>
          <p:nvSpPr>
            <p:cNvPr id="15" name="Freeform 7"/>
            <p:cNvSpPr>
              <a:spLocks noEditPoints="1"/>
            </p:cNvSpPr>
            <p:nvPr/>
          </p:nvSpPr>
          <p:spPr bwMode="auto">
            <a:xfrm>
              <a:off x="5602288" y="2933700"/>
              <a:ext cx="985838" cy="985838"/>
            </a:xfrm>
            <a:custGeom>
              <a:avLst/>
              <a:gdLst>
                <a:gd name="T0" fmla="*/ 132 w 263"/>
                <a:gd name="T1" fmla="*/ 0 h 263"/>
                <a:gd name="T2" fmla="*/ 0 w 263"/>
                <a:gd name="T3" fmla="*/ 131 h 263"/>
                <a:gd name="T4" fmla="*/ 132 w 263"/>
                <a:gd name="T5" fmla="*/ 263 h 263"/>
                <a:gd name="T6" fmla="*/ 263 w 263"/>
                <a:gd name="T7" fmla="*/ 131 h 263"/>
                <a:gd name="T8" fmla="*/ 132 w 263"/>
                <a:gd name="T9" fmla="*/ 0 h 263"/>
                <a:gd name="T10" fmla="*/ 132 w 263"/>
                <a:gd name="T11" fmla="*/ 190 h 263"/>
                <a:gd name="T12" fmla="*/ 73 w 263"/>
                <a:gd name="T13" fmla="*/ 131 h 263"/>
                <a:gd name="T14" fmla="*/ 132 w 263"/>
                <a:gd name="T15" fmla="*/ 73 h 263"/>
                <a:gd name="T16" fmla="*/ 190 w 263"/>
                <a:gd name="T17" fmla="*/ 131 h 263"/>
                <a:gd name="T18" fmla="*/ 132 w 263"/>
                <a:gd name="T19" fmla="*/ 190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3" h="263">
                  <a:moveTo>
                    <a:pt x="132" y="0"/>
                  </a:moveTo>
                  <a:cubicBezTo>
                    <a:pt x="59" y="0"/>
                    <a:pt x="0" y="59"/>
                    <a:pt x="0" y="131"/>
                  </a:cubicBezTo>
                  <a:cubicBezTo>
                    <a:pt x="0" y="204"/>
                    <a:pt x="59" y="263"/>
                    <a:pt x="132" y="263"/>
                  </a:cubicBezTo>
                  <a:cubicBezTo>
                    <a:pt x="204" y="263"/>
                    <a:pt x="263" y="204"/>
                    <a:pt x="263" y="131"/>
                  </a:cubicBezTo>
                  <a:cubicBezTo>
                    <a:pt x="263" y="59"/>
                    <a:pt x="204" y="0"/>
                    <a:pt x="132" y="0"/>
                  </a:cubicBezTo>
                  <a:close/>
                  <a:moveTo>
                    <a:pt x="132" y="190"/>
                  </a:moveTo>
                  <a:cubicBezTo>
                    <a:pt x="99" y="190"/>
                    <a:pt x="73" y="164"/>
                    <a:pt x="73" y="131"/>
                  </a:cubicBezTo>
                  <a:cubicBezTo>
                    <a:pt x="73" y="99"/>
                    <a:pt x="99" y="73"/>
                    <a:pt x="132" y="73"/>
                  </a:cubicBezTo>
                  <a:cubicBezTo>
                    <a:pt x="164" y="73"/>
                    <a:pt x="190" y="99"/>
                    <a:pt x="190" y="131"/>
                  </a:cubicBezTo>
                  <a:cubicBezTo>
                    <a:pt x="190" y="164"/>
                    <a:pt x="164" y="190"/>
                    <a:pt x="132" y="190"/>
                  </a:cubicBezTo>
                  <a:close/>
                </a:path>
              </a:pathLst>
            </a:custGeom>
            <a:solidFill>
              <a:schemeClr val="bg1"/>
            </a:solidFill>
            <a:ln>
              <a:noFill/>
            </a:ln>
            <a:extLst>
              <a:ext uri="{91240B29-F687-4F45-9708-019B960494DF}">
                <a14:hiddenLine xmlns:a14="http://schemas.microsoft.com/office/drawing/2010/main" xmlns="" w="9525">
                  <a:solidFill>
                    <a:srgbClr val="000000"/>
                  </a:solidFill>
                  <a:round/>
                </a14:hiddenLine>
              </a:ext>
            </a:extLst>
          </p:spPr>
          <p:txBody>
            <a:bodyPr vert="horz" wrap="square" lIns="91440" tIns="45720" rIns="91440" bIns="45720" numCol="1" anchor="t" anchorCtr="0" compatLnSpc="1"/>
            <a:lstStyle/>
            <a:p>
              <a:endParaRPr lang="zh-CN" altLang="en-US">
                <a:cs typeface="+mn-ea"/>
              </a:endParaRPr>
            </a:p>
          </p:txBody>
        </p:sp>
      </p:grpSp>
      <p:sp>
        <p:nvSpPr>
          <p:cNvPr id="16" name="TextBox 15"/>
          <p:cNvSpPr txBox="1"/>
          <p:nvPr/>
        </p:nvSpPr>
        <p:spPr>
          <a:xfrm>
            <a:off x="525450" y="3223332"/>
            <a:ext cx="1519638" cy="892542"/>
          </a:xfrm>
          <a:prstGeom prst="rect">
            <a:avLst/>
          </a:prstGeom>
          <a:noFill/>
        </p:spPr>
        <p:txBody>
          <a:bodyPr wrap="square" lIns="91431" tIns="45715" rIns="91431" bIns="45715" rtlCol="0" anchor="ctr">
            <a:spAutoFit/>
          </a:bodyPr>
          <a:lstStyle/>
          <a:p>
            <a:pPr lvl="0"/>
            <a:endParaRPr lang="en-US" altLang="zh-CN" sz="700" dirty="0">
              <a:solidFill>
                <a:schemeClr val="tx1">
                  <a:lumMod val="50000"/>
                  <a:lumOff val="50000"/>
                </a:schemeClr>
              </a:solidFill>
              <a:latin typeface="+mn-ea"/>
              <a:cs typeface="+mn-ea"/>
            </a:endParaRPr>
          </a:p>
          <a:p>
            <a:pPr lvl="0"/>
            <a:r>
              <a:rPr lang="zh-CN" altLang="en-US" sz="1500" dirty="0">
                <a:solidFill>
                  <a:schemeClr val="tx1">
                    <a:lumMod val="50000"/>
                    <a:lumOff val="50000"/>
                  </a:schemeClr>
                </a:solidFill>
                <a:latin typeface="+mn-ea"/>
                <a:cs typeface="+mn-ea"/>
              </a:rPr>
              <a:t>单击添加文本单击添加文本单击添加文本</a:t>
            </a:r>
          </a:p>
        </p:txBody>
      </p:sp>
      <p:sp>
        <p:nvSpPr>
          <p:cNvPr id="17" name="矩形 16"/>
          <p:cNvSpPr/>
          <p:nvPr/>
        </p:nvSpPr>
        <p:spPr>
          <a:xfrm>
            <a:off x="2892690" y="1531334"/>
            <a:ext cx="1598895" cy="400111"/>
          </a:xfrm>
          <a:prstGeom prst="rect">
            <a:avLst/>
          </a:prstGeom>
        </p:spPr>
        <p:txBody>
          <a:bodyPr wrap="square" lIns="91431" tIns="45715" rIns="91431" bIns="45715">
            <a:spAutoFit/>
          </a:bodyPr>
          <a:lstStyle/>
          <a:p>
            <a:pPr algn="ctr"/>
            <a:r>
              <a:rPr lang="zh-CN" altLang="en-US" sz="2000" b="1" dirty="0">
                <a:solidFill>
                  <a:schemeClr val="accent2"/>
                </a:solidFill>
                <a:latin typeface="+mn-ea"/>
                <a:cs typeface="+mn-ea"/>
              </a:rPr>
              <a:t>添加标题</a:t>
            </a:r>
            <a:endParaRPr lang="en-US" altLang="zh-CN" b="1" dirty="0">
              <a:solidFill>
                <a:schemeClr val="accent2"/>
              </a:solidFill>
              <a:latin typeface="+mn-ea"/>
              <a:cs typeface="+mn-ea"/>
            </a:endParaRPr>
          </a:p>
        </p:txBody>
      </p:sp>
      <p:sp>
        <p:nvSpPr>
          <p:cNvPr id="18" name="TextBox 17"/>
          <p:cNvSpPr txBox="1"/>
          <p:nvPr/>
        </p:nvSpPr>
        <p:spPr>
          <a:xfrm>
            <a:off x="1561442" y="4373890"/>
            <a:ext cx="1734754" cy="892542"/>
          </a:xfrm>
          <a:prstGeom prst="rect">
            <a:avLst/>
          </a:prstGeom>
          <a:noFill/>
        </p:spPr>
        <p:txBody>
          <a:bodyPr wrap="square" lIns="91431" tIns="45715" rIns="91431" bIns="45715" rtlCol="0" anchor="ctr">
            <a:spAutoFit/>
          </a:bodyPr>
          <a:lstStyle/>
          <a:p>
            <a:pPr lvl="0"/>
            <a:endParaRPr lang="en-US" altLang="zh-CN" sz="700">
              <a:solidFill>
                <a:schemeClr val="tx1">
                  <a:lumMod val="50000"/>
                  <a:lumOff val="50000"/>
                </a:schemeClr>
              </a:solidFill>
              <a:latin typeface="+mn-ea"/>
              <a:cs typeface="+mn-ea"/>
            </a:endParaRPr>
          </a:p>
          <a:p>
            <a:r>
              <a:rPr lang="zh-CN" altLang="en-US" sz="1500">
                <a:solidFill>
                  <a:schemeClr val="tx1">
                    <a:lumMod val="50000"/>
                    <a:lumOff val="50000"/>
                  </a:schemeClr>
                </a:solidFill>
                <a:latin typeface="+mn-ea"/>
                <a:cs typeface="+mn-ea"/>
              </a:rPr>
              <a:t>单击添加文本单击添加文本单击添加文本单击添加文本</a:t>
            </a:r>
          </a:p>
        </p:txBody>
      </p:sp>
      <p:sp>
        <p:nvSpPr>
          <p:cNvPr id="19" name="矩形 18"/>
          <p:cNvSpPr/>
          <p:nvPr/>
        </p:nvSpPr>
        <p:spPr>
          <a:xfrm>
            <a:off x="4371880" y="6005222"/>
            <a:ext cx="1598895" cy="400111"/>
          </a:xfrm>
          <a:prstGeom prst="rect">
            <a:avLst/>
          </a:prstGeom>
        </p:spPr>
        <p:txBody>
          <a:bodyPr wrap="square" lIns="91431" tIns="45715" rIns="91431" bIns="45715">
            <a:spAutoFit/>
          </a:bodyPr>
          <a:lstStyle/>
          <a:p>
            <a:pPr algn="ctr"/>
            <a:r>
              <a:rPr lang="zh-CN" altLang="en-US" sz="2000" b="1" dirty="0">
                <a:solidFill>
                  <a:schemeClr val="accent3"/>
                </a:solidFill>
                <a:latin typeface="+mn-ea"/>
                <a:cs typeface="+mn-ea"/>
              </a:rPr>
              <a:t>添加标题</a:t>
            </a:r>
            <a:endParaRPr lang="en-US" altLang="zh-CN" b="1" dirty="0">
              <a:solidFill>
                <a:schemeClr val="accent3"/>
              </a:solidFill>
              <a:latin typeface="+mn-ea"/>
              <a:cs typeface="+mn-ea"/>
            </a:endParaRPr>
          </a:p>
        </p:txBody>
      </p:sp>
      <p:sp>
        <p:nvSpPr>
          <p:cNvPr id="20" name="TextBox 19"/>
          <p:cNvSpPr txBox="1"/>
          <p:nvPr/>
        </p:nvSpPr>
        <p:spPr>
          <a:xfrm>
            <a:off x="8408547" y="2272638"/>
            <a:ext cx="2151953" cy="661710"/>
          </a:xfrm>
          <a:prstGeom prst="rect">
            <a:avLst/>
          </a:prstGeom>
          <a:noFill/>
        </p:spPr>
        <p:txBody>
          <a:bodyPr wrap="square" lIns="91431" tIns="45715" rIns="91431" bIns="45715" rtlCol="0" anchor="ctr">
            <a:spAutoFit/>
          </a:bodyPr>
          <a:lstStyle/>
          <a:p>
            <a:pPr lvl="0"/>
            <a:endParaRPr lang="en-US" altLang="zh-CN" sz="700" dirty="0">
              <a:solidFill>
                <a:schemeClr val="tx1">
                  <a:lumMod val="50000"/>
                  <a:lumOff val="50000"/>
                </a:schemeClr>
              </a:solidFill>
              <a:latin typeface="+mn-ea"/>
              <a:cs typeface="+mn-ea"/>
            </a:endParaRPr>
          </a:p>
          <a:p>
            <a:pPr lvl="0"/>
            <a:r>
              <a:rPr lang="zh-CN" altLang="en-US" sz="1500" dirty="0">
                <a:solidFill>
                  <a:schemeClr val="tx1">
                    <a:lumMod val="50000"/>
                    <a:lumOff val="50000"/>
                  </a:schemeClr>
                </a:solidFill>
                <a:latin typeface="+mn-ea"/>
                <a:cs typeface="+mn-ea"/>
              </a:rPr>
              <a:t>单击添加文本单击添加文本单击添加文本</a:t>
            </a:r>
          </a:p>
        </p:txBody>
      </p:sp>
      <p:sp>
        <p:nvSpPr>
          <p:cNvPr id="21" name="矩形 20"/>
          <p:cNvSpPr/>
          <p:nvPr/>
        </p:nvSpPr>
        <p:spPr>
          <a:xfrm>
            <a:off x="6094849" y="2257474"/>
            <a:ext cx="1598895" cy="400111"/>
          </a:xfrm>
          <a:prstGeom prst="rect">
            <a:avLst/>
          </a:prstGeom>
        </p:spPr>
        <p:txBody>
          <a:bodyPr wrap="square" lIns="91431" tIns="45715" rIns="91431" bIns="45715">
            <a:spAutoFit/>
          </a:bodyPr>
          <a:lstStyle/>
          <a:p>
            <a:pPr algn="ctr"/>
            <a:r>
              <a:rPr lang="zh-CN" altLang="en-US" sz="2000" b="1" dirty="0">
                <a:solidFill>
                  <a:schemeClr val="accent4"/>
                </a:solidFill>
                <a:latin typeface="+mn-ea"/>
                <a:cs typeface="+mn-ea"/>
              </a:rPr>
              <a:t>添加标题</a:t>
            </a:r>
            <a:endParaRPr lang="en-US" altLang="zh-CN" b="1" dirty="0">
              <a:solidFill>
                <a:schemeClr val="accent4"/>
              </a:solidFill>
              <a:latin typeface="+mn-ea"/>
              <a:cs typeface="+mn-ea"/>
            </a:endParaRPr>
          </a:p>
        </p:txBody>
      </p:sp>
      <p:sp>
        <p:nvSpPr>
          <p:cNvPr id="22" name="TextBox 21"/>
          <p:cNvSpPr txBox="1"/>
          <p:nvPr/>
        </p:nvSpPr>
        <p:spPr>
          <a:xfrm>
            <a:off x="9840416" y="4412919"/>
            <a:ext cx="2020608" cy="892542"/>
          </a:xfrm>
          <a:prstGeom prst="rect">
            <a:avLst/>
          </a:prstGeom>
          <a:noFill/>
        </p:spPr>
        <p:txBody>
          <a:bodyPr wrap="square" lIns="91431" tIns="45715" rIns="91431" bIns="45715" rtlCol="0" anchor="ctr">
            <a:spAutoFit/>
          </a:bodyPr>
          <a:lstStyle/>
          <a:p>
            <a:pPr lvl="0"/>
            <a:endParaRPr lang="en-US" altLang="zh-CN" sz="700">
              <a:solidFill>
                <a:schemeClr val="tx1">
                  <a:lumMod val="50000"/>
                  <a:lumOff val="50000"/>
                </a:schemeClr>
              </a:solidFill>
              <a:latin typeface="+mn-ea"/>
              <a:cs typeface="+mn-ea"/>
            </a:endParaRPr>
          </a:p>
          <a:p>
            <a:pPr lvl="0"/>
            <a:r>
              <a:rPr lang="zh-CN" altLang="en-US" sz="1500">
                <a:solidFill>
                  <a:schemeClr val="tx1">
                    <a:lumMod val="50000"/>
                    <a:lumOff val="50000"/>
                  </a:schemeClr>
                </a:solidFill>
                <a:latin typeface="+mn-ea"/>
                <a:cs typeface="+mn-ea"/>
              </a:rPr>
              <a:t>单击添加文本单击添加文本单击添加文本单击添加文本</a:t>
            </a:r>
          </a:p>
        </p:txBody>
      </p:sp>
      <p:sp>
        <p:nvSpPr>
          <p:cNvPr id="23" name="矩形 22"/>
          <p:cNvSpPr/>
          <p:nvPr/>
        </p:nvSpPr>
        <p:spPr>
          <a:xfrm>
            <a:off x="7700420" y="5248358"/>
            <a:ext cx="1598895" cy="400111"/>
          </a:xfrm>
          <a:prstGeom prst="rect">
            <a:avLst/>
          </a:prstGeom>
        </p:spPr>
        <p:txBody>
          <a:bodyPr wrap="square" lIns="91431" tIns="45715" rIns="91431" bIns="45715">
            <a:spAutoFit/>
          </a:bodyPr>
          <a:lstStyle/>
          <a:p>
            <a:pPr algn="ctr"/>
            <a:r>
              <a:rPr lang="zh-CN" altLang="en-US" sz="2000" b="1" dirty="0">
                <a:solidFill>
                  <a:schemeClr val="accent5"/>
                </a:solidFill>
                <a:latin typeface="+mn-ea"/>
                <a:cs typeface="+mn-ea"/>
              </a:rPr>
              <a:t>添加标题</a:t>
            </a:r>
            <a:endParaRPr lang="en-US" altLang="zh-CN" b="1" dirty="0">
              <a:solidFill>
                <a:schemeClr val="accent5"/>
              </a:solidFill>
              <a:latin typeface="+mn-ea"/>
              <a:cs typeface="+mn-ea"/>
            </a:endParaRPr>
          </a:p>
        </p:txBody>
      </p:sp>
      <p:cxnSp>
        <p:nvCxnSpPr>
          <p:cNvPr id="24" name="肘形连接符 23"/>
          <p:cNvCxnSpPr/>
          <p:nvPr/>
        </p:nvCxnSpPr>
        <p:spPr>
          <a:xfrm rot="10800000" flipV="1">
            <a:off x="565004" y="3388281"/>
            <a:ext cx="2119879" cy="723727"/>
          </a:xfrm>
          <a:prstGeom prst="bentConnector3">
            <a:avLst>
              <a:gd name="adj1" fmla="val 32626"/>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5" name="肘形连接符 24"/>
          <p:cNvCxnSpPr/>
          <p:nvPr/>
        </p:nvCxnSpPr>
        <p:spPr>
          <a:xfrm rot="10800000">
            <a:off x="1624943" y="4438609"/>
            <a:ext cx="2281998" cy="501116"/>
          </a:xfrm>
          <a:prstGeom prst="bentConnector3">
            <a:avLst>
              <a:gd name="adj1" fmla="val 29965"/>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6" name="肘形连接符 25"/>
          <p:cNvCxnSpPr/>
          <p:nvPr/>
        </p:nvCxnSpPr>
        <p:spPr>
          <a:xfrm rot="10800000" flipV="1">
            <a:off x="9288299" y="4481506"/>
            <a:ext cx="2424326" cy="491983"/>
          </a:xfrm>
          <a:prstGeom prst="bentConnector3">
            <a:avLst>
              <a:gd name="adj1" fmla="val 77764"/>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7" name="肘形连接符 26"/>
          <p:cNvCxnSpPr/>
          <p:nvPr/>
        </p:nvCxnSpPr>
        <p:spPr>
          <a:xfrm rot="10800000" flipV="1">
            <a:off x="7693746" y="2257474"/>
            <a:ext cx="2866753" cy="692036"/>
          </a:xfrm>
          <a:prstGeom prst="bentConnector3">
            <a:avLst>
              <a:gd name="adj1" fmla="val 77024"/>
            </a:avLst>
          </a:prstGeom>
          <a:ln>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 name="标题 1"/>
          <p:cNvSpPr>
            <a:spLocks noGrp="1"/>
          </p:cNvSpPr>
          <p:nvPr>
            <p:ph type="title"/>
          </p:nvPr>
        </p:nvSpPr>
        <p:spPr/>
        <p:txBody>
          <a:bodyPr/>
          <a:lstStyle/>
          <a:p>
            <a:r>
              <a:rPr lang="zh-CN" altLang="en-US" dirty="0"/>
              <a:t>单击此处添加标题</a:t>
            </a:r>
            <a:endParaRPr lang="zh-CN" altLang="en-US" dirty="0">
              <a:ea typeface="+mn-ea"/>
              <a:cs typeface="+mn-ea"/>
            </a:endParaRP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decel="10000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8" presetClass="emph" presetSubtype="0" repeatCount="indefinite" fill="hold" nodeType="withEffect">
                                  <p:stCondLst>
                                    <p:cond delay="0"/>
                                  </p:stCondLst>
                                  <p:childTnLst>
                                    <p:animRot by="-43200000">
                                      <p:cBhvr>
                                        <p:cTn id="10" dur="4000" fill="hold"/>
                                        <p:tgtEl>
                                          <p:spTgt spid="4"/>
                                        </p:tgtEl>
                                        <p:attrNameLst>
                                          <p:attrName>r</p:attrName>
                                        </p:attrNameLst>
                                      </p:cBhvr>
                                    </p:animRot>
                                  </p:childTnLst>
                                </p:cTn>
                              </p:par>
                              <p:par>
                                <p:cTn id="11" presetID="22" presetClass="entr" presetSubtype="2" fill="hold" nodeType="withEffect">
                                  <p:stCondLst>
                                    <p:cond delay="500"/>
                                  </p:stCondLst>
                                  <p:childTnLst>
                                    <p:set>
                                      <p:cBhvr>
                                        <p:cTn id="12" dur="1" fill="hold">
                                          <p:stCondLst>
                                            <p:cond delay="0"/>
                                          </p:stCondLst>
                                        </p:cTn>
                                        <p:tgtEl>
                                          <p:spTgt spid="24"/>
                                        </p:tgtEl>
                                        <p:attrNameLst>
                                          <p:attrName>style.visibility</p:attrName>
                                        </p:attrNameLst>
                                      </p:cBhvr>
                                      <p:to>
                                        <p:strVal val="visible"/>
                                      </p:to>
                                    </p:set>
                                    <p:animEffect transition="in" filter="wipe(right)">
                                      <p:cBhvr>
                                        <p:cTn id="13" dur="500"/>
                                        <p:tgtEl>
                                          <p:spTgt spid="24"/>
                                        </p:tgtEl>
                                      </p:cBhvr>
                                    </p:animEffect>
                                  </p:childTnLst>
                                </p:cTn>
                              </p:par>
                              <p:par>
                                <p:cTn id="14" presetID="53" presetClass="entr" presetSubtype="16" fill="hold" grpId="0" nodeType="withEffect">
                                  <p:stCondLst>
                                    <p:cond delay="500"/>
                                  </p:stCondLst>
                                  <p:childTnLst>
                                    <p:set>
                                      <p:cBhvr>
                                        <p:cTn id="15" dur="1" fill="hold">
                                          <p:stCondLst>
                                            <p:cond delay="0"/>
                                          </p:stCondLst>
                                        </p:cTn>
                                        <p:tgtEl>
                                          <p:spTgt spid="16"/>
                                        </p:tgtEl>
                                        <p:attrNameLst>
                                          <p:attrName>style.visibility</p:attrName>
                                        </p:attrNameLst>
                                      </p:cBhvr>
                                      <p:to>
                                        <p:strVal val="visible"/>
                                      </p:to>
                                    </p:set>
                                    <p:anim calcmode="lin" valueType="num">
                                      <p:cBhvr>
                                        <p:cTn id="16" dur="500" fill="hold"/>
                                        <p:tgtEl>
                                          <p:spTgt spid="16"/>
                                        </p:tgtEl>
                                        <p:attrNameLst>
                                          <p:attrName>ppt_w</p:attrName>
                                        </p:attrNameLst>
                                      </p:cBhvr>
                                      <p:tavLst>
                                        <p:tav tm="0">
                                          <p:val>
                                            <p:fltVal val="0"/>
                                          </p:val>
                                        </p:tav>
                                        <p:tav tm="100000">
                                          <p:val>
                                            <p:strVal val="#ppt_w"/>
                                          </p:val>
                                        </p:tav>
                                      </p:tavLst>
                                    </p:anim>
                                    <p:anim calcmode="lin" valueType="num">
                                      <p:cBhvr>
                                        <p:cTn id="17" dur="500" fill="hold"/>
                                        <p:tgtEl>
                                          <p:spTgt spid="16"/>
                                        </p:tgtEl>
                                        <p:attrNameLst>
                                          <p:attrName>ppt_h</p:attrName>
                                        </p:attrNameLst>
                                      </p:cBhvr>
                                      <p:tavLst>
                                        <p:tav tm="0">
                                          <p:val>
                                            <p:fltVal val="0"/>
                                          </p:val>
                                        </p:tav>
                                        <p:tav tm="100000">
                                          <p:val>
                                            <p:strVal val="#ppt_h"/>
                                          </p:val>
                                        </p:tav>
                                      </p:tavLst>
                                    </p:anim>
                                    <p:animEffect transition="in" filter="fade">
                                      <p:cBhvr>
                                        <p:cTn id="18" dur="500"/>
                                        <p:tgtEl>
                                          <p:spTgt spid="16"/>
                                        </p:tgtEl>
                                      </p:cBhvr>
                                    </p:animEffect>
                                  </p:childTnLst>
                                </p:cTn>
                              </p:par>
                              <p:par>
                                <p:cTn id="19" presetID="10" presetClass="entr" presetSubtype="0" fill="hold" grpId="0" nodeType="withEffect">
                                  <p:stCondLst>
                                    <p:cond delay="50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500"/>
                                        <p:tgtEl>
                                          <p:spTgt spid="17"/>
                                        </p:tgtEl>
                                      </p:cBhvr>
                                    </p:animEffect>
                                  </p:childTnLst>
                                </p:cTn>
                              </p:par>
                              <p:par>
                                <p:cTn id="22" presetID="2" presetClass="entr" presetSubtype="1" decel="100000" fill="hold" nodeType="withEffect">
                                  <p:stCondLst>
                                    <p:cond delay="50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0-#ppt_h/2"/>
                                          </p:val>
                                        </p:tav>
                                        <p:tav tm="100000">
                                          <p:val>
                                            <p:strVal val="#ppt_y"/>
                                          </p:val>
                                        </p:tav>
                                      </p:tavLst>
                                    </p:anim>
                                  </p:childTnLst>
                                </p:cTn>
                              </p:par>
                              <p:par>
                                <p:cTn id="26" presetID="8" presetClass="emph" presetSubtype="0" repeatCount="indefinite" fill="hold" nodeType="withEffect">
                                  <p:stCondLst>
                                    <p:cond delay="500"/>
                                  </p:stCondLst>
                                  <p:childTnLst>
                                    <p:animRot by="43200000">
                                      <p:cBhvr>
                                        <p:cTn id="27" dur="3500" fill="hold"/>
                                        <p:tgtEl>
                                          <p:spTgt spid="7"/>
                                        </p:tgtEl>
                                        <p:attrNameLst>
                                          <p:attrName>r</p:attrName>
                                        </p:attrNameLst>
                                      </p:cBhvr>
                                    </p:animRot>
                                  </p:childTnLst>
                                </p:cTn>
                              </p:par>
                              <p:par>
                                <p:cTn id="28" presetID="22" presetClass="entr" presetSubtype="2" fill="hold" nodeType="withEffect">
                                  <p:stCondLst>
                                    <p:cond delay="1000"/>
                                  </p:stCondLst>
                                  <p:childTnLst>
                                    <p:set>
                                      <p:cBhvr>
                                        <p:cTn id="29" dur="1" fill="hold">
                                          <p:stCondLst>
                                            <p:cond delay="0"/>
                                          </p:stCondLst>
                                        </p:cTn>
                                        <p:tgtEl>
                                          <p:spTgt spid="25"/>
                                        </p:tgtEl>
                                        <p:attrNameLst>
                                          <p:attrName>style.visibility</p:attrName>
                                        </p:attrNameLst>
                                      </p:cBhvr>
                                      <p:to>
                                        <p:strVal val="visible"/>
                                      </p:to>
                                    </p:set>
                                    <p:animEffect transition="in" filter="wipe(right)">
                                      <p:cBhvr>
                                        <p:cTn id="30" dur="500"/>
                                        <p:tgtEl>
                                          <p:spTgt spid="25"/>
                                        </p:tgtEl>
                                      </p:cBhvr>
                                    </p:animEffect>
                                  </p:childTnLst>
                                </p:cTn>
                              </p:par>
                              <p:par>
                                <p:cTn id="31" presetID="53" presetClass="entr" presetSubtype="16" fill="hold" grpId="0" nodeType="withEffect">
                                  <p:stCondLst>
                                    <p:cond delay="1000"/>
                                  </p:stCondLst>
                                  <p:childTnLst>
                                    <p:set>
                                      <p:cBhvr>
                                        <p:cTn id="32" dur="1" fill="hold">
                                          <p:stCondLst>
                                            <p:cond delay="0"/>
                                          </p:stCondLst>
                                        </p:cTn>
                                        <p:tgtEl>
                                          <p:spTgt spid="18"/>
                                        </p:tgtEl>
                                        <p:attrNameLst>
                                          <p:attrName>style.visibility</p:attrName>
                                        </p:attrNameLst>
                                      </p:cBhvr>
                                      <p:to>
                                        <p:strVal val="visible"/>
                                      </p:to>
                                    </p:set>
                                    <p:anim calcmode="lin" valueType="num">
                                      <p:cBhvr>
                                        <p:cTn id="33" dur="500" fill="hold"/>
                                        <p:tgtEl>
                                          <p:spTgt spid="18"/>
                                        </p:tgtEl>
                                        <p:attrNameLst>
                                          <p:attrName>ppt_w</p:attrName>
                                        </p:attrNameLst>
                                      </p:cBhvr>
                                      <p:tavLst>
                                        <p:tav tm="0">
                                          <p:val>
                                            <p:fltVal val="0"/>
                                          </p:val>
                                        </p:tav>
                                        <p:tav tm="100000">
                                          <p:val>
                                            <p:strVal val="#ppt_w"/>
                                          </p:val>
                                        </p:tav>
                                      </p:tavLst>
                                    </p:anim>
                                    <p:anim calcmode="lin" valueType="num">
                                      <p:cBhvr>
                                        <p:cTn id="34" dur="500" fill="hold"/>
                                        <p:tgtEl>
                                          <p:spTgt spid="18"/>
                                        </p:tgtEl>
                                        <p:attrNameLst>
                                          <p:attrName>ppt_h</p:attrName>
                                        </p:attrNameLst>
                                      </p:cBhvr>
                                      <p:tavLst>
                                        <p:tav tm="0">
                                          <p:val>
                                            <p:fltVal val="0"/>
                                          </p:val>
                                        </p:tav>
                                        <p:tav tm="100000">
                                          <p:val>
                                            <p:strVal val="#ppt_h"/>
                                          </p:val>
                                        </p:tav>
                                      </p:tavLst>
                                    </p:anim>
                                    <p:animEffect transition="in" filter="fade">
                                      <p:cBhvr>
                                        <p:cTn id="35" dur="500"/>
                                        <p:tgtEl>
                                          <p:spTgt spid="18"/>
                                        </p:tgtEl>
                                      </p:cBhvr>
                                    </p:animEffect>
                                  </p:childTnLst>
                                </p:cTn>
                              </p:par>
                              <p:par>
                                <p:cTn id="36" presetID="10" presetClass="entr" presetSubtype="0" fill="hold" grpId="0" nodeType="withEffect">
                                  <p:stCondLst>
                                    <p:cond delay="50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par>
                                <p:cTn id="39" presetID="2" presetClass="entr" presetSubtype="1" decel="100000" fill="hold" nodeType="withEffect">
                                  <p:stCondLst>
                                    <p:cond delay="1000"/>
                                  </p:stCondLst>
                                  <p:childTnLst>
                                    <p:set>
                                      <p:cBhvr>
                                        <p:cTn id="40" dur="1" fill="hold">
                                          <p:stCondLst>
                                            <p:cond delay="0"/>
                                          </p:stCondLst>
                                        </p:cTn>
                                        <p:tgtEl>
                                          <p:spTgt spid="10"/>
                                        </p:tgtEl>
                                        <p:attrNameLst>
                                          <p:attrName>style.visibility</p:attrName>
                                        </p:attrNameLst>
                                      </p:cBhvr>
                                      <p:to>
                                        <p:strVal val="visible"/>
                                      </p:to>
                                    </p:set>
                                    <p:anim calcmode="lin" valueType="num">
                                      <p:cBhvr additive="base">
                                        <p:cTn id="41" dur="500" fill="hold"/>
                                        <p:tgtEl>
                                          <p:spTgt spid="10"/>
                                        </p:tgtEl>
                                        <p:attrNameLst>
                                          <p:attrName>ppt_x</p:attrName>
                                        </p:attrNameLst>
                                      </p:cBhvr>
                                      <p:tavLst>
                                        <p:tav tm="0">
                                          <p:val>
                                            <p:strVal val="#ppt_x"/>
                                          </p:val>
                                        </p:tav>
                                        <p:tav tm="100000">
                                          <p:val>
                                            <p:strVal val="#ppt_x"/>
                                          </p:val>
                                        </p:tav>
                                      </p:tavLst>
                                    </p:anim>
                                    <p:anim calcmode="lin" valueType="num">
                                      <p:cBhvr additive="base">
                                        <p:cTn id="42" dur="500" fill="hold"/>
                                        <p:tgtEl>
                                          <p:spTgt spid="10"/>
                                        </p:tgtEl>
                                        <p:attrNameLst>
                                          <p:attrName>ppt_y</p:attrName>
                                        </p:attrNameLst>
                                      </p:cBhvr>
                                      <p:tavLst>
                                        <p:tav tm="0">
                                          <p:val>
                                            <p:strVal val="0-#ppt_h/2"/>
                                          </p:val>
                                        </p:tav>
                                        <p:tav tm="100000">
                                          <p:val>
                                            <p:strVal val="#ppt_y"/>
                                          </p:val>
                                        </p:tav>
                                      </p:tavLst>
                                    </p:anim>
                                  </p:childTnLst>
                                </p:cTn>
                              </p:par>
                              <p:par>
                                <p:cTn id="43" presetID="8" presetClass="emph" presetSubtype="0" repeatCount="indefinite" fill="hold" nodeType="withEffect">
                                  <p:stCondLst>
                                    <p:cond delay="1000"/>
                                  </p:stCondLst>
                                  <p:childTnLst>
                                    <p:animRot by="-43200000">
                                      <p:cBhvr>
                                        <p:cTn id="44" dur="3500" fill="hold"/>
                                        <p:tgtEl>
                                          <p:spTgt spid="10"/>
                                        </p:tgtEl>
                                        <p:attrNameLst>
                                          <p:attrName>r</p:attrName>
                                        </p:attrNameLst>
                                      </p:cBhvr>
                                    </p:animRot>
                                  </p:childTnLst>
                                </p:cTn>
                              </p:par>
                              <p:par>
                                <p:cTn id="45" presetID="22" presetClass="entr" presetSubtype="8" fill="hold" nodeType="withEffect">
                                  <p:stCondLst>
                                    <p:cond delay="1500"/>
                                  </p:stCondLst>
                                  <p:childTnLst>
                                    <p:set>
                                      <p:cBhvr>
                                        <p:cTn id="46" dur="1" fill="hold">
                                          <p:stCondLst>
                                            <p:cond delay="0"/>
                                          </p:stCondLst>
                                        </p:cTn>
                                        <p:tgtEl>
                                          <p:spTgt spid="27"/>
                                        </p:tgtEl>
                                        <p:attrNameLst>
                                          <p:attrName>style.visibility</p:attrName>
                                        </p:attrNameLst>
                                      </p:cBhvr>
                                      <p:to>
                                        <p:strVal val="visible"/>
                                      </p:to>
                                    </p:set>
                                    <p:animEffect transition="in" filter="wipe(left)">
                                      <p:cBhvr>
                                        <p:cTn id="47" dur="500"/>
                                        <p:tgtEl>
                                          <p:spTgt spid="27"/>
                                        </p:tgtEl>
                                      </p:cBhvr>
                                    </p:animEffect>
                                  </p:childTnLst>
                                </p:cTn>
                              </p:par>
                              <p:par>
                                <p:cTn id="48" presetID="53" presetClass="entr" presetSubtype="16" fill="hold" grpId="0" nodeType="withEffect">
                                  <p:stCondLst>
                                    <p:cond delay="1500"/>
                                  </p:stCondLst>
                                  <p:childTnLst>
                                    <p:set>
                                      <p:cBhvr>
                                        <p:cTn id="49" dur="1" fill="hold">
                                          <p:stCondLst>
                                            <p:cond delay="0"/>
                                          </p:stCondLst>
                                        </p:cTn>
                                        <p:tgtEl>
                                          <p:spTgt spid="20"/>
                                        </p:tgtEl>
                                        <p:attrNameLst>
                                          <p:attrName>style.visibility</p:attrName>
                                        </p:attrNameLst>
                                      </p:cBhvr>
                                      <p:to>
                                        <p:strVal val="visible"/>
                                      </p:to>
                                    </p:set>
                                    <p:anim calcmode="lin" valueType="num">
                                      <p:cBhvr>
                                        <p:cTn id="50" dur="500" fill="hold"/>
                                        <p:tgtEl>
                                          <p:spTgt spid="20"/>
                                        </p:tgtEl>
                                        <p:attrNameLst>
                                          <p:attrName>ppt_w</p:attrName>
                                        </p:attrNameLst>
                                      </p:cBhvr>
                                      <p:tavLst>
                                        <p:tav tm="0">
                                          <p:val>
                                            <p:fltVal val="0"/>
                                          </p:val>
                                        </p:tav>
                                        <p:tav tm="100000">
                                          <p:val>
                                            <p:strVal val="#ppt_w"/>
                                          </p:val>
                                        </p:tav>
                                      </p:tavLst>
                                    </p:anim>
                                    <p:anim calcmode="lin" valueType="num">
                                      <p:cBhvr>
                                        <p:cTn id="51" dur="500" fill="hold"/>
                                        <p:tgtEl>
                                          <p:spTgt spid="20"/>
                                        </p:tgtEl>
                                        <p:attrNameLst>
                                          <p:attrName>ppt_h</p:attrName>
                                        </p:attrNameLst>
                                      </p:cBhvr>
                                      <p:tavLst>
                                        <p:tav tm="0">
                                          <p:val>
                                            <p:fltVal val="0"/>
                                          </p:val>
                                        </p:tav>
                                        <p:tav tm="100000">
                                          <p:val>
                                            <p:strVal val="#ppt_h"/>
                                          </p:val>
                                        </p:tav>
                                      </p:tavLst>
                                    </p:anim>
                                    <p:animEffect transition="in" filter="fade">
                                      <p:cBhvr>
                                        <p:cTn id="52" dur="500"/>
                                        <p:tgtEl>
                                          <p:spTgt spid="20"/>
                                        </p:tgtEl>
                                      </p:cBhvr>
                                    </p:animEffect>
                                  </p:childTnLst>
                                </p:cTn>
                              </p:par>
                              <p:par>
                                <p:cTn id="53" presetID="10" presetClass="entr" presetSubtype="0" fill="hold" grpId="0" nodeType="withEffect">
                                  <p:stCondLst>
                                    <p:cond delay="1000"/>
                                  </p:stCondLst>
                                  <p:childTnLst>
                                    <p:set>
                                      <p:cBhvr>
                                        <p:cTn id="54" dur="1" fill="hold">
                                          <p:stCondLst>
                                            <p:cond delay="0"/>
                                          </p:stCondLst>
                                        </p:cTn>
                                        <p:tgtEl>
                                          <p:spTgt spid="21"/>
                                        </p:tgtEl>
                                        <p:attrNameLst>
                                          <p:attrName>style.visibility</p:attrName>
                                        </p:attrNameLst>
                                      </p:cBhvr>
                                      <p:to>
                                        <p:strVal val="visible"/>
                                      </p:to>
                                    </p:set>
                                    <p:animEffect transition="in" filter="fade">
                                      <p:cBhvr>
                                        <p:cTn id="55" dur="500"/>
                                        <p:tgtEl>
                                          <p:spTgt spid="21"/>
                                        </p:tgtEl>
                                      </p:cBhvr>
                                    </p:animEffect>
                                  </p:childTnLst>
                                </p:cTn>
                              </p:par>
                              <p:par>
                                <p:cTn id="56" presetID="2" presetClass="entr" presetSubtype="1" decel="100000" fill="hold" nodeType="withEffect">
                                  <p:stCondLst>
                                    <p:cond delay="1500"/>
                                  </p:stCondLst>
                                  <p:childTnLst>
                                    <p:set>
                                      <p:cBhvr>
                                        <p:cTn id="57" dur="1" fill="hold">
                                          <p:stCondLst>
                                            <p:cond delay="0"/>
                                          </p:stCondLst>
                                        </p:cTn>
                                        <p:tgtEl>
                                          <p:spTgt spid="13"/>
                                        </p:tgtEl>
                                        <p:attrNameLst>
                                          <p:attrName>style.visibility</p:attrName>
                                        </p:attrNameLst>
                                      </p:cBhvr>
                                      <p:to>
                                        <p:strVal val="visible"/>
                                      </p:to>
                                    </p:set>
                                    <p:anim calcmode="lin" valueType="num">
                                      <p:cBhvr additive="base">
                                        <p:cTn id="58" dur="500" fill="hold"/>
                                        <p:tgtEl>
                                          <p:spTgt spid="13"/>
                                        </p:tgtEl>
                                        <p:attrNameLst>
                                          <p:attrName>ppt_x</p:attrName>
                                        </p:attrNameLst>
                                      </p:cBhvr>
                                      <p:tavLst>
                                        <p:tav tm="0">
                                          <p:val>
                                            <p:strVal val="#ppt_x"/>
                                          </p:val>
                                        </p:tav>
                                        <p:tav tm="100000">
                                          <p:val>
                                            <p:strVal val="#ppt_x"/>
                                          </p:val>
                                        </p:tav>
                                      </p:tavLst>
                                    </p:anim>
                                    <p:anim calcmode="lin" valueType="num">
                                      <p:cBhvr additive="base">
                                        <p:cTn id="59" dur="500" fill="hold"/>
                                        <p:tgtEl>
                                          <p:spTgt spid="13"/>
                                        </p:tgtEl>
                                        <p:attrNameLst>
                                          <p:attrName>ppt_y</p:attrName>
                                        </p:attrNameLst>
                                      </p:cBhvr>
                                      <p:tavLst>
                                        <p:tav tm="0">
                                          <p:val>
                                            <p:strVal val="0-#ppt_h/2"/>
                                          </p:val>
                                        </p:tav>
                                        <p:tav tm="100000">
                                          <p:val>
                                            <p:strVal val="#ppt_y"/>
                                          </p:val>
                                        </p:tav>
                                      </p:tavLst>
                                    </p:anim>
                                  </p:childTnLst>
                                </p:cTn>
                              </p:par>
                              <p:par>
                                <p:cTn id="60" presetID="8" presetClass="emph" presetSubtype="0" repeatCount="indefinite" fill="hold" nodeType="withEffect">
                                  <p:stCondLst>
                                    <p:cond delay="1500"/>
                                  </p:stCondLst>
                                  <p:childTnLst>
                                    <p:animRot by="43200000">
                                      <p:cBhvr>
                                        <p:cTn id="61" dur="3000" fill="hold"/>
                                        <p:tgtEl>
                                          <p:spTgt spid="13"/>
                                        </p:tgtEl>
                                        <p:attrNameLst>
                                          <p:attrName>r</p:attrName>
                                        </p:attrNameLst>
                                      </p:cBhvr>
                                    </p:animRot>
                                  </p:childTnLst>
                                </p:cTn>
                              </p:par>
                              <p:par>
                                <p:cTn id="62" presetID="22" presetClass="entr" presetSubtype="8" fill="hold" nodeType="withEffect">
                                  <p:stCondLst>
                                    <p:cond delay="2000"/>
                                  </p:stCondLst>
                                  <p:childTnLst>
                                    <p:set>
                                      <p:cBhvr>
                                        <p:cTn id="63" dur="1" fill="hold">
                                          <p:stCondLst>
                                            <p:cond delay="0"/>
                                          </p:stCondLst>
                                        </p:cTn>
                                        <p:tgtEl>
                                          <p:spTgt spid="26"/>
                                        </p:tgtEl>
                                        <p:attrNameLst>
                                          <p:attrName>style.visibility</p:attrName>
                                        </p:attrNameLst>
                                      </p:cBhvr>
                                      <p:to>
                                        <p:strVal val="visible"/>
                                      </p:to>
                                    </p:set>
                                    <p:animEffect transition="in" filter="wipe(left)">
                                      <p:cBhvr>
                                        <p:cTn id="64" dur="500"/>
                                        <p:tgtEl>
                                          <p:spTgt spid="26"/>
                                        </p:tgtEl>
                                      </p:cBhvr>
                                    </p:animEffect>
                                  </p:childTnLst>
                                </p:cTn>
                              </p:par>
                              <p:par>
                                <p:cTn id="65" presetID="53" presetClass="entr" presetSubtype="16" fill="hold" grpId="0" nodeType="withEffect">
                                  <p:stCondLst>
                                    <p:cond delay="2000"/>
                                  </p:stCondLst>
                                  <p:childTnLst>
                                    <p:set>
                                      <p:cBhvr>
                                        <p:cTn id="66" dur="1" fill="hold">
                                          <p:stCondLst>
                                            <p:cond delay="0"/>
                                          </p:stCondLst>
                                        </p:cTn>
                                        <p:tgtEl>
                                          <p:spTgt spid="22"/>
                                        </p:tgtEl>
                                        <p:attrNameLst>
                                          <p:attrName>style.visibility</p:attrName>
                                        </p:attrNameLst>
                                      </p:cBhvr>
                                      <p:to>
                                        <p:strVal val="visible"/>
                                      </p:to>
                                    </p:set>
                                    <p:anim calcmode="lin" valueType="num">
                                      <p:cBhvr>
                                        <p:cTn id="67" dur="500" fill="hold"/>
                                        <p:tgtEl>
                                          <p:spTgt spid="22"/>
                                        </p:tgtEl>
                                        <p:attrNameLst>
                                          <p:attrName>ppt_w</p:attrName>
                                        </p:attrNameLst>
                                      </p:cBhvr>
                                      <p:tavLst>
                                        <p:tav tm="0">
                                          <p:val>
                                            <p:fltVal val="0"/>
                                          </p:val>
                                        </p:tav>
                                        <p:tav tm="100000">
                                          <p:val>
                                            <p:strVal val="#ppt_w"/>
                                          </p:val>
                                        </p:tav>
                                      </p:tavLst>
                                    </p:anim>
                                    <p:anim calcmode="lin" valueType="num">
                                      <p:cBhvr>
                                        <p:cTn id="68" dur="500" fill="hold"/>
                                        <p:tgtEl>
                                          <p:spTgt spid="22"/>
                                        </p:tgtEl>
                                        <p:attrNameLst>
                                          <p:attrName>ppt_h</p:attrName>
                                        </p:attrNameLst>
                                      </p:cBhvr>
                                      <p:tavLst>
                                        <p:tav tm="0">
                                          <p:val>
                                            <p:fltVal val="0"/>
                                          </p:val>
                                        </p:tav>
                                        <p:tav tm="100000">
                                          <p:val>
                                            <p:strVal val="#ppt_h"/>
                                          </p:val>
                                        </p:tav>
                                      </p:tavLst>
                                    </p:anim>
                                    <p:animEffect transition="in" filter="fade">
                                      <p:cBhvr>
                                        <p:cTn id="69" dur="500"/>
                                        <p:tgtEl>
                                          <p:spTgt spid="22"/>
                                        </p:tgtEl>
                                      </p:cBhvr>
                                    </p:animEffect>
                                  </p:childTnLst>
                                </p:cTn>
                              </p:par>
                              <p:par>
                                <p:cTn id="70" presetID="10" presetClass="entr" presetSubtype="0" fill="hold" grpId="0" nodeType="withEffect">
                                  <p:stCondLst>
                                    <p:cond delay="150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0" grpId="0"/>
      <p:bldP spid="21" grpId="0"/>
      <p:bldP spid="22"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7635371" y="5475144"/>
            <a:ext cx="4252805" cy="1382856"/>
          </a:xfrm>
          <a:prstGeom prst="rect">
            <a:avLst/>
          </a:prstGeom>
        </p:spPr>
      </p:pic>
      <p:sp>
        <p:nvSpPr>
          <p:cNvPr id="11" name="文本框 10"/>
          <p:cNvSpPr txBox="1">
            <a:spLocks noChangeArrowheads="1"/>
          </p:cNvSpPr>
          <p:nvPr/>
        </p:nvSpPr>
        <p:spPr bwMode="auto">
          <a:xfrm>
            <a:off x="1752600" y="2463802"/>
            <a:ext cx="8972549" cy="9233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ctr" eaLnBrk="1" hangingPunct="1"/>
            <a:r>
              <a:rPr lang="zh-CN" altLang="en-US" sz="5400" b="1" dirty="0" smtClean="0">
                <a:solidFill>
                  <a:schemeClr val="bg1"/>
                </a:solidFill>
              </a:rPr>
              <a:t>感谢老师的指导</a:t>
            </a:r>
            <a:endParaRPr lang="zh-CN" altLang="en-US" sz="5400" b="1" dirty="0">
              <a:solidFill>
                <a:schemeClr val="bg1"/>
              </a:solidFill>
            </a:endParaRPr>
          </a:p>
        </p:txBody>
      </p:sp>
      <p:sp>
        <p:nvSpPr>
          <p:cNvPr id="12" name="文本框 11"/>
          <p:cNvSpPr txBox="1"/>
          <p:nvPr/>
        </p:nvSpPr>
        <p:spPr>
          <a:xfrm>
            <a:off x="4179887" y="3587750"/>
            <a:ext cx="4117975" cy="307975"/>
          </a:xfrm>
          <a:prstGeom prst="rect">
            <a:avLst/>
          </a:prstGeom>
          <a:noFill/>
        </p:spPr>
        <p:txBody>
          <a:bodyPr>
            <a:spAutoFit/>
          </a:bodyPr>
          <a:lstStyle/>
          <a:p>
            <a:pPr algn="ctr" eaLnBrk="1" fontAlgn="auto" hangingPunct="1">
              <a:defRPr/>
            </a:pPr>
            <a:r>
              <a:rPr lang="en-US" altLang="zh-CN" sz="1360" noProof="1">
                <a:solidFill>
                  <a:schemeClr val="bg1"/>
                </a:solidFill>
                <a:latin typeface="+mn-lt"/>
                <a:ea typeface="+mn-ea"/>
              </a:rPr>
              <a:t>Pure and fresh and green academic templates</a:t>
            </a:r>
            <a:endParaRPr lang="zh-CN" altLang="en-US" sz="1360" noProof="1">
              <a:solidFill>
                <a:schemeClr val="bg1"/>
              </a:solidFill>
            </a:endParaRPr>
          </a:p>
        </p:txBody>
      </p:sp>
      <p:cxnSp>
        <p:nvCxnSpPr>
          <p:cNvPr id="13" name="直接连接符 12"/>
          <p:cNvCxnSpPr/>
          <p:nvPr/>
        </p:nvCxnSpPr>
        <p:spPr>
          <a:xfrm>
            <a:off x="4352924" y="3424238"/>
            <a:ext cx="37719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14" name="文本框 13"/>
          <p:cNvSpPr txBox="1">
            <a:spLocks noChangeArrowheads="1"/>
          </p:cNvSpPr>
          <p:nvPr/>
        </p:nvSpPr>
        <p:spPr bwMode="auto">
          <a:xfrm>
            <a:off x="5184775" y="4543425"/>
            <a:ext cx="234950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l" eaLnBrk="1" hangingPunct="1"/>
            <a:r>
              <a:rPr lang="zh-CN" altLang="en-US" dirty="0">
                <a:solidFill>
                  <a:schemeClr val="bg1"/>
                </a:solidFill>
              </a:rPr>
              <a:t>指导老师  </a:t>
            </a:r>
            <a:r>
              <a:rPr lang="en-US" altLang="zh-CN" dirty="0">
                <a:solidFill>
                  <a:schemeClr val="bg1"/>
                </a:solidFill>
              </a:rPr>
              <a:t>: </a:t>
            </a:r>
            <a:r>
              <a:rPr lang="zh-CN" altLang="en-US" dirty="0" smtClean="0">
                <a:solidFill>
                  <a:schemeClr val="bg1"/>
                </a:solidFill>
              </a:rPr>
              <a:t>亮亮图文</a:t>
            </a:r>
            <a:endParaRPr lang="zh-CN" altLang="en-US" dirty="0">
              <a:solidFill>
                <a:schemeClr val="bg1"/>
              </a:solidFill>
            </a:endParaRPr>
          </a:p>
        </p:txBody>
      </p:sp>
      <p:sp>
        <p:nvSpPr>
          <p:cNvPr id="15" name="文本框 14"/>
          <p:cNvSpPr txBox="1">
            <a:spLocks noChangeArrowheads="1"/>
          </p:cNvSpPr>
          <p:nvPr/>
        </p:nvSpPr>
        <p:spPr bwMode="auto">
          <a:xfrm>
            <a:off x="5195570" y="4175125"/>
            <a:ext cx="2264410" cy="36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a:solidFill>
                  <a:schemeClr val="tx1"/>
                </a:solidFill>
                <a:latin typeface="微软雅黑" panose="020B0503020204020204" pitchFamily="34" charset="-122"/>
                <a:ea typeface="微软雅黑" panose="020B0503020204020204" pitchFamily="34" charset="-122"/>
              </a:defRPr>
            </a:lvl1pPr>
            <a:lvl2pPr marL="742950" indent="-285750">
              <a:defRPr>
                <a:solidFill>
                  <a:schemeClr val="tx1"/>
                </a:solidFill>
                <a:latin typeface="微软雅黑" panose="020B0503020204020204" pitchFamily="34" charset="-122"/>
                <a:ea typeface="微软雅黑" panose="020B0503020204020204" pitchFamily="34" charset="-122"/>
              </a:defRPr>
            </a:lvl2pPr>
            <a:lvl3pPr marL="1143000" indent="-228600">
              <a:defRPr>
                <a:solidFill>
                  <a:schemeClr val="tx1"/>
                </a:solidFill>
                <a:latin typeface="微软雅黑" panose="020B0503020204020204" pitchFamily="34" charset="-122"/>
                <a:ea typeface="微软雅黑" panose="020B0503020204020204" pitchFamily="34" charset="-122"/>
              </a:defRPr>
            </a:lvl3pPr>
            <a:lvl4pPr marL="1600200" indent="-228600">
              <a:defRPr>
                <a:solidFill>
                  <a:schemeClr val="tx1"/>
                </a:solidFill>
                <a:latin typeface="微软雅黑" panose="020B0503020204020204" pitchFamily="34" charset="-122"/>
                <a:ea typeface="微软雅黑" panose="020B0503020204020204" pitchFamily="34" charset="-122"/>
              </a:defRPr>
            </a:lvl4pPr>
            <a:lvl5pPr marL="2057400" indent="-228600">
              <a:defRPr>
                <a:solidFill>
                  <a:schemeClr val="tx1"/>
                </a:solidFill>
                <a:latin typeface="微软雅黑" panose="020B0503020204020204" pitchFamily="34" charset="-122"/>
                <a:ea typeface="微软雅黑" panose="020B0503020204020204" pitchFamily="34" charset="-122"/>
              </a:defRPr>
            </a:lvl5pPr>
            <a:lvl6pPr marL="25146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6pPr>
            <a:lvl7pPr marL="29718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7pPr>
            <a:lvl8pPr marL="34290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8pPr>
            <a:lvl9pPr marL="3886200" indent="-228600" eaLnBrk="0" fontAlgn="base" hangingPunct="0">
              <a:spcBef>
                <a:spcPct val="0"/>
              </a:spcBef>
              <a:spcAft>
                <a:spcPct val="0"/>
              </a:spcAft>
              <a:defRPr>
                <a:solidFill>
                  <a:schemeClr val="tx1"/>
                </a:solidFill>
                <a:latin typeface="微软雅黑" panose="020B0503020204020204" pitchFamily="34" charset="-122"/>
                <a:ea typeface="微软雅黑" panose="020B0503020204020204" pitchFamily="34" charset="-122"/>
              </a:defRPr>
            </a:lvl9pPr>
          </a:lstStyle>
          <a:p>
            <a:pPr algn="l" eaLnBrk="1" hangingPunct="1"/>
            <a:r>
              <a:rPr lang="zh-CN" altLang="en-US" dirty="0">
                <a:solidFill>
                  <a:schemeClr val="bg1"/>
                </a:solidFill>
              </a:rPr>
              <a:t>答辩人</a:t>
            </a:r>
            <a:r>
              <a:rPr lang="zh-CN" altLang="en-US" dirty="0" smtClean="0">
                <a:solidFill>
                  <a:schemeClr val="bg1"/>
                </a:solidFill>
              </a:rPr>
              <a:t>：亮亮图文</a:t>
            </a:r>
            <a:endParaRPr lang="zh-CN" altLang="en-US" dirty="0">
              <a:solidFill>
                <a:schemeClr val="bg1"/>
              </a:solidFill>
            </a:endParaRPr>
          </a:p>
        </p:txBody>
      </p:sp>
      <p:pic>
        <p:nvPicPr>
          <p:cNvPr id="16" name="组合 16"/>
          <p:cNvPicPr>
            <a:picLocks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98094" y="840326"/>
            <a:ext cx="3814860" cy="13758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 calcmode="lin" valueType="num">
                                      <p:cBhvr>
                                        <p:cTn id="9" dur="500" fill="hold"/>
                                        <p:tgtEl>
                                          <p:spTgt spid="16"/>
                                        </p:tgtEl>
                                        <p:attrNameLst>
                                          <p:attrName>style.rotation</p:attrName>
                                        </p:attrNameLst>
                                      </p:cBhvr>
                                      <p:tavLst>
                                        <p:tav tm="0">
                                          <p:val>
                                            <p:fltVal val="90"/>
                                          </p:val>
                                        </p:tav>
                                        <p:tav tm="100000">
                                          <p:val>
                                            <p:fltVal val="0"/>
                                          </p:val>
                                        </p:tav>
                                      </p:tavLst>
                                    </p:anim>
                                    <p:animEffect transition="in" filter="fade">
                                      <p:cBhvr>
                                        <p:cTn id="10" dur="500"/>
                                        <p:tgtEl>
                                          <p:spTgt spid="16"/>
                                        </p:tgtEl>
                                      </p:cBhvr>
                                    </p:animEffect>
                                  </p:childTnLst>
                                </p:cTn>
                              </p:par>
                            </p:childTnLst>
                          </p:cTn>
                        </p:par>
                        <p:par>
                          <p:cTn id="11" fill="hold">
                            <p:stCondLst>
                              <p:cond delay="500"/>
                            </p:stCondLst>
                            <p:childTnLst>
                              <p:par>
                                <p:cTn id="12" presetID="47"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22" presetClass="entr" presetSubtype="8" fill="hold" grpId="0" nodeType="withEffect">
                                  <p:stCondLst>
                                    <p:cond delay="80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par>
                                <p:cTn id="20" presetID="22" presetClass="entr" presetSubtype="8" fill="hold" grpId="0" nodeType="withEffect">
                                  <p:stCondLst>
                                    <p:cond delay="900"/>
                                  </p:stCondLst>
                                  <p:childTnLst>
                                    <p:set>
                                      <p:cBhvr>
                                        <p:cTn id="21" dur="1" fill="hold">
                                          <p:stCondLst>
                                            <p:cond delay="0"/>
                                          </p:stCondLst>
                                        </p:cTn>
                                        <p:tgtEl>
                                          <p:spTgt spid="12"/>
                                        </p:tgtEl>
                                        <p:attrNameLst>
                                          <p:attrName>style.visibility</p:attrName>
                                        </p:attrNameLst>
                                      </p:cBhvr>
                                      <p:to>
                                        <p:strVal val="visible"/>
                                      </p:to>
                                    </p:set>
                                    <p:animEffect transition="in" filter="wipe(left)">
                                      <p:cBhvr>
                                        <p:cTn id="22" dur="500"/>
                                        <p:tgtEl>
                                          <p:spTgt spid="12"/>
                                        </p:tgtEl>
                                      </p:cBhvr>
                                    </p:animEffect>
                                  </p:childTnLst>
                                </p:cTn>
                              </p:par>
                              <p:par>
                                <p:cTn id="23" presetID="16" presetClass="entr" presetSubtype="37" fill="hold" nodeType="withEffect">
                                  <p:stCondLst>
                                    <p:cond delay="100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par>
                                <p:cTn id="26" presetID="42" presetClass="entr" presetSubtype="0" fill="hold" grpId="0" nodeType="withEffect">
                                  <p:stCondLst>
                                    <p:cond delay="140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1500"/>
                                  </p:stCondLst>
                                  <p:childTnLst>
                                    <p:set>
                                      <p:cBhvr>
                                        <p:cTn id="32" dur="1" fill="hold">
                                          <p:stCondLst>
                                            <p:cond delay="0"/>
                                          </p:stCondLst>
                                        </p:cTn>
                                        <p:tgtEl>
                                          <p:spTgt spid="14"/>
                                        </p:tgtEl>
                                        <p:attrNameLst>
                                          <p:attrName>style.visibility</p:attrName>
                                        </p:attrNameLst>
                                      </p:cBhvr>
                                      <p:to>
                                        <p:strVal val="visible"/>
                                      </p:to>
                                    </p:set>
                                    <p:animEffect transition="in" filter="fade">
                                      <p:cBhvr>
                                        <p:cTn id="33" dur="1000"/>
                                        <p:tgtEl>
                                          <p:spTgt spid="14"/>
                                        </p:tgtEl>
                                      </p:cBhvr>
                                    </p:animEffect>
                                    <p:anim calcmode="lin" valueType="num">
                                      <p:cBhvr>
                                        <p:cTn id="34" dur="1000" fill="hold"/>
                                        <p:tgtEl>
                                          <p:spTgt spid="14"/>
                                        </p:tgtEl>
                                        <p:attrNameLst>
                                          <p:attrName>ppt_x</p:attrName>
                                        </p:attrNameLst>
                                      </p:cBhvr>
                                      <p:tavLst>
                                        <p:tav tm="0">
                                          <p:val>
                                            <p:strVal val="#ppt_x"/>
                                          </p:val>
                                        </p:tav>
                                        <p:tav tm="100000">
                                          <p:val>
                                            <p:strVal val="#ppt_x"/>
                                          </p:val>
                                        </p:tav>
                                      </p:tavLst>
                                    </p:anim>
                                    <p:anim calcmode="lin" valueType="num">
                                      <p:cBhvr>
                                        <p:cTn id="35"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4" grpId="0"/>
      <p:bldP spid="1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2"/>
          <p:cNvSpPr/>
          <p:nvPr/>
        </p:nvSpPr>
        <p:spPr>
          <a:xfrm>
            <a:off x="-19540" y="2084852"/>
            <a:ext cx="5443553" cy="2804557"/>
          </a:xfrm>
          <a:custGeom>
            <a:avLst/>
            <a:gdLst>
              <a:gd name="connsiteX0" fmla="*/ 0 w 3779912"/>
              <a:gd name="connsiteY0" fmla="*/ 0 h 2808312"/>
              <a:gd name="connsiteX1" fmla="*/ 3779912 w 3779912"/>
              <a:gd name="connsiteY1" fmla="*/ 0 h 2808312"/>
              <a:gd name="connsiteX2" fmla="*/ 3779912 w 3779912"/>
              <a:gd name="connsiteY2" fmla="*/ 2808312 h 2808312"/>
              <a:gd name="connsiteX3" fmla="*/ 0 w 3779912"/>
              <a:gd name="connsiteY3" fmla="*/ 2808312 h 2808312"/>
              <a:gd name="connsiteX4" fmla="*/ 0 w 3779912"/>
              <a:gd name="connsiteY4" fmla="*/ 0 h 2808312"/>
              <a:gd name="connsiteX0-1" fmla="*/ 0 w 3779912"/>
              <a:gd name="connsiteY0-2" fmla="*/ 0 h 2808312"/>
              <a:gd name="connsiteX1-3" fmla="*/ 3779912 w 3779912"/>
              <a:gd name="connsiteY1-4" fmla="*/ 0 h 2808312"/>
              <a:gd name="connsiteX2-5" fmla="*/ 3433548 w 3779912"/>
              <a:gd name="connsiteY2-6" fmla="*/ 2808312 h 2808312"/>
              <a:gd name="connsiteX3-7" fmla="*/ 0 w 3779912"/>
              <a:gd name="connsiteY3-8" fmla="*/ 2808312 h 2808312"/>
              <a:gd name="connsiteX4-9" fmla="*/ 0 w 3779912"/>
              <a:gd name="connsiteY4-10" fmla="*/ 0 h 2808312"/>
              <a:gd name="connsiteX0-11" fmla="*/ 0 w 3779912"/>
              <a:gd name="connsiteY0-12" fmla="*/ 0 h 2808312"/>
              <a:gd name="connsiteX1-13" fmla="*/ 3779912 w 3779912"/>
              <a:gd name="connsiteY1-14" fmla="*/ 0 h 2808312"/>
              <a:gd name="connsiteX2-15" fmla="*/ 3267293 w 3779912"/>
              <a:gd name="connsiteY2-16" fmla="*/ 2794457 h 2808312"/>
              <a:gd name="connsiteX3-17" fmla="*/ 0 w 3779912"/>
              <a:gd name="connsiteY3-18" fmla="*/ 2808312 h 2808312"/>
              <a:gd name="connsiteX4-19" fmla="*/ 0 w 3779912"/>
              <a:gd name="connsiteY4-20" fmla="*/ 0 h 2808312"/>
              <a:gd name="connsiteX0-21" fmla="*/ 0 w 3779912"/>
              <a:gd name="connsiteY0-22" fmla="*/ 0 h 2808312"/>
              <a:gd name="connsiteX1-23" fmla="*/ 3779912 w 3779912"/>
              <a:gd name="connsiteY1-24" fmla="*/ 0 h 2808312"/>
              <a:gd name="connsiteX2-25" fmla="*/ 3087184 w 3779912"/>
              <a:gd name="connsiteY2-26" fmla="*/ 2794457 h 2808312"/>
              <a:gd name="connsiteX3-27" fmla="*/ 0 w 3779912"/>
              <a:gd name="connsiteY3-28" fmla="*/ 2808312 h 2808312"/>
              <a:gd name="connsiteX4-29" fmla="*/ 0 w 3779912"/>
              <a:gd name="connsiteY4-30" fmla="*/ 0 h 28083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3779912" h="2808312">
                <a:moveTo>
                  <a:pt x="0" y="0"/>
                </a:moveTo>
                <a:lnTo>
                  <a:pt x="3779912" y="0"/>
                </a:lnTo>
                <a:lnTo>
                  <a:pt x="3087184" y="2794457"/>
                </a:lnTo>
                <a:lnTo>
                  <a:pt x="0" y="2808312"/>
                </a:lnTo>
                <a:lnTo>
                  <a:pt x="0" y="0"/>
                </a:lnTo>
                <a:close/>
              </a:path>
            </a:pathLst>
          </a:custGeom>
          <a:blipFill dpi="0" rotWithShape="1">
            <a:blip r:embed="rId2"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3" name="矩形 6"/>
          <p:cNvSpPr/>
          <p:nvPr/>
        </p:nvSpPr>
        <p:spPr>
          <a:xfrm>
            <a:off x="4766376" y="2914613"/>
            <a:ext cx="7443303" cy="2808312"/>
          </a:xfrm>
          <a:custGeom>
            <a:avLst/>
            <a:gdLst>
              <a:gd name="connsiteX0" fmla="*/ 0 w 4932040"/>
              <a:gd name="connsiteY0" fmla="*/ 0 h 2808312"/>
              <a:gd name="connsiteX1" fmla="*/ 4932040 w 4932040"/>
              <a:gd name="connsiteY1" fmla="*/ 0 h 2808312"/>
              <a:gd name="connsiteX2" fmla="*/ 4932040 w 4932040"/>
              <a:gd name="connsiteY2" fmla="*/ 2808312 h 2808312"/>
              <a:gd name="connsiteX3" fmla="*/ 0 w 4932040"/>
              <a:gd name="connsiteY3" fmla="*/ 2808312 h 2808312"/>
              <a:gd name="connsiteX4" fmla="*/ 0 w 4932040"/>
              <a:gd name="connsiteY4" fmla="*/ 0 h 2808312"/>
              <a:gd name="connsiteX0-1" fmla="*/ 457200 w 5389240"/>
              <a:gd name="connsiteY0-2" fmla="*/ 0 h 2808312"/>
              <a:gd name="connsiteX1-3" fmla="*/ 5389240 w 5389240"/>
              <a:gd name="connsiteY1-4" fmla="*/ 0 h 2808312"/>
              <a:gd name="connsiteX2-5" fmla="*/ 5389240 w 5389240"/>
              <a:gd name="connsiteY2-6" fmla="*/ 2808312 h 2808312"/>
              <a:gd name="connsiteX3-7" fmla="*/ 0 w 5389240"/>
              <a:gd name="connsiteY3-8" fmla="*/ 2808312 h 2808312"/>
              <a:gd name="connsiteX4-9" fmla="*/ 457200 w 5389240"/>
              <a:gd name="connsiteY4-10" fmla="*/ 0 h 2808312"/>
              <a:gd name="connsiteX0-11" fmla="*/ 651164 w 5583204"/>
              <a:gd name="connsiteY0-12" fmla="*/ 0 h 2808312"/>
              <a:gd name="connsiteX1-13" fmla="*/ 5583204 w 5583204"/>
              <a:gd name="connsiteY1-14" fmla="*/ 0 h 2808312"/>
              <a:gd name="connsiteX2-15" fmla="*/ 5583204 w 5583204"/>
              <a:gd name="connsiteY2-16" fmla="*/ 2808312 h 2808312"/>
              <a:gd name="connsiteX3-17" fmla="*/ 0 w 5583204"/>
              <a:gd name="connsiteY3-18" fmla="*/ 2766749 h 2808312"/>
              <a:gd name="connsiteX4-19" fmla="*/ 651164 w 5583204"/>
              <a:gd name="connsiteY4-20" fmla="*/ 0 h 2808312"/>
            </a:gdLst>
            <a:ahLst/>
            <a:cxnLst>
              <a:cxn ang="0">
                <a:pos x="connsiteX0-1" y="connsiteY0-2"/>
              </a:cxn>
              <a:cxn ang="0">
                <a:pos x="connsiteX1-3" y="connsiteY1-4"/>
              </a:cxn>
              <a:cxn ang="0">
                <a:pos x="connsiteX2-5" y="connsiteY2-6"/>
              </a:cxn>
              <a:cxn ang="0">
                <a:pos x="connsiteX3-7" y="connsiteY3-8"/>
              </a:cxn>
              <a:cxn ang="0">
                <a:pos x="connsiteX4-9" y="connsiteY4-10"/>
              </a:cxn>
            </a:cxnLst>
            <a:rect l="l" t="t" r="r" b="b"/>
            <a:pathLst>
              <a:path w="5583204" h="2808312">
                <a:moveTo>
                  <a:pt x="651164" y="0"/>
                </a:moveTo>
                <a:lnTo>
                  <a:pt x="5583204" y="0"/>
                </a:lnTo>
                <a:lnTo>
                  <a:pt x="5583204" y="2808312"/>
                </a:lnTo>
                <a:lnTo>
                  <a:pt x="0" y="2766749"/>
                </a:lnTo>
                <a:lnTo>
                  <a:pt x="651164" y="0"/>
                </a:lnTo>
                <a:close/>
              </a:path>
            </a:pathLst>
          </a:custGeom>
          <a:blipFill dpi="0" rotWithShape="1">
            <a:blip r:embed="rId3" cstate="print">
              <a:extLst>
                <a:ext uri="{28A0092B-C50C-407E-A947-70E740481C1C}">
                  <a14:useLocalDpi xmlns:a14="http://schemas.microsoft.com/office/drawing/2010/main" xmlns="" val="0"/>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121908" tIns="60954" rIns="121908" bIns="60954" rtlCol="0" anchor="ctr"/>
          <a:lstStyle/>
          <a:p>
            <a:pPr algn="ctr"/>
            <a:endParaRPr lang="zh-CN" altLang="en-US">
              <a:solidFill>
                <a:schemeClr val="tx1">
                  <a:lumMod val="50000"/>
                  <a:lumOff val="50000"/>
                </a:schemeClr>
              </a:solidFill>
            </a:endParaRPr>
          </a:p>
        </p:txBody>
      </p:sp>
      <p:sp>
        <p:nvSpPr>
          <p:cNvPr id="8" name="TextBox 47"/>
          <p:cNvSpPr>
            <a:spLocks noChangeArrowheads="1"/>
          </p:cNvSpPr>
          <p:nvPr/>
        </p:nvSpPr>
        <p:spPr bwMode="auto">
          <a:xfrm>
            <a:off x="247769" y="4965172"/>
            <a:ext cx="4252480" cy="8463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nSpc>
                <a:spcPct val="130000"/>
              </a:lnSpc>
            </a:pPr>
            <a:r>
              <a:rPr lang="zh-CN" altLang="en-US" sz="19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亮亮图文旗舰店</a:t>
            </a:r>
          </a:p>
          <a:p>
            <a:pPr>
              <a:lnSpc>
                <a:spcPct val="130000"/>
              </a:lnSpc>
            </a:pPr>
            <a:r>
              <a:rPr lang="en-US" altLang="zh-CN" sz="1900" dirty="0" smtClean="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https://liangliangtuwen.tmall.com</a:t>
            </a:r>
            <a:endPar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9" name="TextBox 47"/>
          <p:cNvSpPr>
            <a:spLocks noChangeArrowheads="1"/>
          </p:cNvSpPr>
          <p:nvPr/>
        </p:nvSpPr>
        <p:spPr bwMode="auto">
          <a:xfrm>
            <a:off x="5712008" y="1988841"/>
            <a:ext cx="5951886" cy="88330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121908" tIns="60954" rIns="121908" bIns="60954">
            <a:spAutoFit/>
          </a:bodyPr>
          <a:lstStyle/>
          <a:p>
            <a:pPr>
              <a:lnSpc>
                <a:spcPct val="130000"/>
              </a:lnSpc>
            </a:pPr>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您的内容打在这里，或通过复制您的文本后在此框中选择粘贴</a:t>
            </a:r>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1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您的内容打在这里</a:t>
            </a:r>
            <a:r>
              <a:rPr lang="en-US" altLang="zh-CN" sz="1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sz="1900" dirty="0">
              <a:solidFill>
                <a:schemeClr val="tx1">
                  <a:lumMod val="50000"/>
                  <a:lumOff val="50000"/>
                </a:schemeClr>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 name="标题 3"/>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2"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1+#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22" presetClass="entr" presetSubtype="2"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right)">
                                      <p:cBhvr>
                                        <p:cTn id="16" dur="500"/>
                                        <p:tgtEl>
                                          <p:spTgt spid="8"/>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椭圆 8"/>
          <p:cNvSpPr/>
          <p:nvPr/>
        </p:nvSpPr>
        <p:spPr>
          <a:xfrm>
            <a:off x="2686014" y="2180861"/>
            <a:ext cx="2950407" cy="2952328"/>
          </a:xfrm>
          <a:prstGeom prst="ellipse">
            <a:avLst/>
          </a:prstGeom>
          <a:blipFill dpi="0" rotWithShape="1">
            <a:blip r:embed="rId2" cstate="print">
              <a:extLst>
                <a:ext uri="{28A0092B-C50C-407E-A947-70E740481C1C}">
                  <a14:useLocalDpi xmlns:a14="http://schemas.microsoft.com/office/drawing/2010/main" xmlns="" val="0"/>
                </a:ext>
              </a:extLst>
            </a:blip>
            <a:srcRect/>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5" tIns="45697" rIns="91395" bIns="45697" rtlCol="0" anchor="ctr"/>
          <a:lstStyle/>
          <a:p>
            <a:pPr algn="ctr"/>
            <a:endParaRPr lang="en-US">
              <a:effectLst>
                <a:outerShdw blurRad="63500" sx="102000" sy="102000" algn="ctr" rotWithShape="0">
                  <a:prstClr val="black">
                    <a:alpha val="40000"/>
                  </a:prstClr>
                </a:outerShdw>
              </a:effectLst>
            </a:endParaRPr>
          </a:p>
        </p:txBody>
      </p:sp>
      <p:sp>
        <p:nvSpPr>
          <p:cNvPr id="10" name="椭圆 9"/>
          <p:cNvSpPr/>
          <p:nvPr/>
        </p:nvSpPr>
        <p:spPr>
          <a:xfrm>
            <a:off x="6571915" y="2180861"/>
            <a:ext cx="2950407" cy="2952328"/>
          </a:xfrm>
          <a:prstGeom prst="ellipse">
            <a:avLst/>
          </a:prstGeom>
          <a:blipFill dpi="0" rotWithShape="1">
            <a:blip r:embed="rId3" cstate="print">
              <a:extLst>
                <a:ext uri="{28A0092B-C50C-407E-A947-70E740481C1C}">
                  <a14:useLocalDpi xmlns:a14="http://schemas.microsoft.com/office/drawing/2010/main" xmlns="" val="0"/>
                </a:ext>
              </a:extLst>
            </a:blip>
            <a:srcRect/>
            <a:stretch>
              <a:fillRect/>
            </a:stretch>
          </a:blip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5" tIns="45697" rIns="91395" bIns="45697" rtlCol="0" anchor="ctr"/>
          <a:lstStyle/>
          <a:p>
            <a:pPr algn="ctr"/>
            <a:endParaRPr lang="en-US"/>
          </a:p>
        </p:txBody>
      </p:sp>
      <p:sp>
        <p:nvSpPr>
          <p:cNvPr id="11" name="椭圆 10"/>
          <p:cNvSpPr/>
          <p:nvPr/>
        </p:nvSpPr>
        <p:spPr>
          <a:xfrm>
            <a:off x="5348575" y="2900941"/>
            <a:ext cx="1511185" cy="1512168"/>
          </a:xfrm>
          <a:prstGeom prst="ellipse">
            <a:avLst/>
          </a:prstGeom>
          <a:solidFill>
            <a:schemeClr val="accent1"/>
          </a:solidFill>
          <a:ln>
            <a:solidFill>
              <a:schemeClr val="bg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91395" tIns="45697" rIns="91395" bIns="45697" rtlCol="0" anchor="ctr"/>
          <a:lstStyle/>
          <a:p>
            <a:pPr algn="ctr">
              <a:lnSpc>
                <a:spcPct val="130000"/>
              </a:lnSpc>
            </a:pPr>
            <a:r>
              <a:rPr lang="zh-CN" altLang="en-US" sz="2800" b="1" dirty="0" smtClean="0">
                <a:latin typeface="微软雅黑" panose="020B0503020204020204" pitchFamily="34" charset="-122"/>
                <a:ea typeface="微软雅黑" panose="020B0503020204020204" pitchFamily="34" charset="-122"/>
              </a:rPr>
              <a:t>研究背景</a:t>
            </a:r>
            <a:endParaRPr lang="zh-CN" altLang="en-US" sz="2800" b="1" dirty="0">
              <a:latin typeface="微软雅黑" panose="020B0503020204020204" pitchFamily="34" charset="-122"/>
              <a:ea typeface="微软雅黑" panose="020B0503020204020204" pitchFamily="34" charset="-122"/>
            </a:endParaRPr>
          </a:p>
        </p:txBody>
      </p:sp>
      <p:cxnSp>
        <p:nvCxnSpPr>
          <p:cNvPr id="12" name="直接连接符 11"/>
          <p:cNvCxnSpPr/>
          <p:nvPr/>
        </p:nvCxnSpPr>
        <p:spPr>
          <a:xfrm>
            <a:off x="395694" y="4917165"/>
            <a:ext cx="2662267"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a:off x="9162515" y="4917165"/>
            <a:ext cx="2662267" cy="0"/>
          </a:xfrm>
          <a:prstGeom prst="line">
            <a:avLst/>
          </a:prstGeom>
          <a:ln w="12700">
            <a:solidFill>
              <a:srgbClr val="414455"/>
            </a:solidFill>
          </a:ln>
        </p:spPr>
        <p:style>
          <a:lnRef idx="1">
            <a:schemeClr val="accent1"/>
          </a:lnRef>
          <a:fillRef idx="0">
            <a:schemeClr val="accent1"/>
          </a:fillRef>
          <a:effectRef idx="0">
            <a:schemeClr val="accent1"/>
          </a:effectRef>
          <a:fontRef idx="minor">
            <a:schemeClr val="tx1"/>
          </a:fontRef>
        </p:style>
      </p:cxnSp>
      <p:sp>
        <p:nvSpPr>
          <p:cNvPr id="14" name="矩形 4"/>
          <p:cNvSpPr>
            <a:spLocks noChangeArrowheads="1"/>
          </p:cNvSpPr>
          <p:nvPr/>
        </p:nvSpPr>
        <p:spPr bwMode="auto">
          <a:xfrm>
            <a:off x="395693" y="2359582"/>
            <a:ext cx="2356728" cy="2604436"/>
          </a:xfrm>
          <a:prstGeom prst="rect">
            <a:avLst/>
          </a:prstGeom>
          <a:noFill/>
          <a:ln w="9525">
            <a:noFill/>
            <a:miter lim="800000"/>
          </a:ln>
        </p:spPr>
        <p:txBody>
          <a:bodyPr wrap="square" lIns="91395" tIns="45697" rIns="91395" bIns="45697">
            <a:spAutoFit/>
          </a:bodyPr>
          <a:lstStyle/>
          <a:p>
            <a:pPr>
              <a:lnSpc>
                <a:spcPct val="150000"/>
              </a:lnSpc>
              <a:spcBef>
                <a:spcPts val="200"/>
              </a:spcBef>
              <a:spcAft>
                <a:spcPts val="600"/>
              </a:spcAft>
            </a:pPr>
            <a:r>
              <a:rPr lang="en-US" altLang="zh-CN" sz="1600" b="1" u="sng" dirty="0">
                <a:solidFill>
                  <a:schemeClr val="tx1">
                    <a:lumMod val="50000"/>
                    <a:lumOff val="50000"/>
                  </a:schemeClr>
                </a:solidFill>
                <a:latin typeface="微软雅黑" panose="020B0503020204020204" pitchFamily="34" charset="-122"/>
                <a:ea typeface="微软雅黑" panose="020B0503020204020204" pitchFamily="34" charset="-122"/>
              </a:rPr>
              <a:t>1</a:t>
            </a:r>
            <a:r>
              <a:rPr lang="zh-CN" altLang="en-US" sz="1600" b="1" u="sng" dirty="0">
                <a:solidFill>
                  <a:schemeClr val="tx1">
                    <a:lumMod val="50000"/>
                    <a:lumOff val="50000"/>
                  </a:schemeClr>
                </a:solidFill>
                <a:latin typeface="微软雅黑" panose="020B0503020204020204" pitchFamily="34" charset="-122"/>
                <a:ea typeface="微软雅黑" panose="020B0503020204020204" pitchFamily="34" charset="-122"/>
              </a:rPr>
              <a:t>）点击此处添加文本：</a:t>
            </a:r>
            <a:endParaRPr lang="en-US" altLang="zh-CN" sz="1600" b="1" u="sng"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点击此处添加说明文字点击此处添加说明文字</a:t>
            </a: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a:t>
            </a: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a:t>
            </a: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点击此处添加说明文字点击此处添加说明文字</a:t>
            </a:r>
          </a:p>
        </p:txBody>
      </p:sp>
      <p:sp>
        <p:nvSpPr>
          <p:cNvPr id="15" name="矩形 4"/>
          <p:cNvSpPr>
            <a:spLocks noChangeArrowheads="1"/>
          </p:cNvSpPr>
          <p:nvPr/>
        </p:nvSpPr>
        <p:spPr bwMode="auto">
          <a:xfrm>
            <a:off x="9594284" y="2359582"/>
            <a:ext cx="2412631" cy="2604436"/>
          </a:xfrm>
          <a:prstGeom prst="rect">
            <a:avLst/>
          </a:prstGeom>
          <a:noFill/>
          <a:ln w="9525">
            <a:noFill/>
            <a:miter lim="800000"/>
          </a:ln>
        </p:spPr>
        <p:txBody>
          <a:bodyPr wrap="square" lIns="91395" tIns="45697" rIns="91395" bIns="45697">
            <a:spAutoFit/>
          </a:bodyPr>
          <a:lstStyle/>
          <a:p>
            <a:pPr>
              <a:lnSpc>
                <a:spcPct val="150000"/>
              </a:lnSpc>
              <a:spcBef>
                <a:spcPts val="200"/>
              </a:spcBef>
              <a:spcAft>
                <a:spcPts val="600"/>
              </a:spcAft>
            </a:pPr>
            <a:r>
              <a:rPr lang="en-US" altLang="zh-CN" sz="1600" b="1" u="sng" dirty="0">
                <a:solidFill>
                  <a:schemeClr val="tx1">
                    <a:lumMod val="50000"/>
                    <a:lumOff val="50000"/>
                  </a:schemeClr>
                </a:solidFill>
                <a:latin typeface="微软雅黑" panose="020B0503020204020204" pitchFamily="34" charset="-122"/>
                <a:ea typeface="微软雅黑" panose="020B0503020204020204" pitchFamily="34" charset="-122"/>
              </a:rPr>
              <a:t>2</a:t>
            </a:r>
            <a:r>
              <a:rPr lang="zh-CN" altLang="en-US" sz="1600" b="1" u="sng" dirty="0">
                <a:solidFill>
                  <a:schemeClr val="tx1">
                    <a:lumMod val="50000"/>
                    <a:lumOff val="50000"/>
                  </a:schemeClr>
                </a:solidFill>
                <a:latin typeface="微软雅黑" panose="020B0503020204020204" pitchFamily="34" charset="-122"/>
                <a:ea typeface="微软雅黑" panose="020B0503020204020204" pitchFamily="34" charset="-122"/>
              </a:rPr>
              <a:t>）点击此处添加文本：</a:t>
            </a:r>
            <a:endParaRPr lang="en-US" altLang="zh-CN" sz="1600" b="1" u="sng" dirty="0">
              <a:solidFill>
                <a:schemeClr val="tx1">
                  <a:lumMod val="50000"/>
                  <a:lumOff val="50000"/>
                </a:schemeClr>
              </a:solidFill>
              <a:latin typeface="微软雅黑" panose="020B0503020204020204" pitchFamily="34" charset="-122"/>
              <a:ea typeface="微软雅黑" panose="020B0503020204020204" pitchFamily="34" charset="-122"/>
            </a:endParaRP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点击此处添加说明文字点击此处添加说明文字</a:t>
            </a: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a:t>
            </a: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a:t>
            </a:r>
          </a:p>
          <a:p>
            <a:pPr>
              <a:lnSpc>
                <a:spcPct val="130000"/>
              </a:lnSpc>
              <a:spcBef>
                <a:spcPts val="200"/>
              </a:spcBef>
              <a:spcAft>
                <a:spcPts val="60"/>
              </a:spcAft>
            </a:pP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点击此处添加说明文字点击此处添加说明文字</a:t>
            </a:r>
          </a:p>
        </p:txBody>
      </p:sp>
      <p:sp>
        <p:nvSpPr>
          <p:cNvPr id="2" name="标题 1"/>
          <p:cNvSpPr>
            <a:spLocks noGrp="1"/>
          </p:cNvSpPr>
          <p:nvPr>
            <p:ph type="title"/>
          </p:nvPr>
        </p:nvSpPr>
        <p:spPr/>
        <p:txBody>
          <a:bodyPr/>
          <a:lstStyle/>
          <a:p>
            <a:r>
              <a:rPr lang="zh-CN" altLang="en-US" dirty="0"/>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500" fill="hold"/>
                                        <p:tgtEl>
                                          <p:spTgt spid="11"/>
                                        </p:tgtEl>
                                        <p:attrNameLst>
                                          <p:attrName>ppt_w</p:attrName>
                                        </p:attrNameLst>
                                      </p:cBhvr>
                                      <p:tavLst>
                                        <p:tav tm="0">
                                          <p:val>
                                            <p:fltVal val="0"/>
                                          </p:val>
                                        </p:tav>
                                        <p:tav tm="100000">
                                          <p:val>
                                            <p:strVal val="#ppt_w"/>
                                          </p:val>
                                        </p:tav>
                                      </p:tavLst>
                                    </p:anim>
                                    <p:anim calcmode="lin" valueType="num">
                                      <p:cBhvr>
                                        <p:cTn id="8" dur="500" fill="hold"/>
                                        <p:tgtEl>
                                          <p:spTgt spid="11"/>
                                        </p:tgtEl>
                                        <p:attrNameLst>
                                          <p:attrName>ppt_h</p:attrName>
                                        </p:attrNameLst>
                                      </p:cBhvr>
                                      <p:tavLst>
                                        <p:tav tm="0">
                                          <p:val>
                                            <p:fltVal val="0"/>
                                          </p:val>
                                        </p:tav>
                                        <p:tav tm="100000">
                                          <p:val>
                                            <p:strVal val="#ppt_h"/>
                                          </p:val>
                                        </p:tav>
                                      </p:tavLst>
                                    </p:anim>
                                    <p:animEffect transition="in" filter="fade">
                                      <p:cBhvr>
                                        <p:cTn id="9" dur="500"/>
                                        <p:tgtEl>
                                          <p:spTgt spid="11"/>
                                        </p:tgtEl>
                                      </p:cBhvr>
                                    </p:animEffect>
                                  </p:childTnLst>
                                </p:cTn>
                              </p:par>
                            </p:childTnLst>
                          </p:cTn>
                        </p:par>
                        <p:par>
                          <p:cTn id="10" fill="hold">
                            <p:stCondLst>
                              <p:cond delay="500"/>
                            </p:stCondLst>
                            <p:childTnLst>
                              <p:par>
                                <p:cTn id="11" presetID="53" presetClass="entr" presetSubtype="528"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fltVal val="0"/>
                                          </p:val>
                                        </p:tav>
                                        <p:tav tm="100000">
                                          <p:val>
                                            <p:strVal val="#ppt_w"/>
                                          </p:val>
                                        </p:tav>
                                      </p:tavLst>
                                    </p:anim>
                                    <p:anim calcmode="lin" valueType="num">
                                      <p:cBhvr>
                                        <p:cTn id="14" dur="500" fill="hold"/>
                                        <p:tgtEl>
                                          <p:spTgt spid="10"/>
                                        </p:tgtEl>
                                        <p:attrNameLst>
                                          <p:attrName>ppt_h</p:attrName>
                                        </p:attrNameLst>
                                      </p:cBhvr>
                                      <p:tavLst>
                                        <p:tav tm="0">
                                          <p:val>
                                            <p:fltVal val="0"/>
                                          </p:val>
                                        </p:tav>
                                        <p:tav tm="100000">
                                          <p:val>
                                            <p:strVal val="#ppt_h"/>
                                          </p:val>
                                        </p:tav>
                                      </p:tavLst>
                                    </p:anim>
                                    <p:animEffect transition="in" filter="fade">
                                      <p:cBhvr>
                                        <p:cTn id="15" dur="500"/>
                                        <p:tgtEl>
                                          <p:spTgt spid="10"/>
                                        </p:tgtEl>
                                      </p:cBhvr>
                                    </p:animEffect>
                                    <p:anim calcmode="lin" valueType="num">
                                      <p:cBhvr>
                                        <p:cTn id="16" dur="500" fill="hold"/>
                                        <p:tgtEl>
                                          <p:spTgt spid="10"/>
                                        </p:tgtEl>
                                        <p:attrNameLst>
                                          <p:attrName>ppt_x</p:attrName>
                                        </p:attrNameLst>
                                      </p:cBhvr>
                                      <p:tavLst>
                                        <p:tav tm="0">
                                          <p:val>
                                            <p:fltVal val="0.5"/>
                                          </p:val>
                                        </p:tav>
                                        <p:tav tm="100000">
                                          <p:val>
                                            <p:strVal val="#ppt_x"/>
                                          </p:val>
                                        </p:tav>
                                      </p:tavLst>
                                    </p:anim>
                                    <p:anim calcmode="lin" valueType="num">
                                      <p:cBhvr>
                                        <p:cTn id="17" dur="500" fill="hold"/>
                                        <p:tgtEl>
                                          <p:spTgt spid="10"/>
                                        </p:tgtEl>
                                        <p:attrNameLst>
                                          <p:attrName>ppt_y</p:attrName>
                                        </p:attrNameLst>
                                      </p:cBhvr>
                                      <p:tavLst>
                                        <p:tav tm="0">
                                          <p:val>
                                            <p:fltVal val="0.5"/>
                                          </p:val>
                                        </p:tav>
                                        <p:tav tm="100000">
                                          <p:val>
                                            <p:strVal val="#ppt_y"/>
                                          </p:val>
                                        </p:tav>
                                      </p:tavLst>
                                    </p:anim>
                                  </p:childTnLst>
                                </p:cTn>
                              </p:par>
                              <p:par>
                                <p:cTn id="18" presetID="53" presetClass="entr" presetSubtype="52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p:cTn id="20" dur="500" fill="hold"/>
                                        <p:tgtEl>
                                          <p:spTgt spid="9"/>
                                        </p:tgtEl>
                                        <p:attrNameLst>
                                          <p:attrName>ppt_w</p:attrName>
                                        </p:attrNameLst>
                                      </p:cBhvr>
                                      <p:tavLst>
                                        <p:tav tm="0">
                                          <p:val>
                                            <p:fltVal val="0"/>
                                          </p:val>
                                        </p:tav>
                                        <p:tav tm="100000">
                                          <p:val>
                                            <p:strVal val="#ppt_w"/>
                                          </p:val>
                                        </p:tav>
                                      </p:tavLst>
                                    </p:anim>
                                    <p:anim calcmode="lin" valueType="num">
                                      <p:cBhvr>
                                        <p:cTn id="21" dur="500" fill="hold"/>
                                        <p:tgtEl>
                                          <p:spTgt spid="9"/>
                                        </p:tgtEl>
                                        <p:attrNameLst>
                                          <p:attrName>ppt_h</p:attrName>
                                        </p:attrNameLst>
                                      </p:cBhvr>
                                      <p:tavLst>
                                        <p:tav tm="0">
                                          <p:val>
                                            <p:fltVal val="0"/>
                                          </p:val>
                                        </p:tav>
                                        <p:tav tm="100000">
                                          <p:val>
                                            <p:strVal val="#ppt_h"/>
                                          </p:val>
                                        </p:tav>
                                      </p:tavLst>
                                    </p:anim>
                                    <p:animEffect transition="in" filter="fade">
                                      <p:cBhvr>
                                        <p:cTn id="22" dur="500"/>
                                        <p:tgtEl>
                                          <p:spTgt spid="9"/>
                                        </p:tgtEl>
                                      </p:cBhvr>
                                    </p:animEffect>
                                    <p:anim calcmode="lin" valueType="num">
                                      <p:cBhvr>
                                        <p:cTn id="23" dur="500" fill="hold"/>
                                        <p:tgtEl>
                                          <p:spTgt spid="9"/>
                                        </p:tgtEl>
                                        <p:attrNameLst>
                                          <p:attrName>ppt_x</p:attrName>
                                        </p:attrNameLst>
                                      </p:cBhvr>
                                      <p:tavLst>
                                        <p:tav tm="0">
                                          <p:val>
                                            <p:fltVal val="0.5"/>
                                          </p:val>
                                        </p:tav>
                                        <p:tav tm="100000">
                                          <p:val>
                                            <p:strVal val="#ppt_x"/>
                                          </p:val>
                                        </p:tav>
                                      </p:tavLst>
                                    </p:anim>
                                    <p:anim calcmode="lin" valueType="num">
                                      <p:cBhvr>
                                        <p:cTn id="24" dur="500" fill="hold"/>
                                        <p:tgtEl>
                                          <p:spTgt spid="9"/>
                                        </p:tgtEl>
                                        <p:attrNameLst>
                                          <p:attrName>ppt_y</p:attrName>
                                        </p:attrNameLst>
                                      </p:cBhvr>
                                      <p:tavLst>
                                        <p:tav tm="0">
                                          <p:val>
                                            <p:fltVal val="0.5"/>
                                          </p:val>
                                        </p:tav>
                                        <p:tav tm="100000">
                                          <p:val>
                                            <p:strVal val="#ppt_y"/>
                                          </p:val>
                                        </p:tav>
                                      </p:tavLst>
                                    </p:anim>
                                  </p:childTnLst>
                                </p:cTn>
                              </p:par>
                            </p:childTnLst>
                          </p:cTn>
                        </p:par>
                        <p:par>
                          <p:cTn id="25" fill="hold">
                            <p:stCondLst>
                              <p:cond delay="1000"/>
                            </p:stCondLst>
                            <p:childTnLst>
                              <p:par>
                                <p:cTn id="26" presetID="22" presetClass="entr" presetSubtype="1"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up)">
                                      <p:cBhvr>
                                        <p:cTn id="28" dur="1000"/>
                                        <p:tgtEl>
                                          <p:spTgt spid="14"/>
                                        </p:tgtEl>
                                      </p:cBhvr>
                                    </p:animEffect>
                                  </p:childTnLst>
                                </p:cTn>
                              </p:par>
                            </p:childTnLst>
                          </p:cTn>
                        </p:par>
                        <p:par>
                          <p:cTn id="29" fill="hold">
                            <p:stCondLst>
                              <p:cond delay="2000"/>
                            </p:stCondLst>
                            <p:childTnLst>
                              <p:par>
                                <p:cTn id="30" presetID="22" presetClass="entr" presetSubtype="8" fill="hold"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wipe(left)">
                                      <p:cBhvr>
                                        <p:cTn id="32" dur="500"/>
                                        <p:tgtEl>
                                          <p:spTgt spid="12"/>
                                        </p:tgtEl>
                                      </p:cBhvr>
                                    </p:animEffect>
                                  </p:childTnLst>
                                </p:cTn>
                              </p:par>
                            </p:childTnLst>
                          </p:cTn>
                        </p:par>
                        <p:par>
                          <p:cTn id="33" fill="hold">
                            <p:stCondLst>
                              <p:cond delay="2500"/>
                            </p:stCondLst>
                            <p:childTnLst>
                              <p:par>
                                <p:cTn id="34" presetID="22" presetClass="entr" presetSubtype="1"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up)">
                                      <p:cBhvr>
                                        <p:cTn id="36" dur="1000"/>
                                        <p:tgtEl>
                                          <p:spTgt spid="15"/>
                                        </p:tgtEl>
                                      </p:cBhvr>
                                    </p:animEffect>
                                  </p:childTnLst>
                                </p:cTn>
                              </p:par>
                            </p:childTnLst>
                          </p:cTn>
                        </p:par>
                        <p:par>
                          <p:cTn id="37" fill="hold">
                            <p:stCondLst>
                              <p:cond delay="3500"/>
                            </p:stCondLst>
                            <p:childTnLst>
                              <p:par>
                                <p:cTn id="38" presetID="22" presetClass="entr" presetSubtype="8" fill="hold" nodeType="after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wipe(left)">
                                      <p:cBhvr>
                                        <p:cTn id="4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4"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1842662" y="1438133"/>
            <a:ext cx="1764672" cy="3797480"/>
            <a:chOff x="1842108" y="921766"/>
            <a:chExt cx="1764902" cy="3797480"/>
          </a:xfrm>
        </p:grpSpPr>
        <p:cxnSp>
          <p:nvCxnSpPr>
            <p:cNvPr id="6" name="直接连接符 5"/>
            <p:cNvCxnSpPr/>
            <p:nvPr/>
          </p:nvCxnSpPr>
          <p:spPr>
            <a:xfrm>
              <a:off x="3582431" y="2636912"/>
              <a:ext cx="0" cy="20823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7" name="矩形 6"/>
            <p:cNvSpPr/>
            <p:nvPr/>
          </p:nvSpPr>
          <p:spPr bwMode="auto">
            <a:xfrm>
              <a:off x="1842108" y="1772816"/>
              <a:ext cx="1740323" cy="864096"/>
            </a:xfrm>
            <a:prstGeom prst="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1">
              <a:schemeClr val="accent1"/>
            </a:lnRef>
            <a:fillRef idx="3">
              <a:schemeClr val="accent1"/>
            </a:fillRef>
            <a:effectRef idx="2">
              <a:schemeClr val="accent1"/>
            </a:effectRef>
            <a:fontRef idx="minor">
              <a:schemeClr val="lt1"/>
            </a:fontRef>
          </p:style>
          <p:txBody>
            <a:bodyPr rtlCol="0" anchor="ctr">
              <a:flatTx/>
            </a:bodyPr>
            <a:lstStyle/>
            <a:p>
              <a:pPr algn="ctr"/>
              <a:r>
                <a:rPr lang="zh-CN" altLang="en-US" b="1" dirty="0">
                  <a:latin typeface="+mn-ea"/>
                  <a:cs typeface="+mn-ea"/>
                </a:rPr>
                <a:t>输入标题</a:t>
              </a:r>
            </a:p>
          </p:txBody>
        </p:sp>
        <p:sp>
          <p:nvSpPr>
            <p:cNvPr id="8" name="文本框 7"/>
            <p:cNvSpPr txBox="1"/>
            <p:nvPr/>
          </p:nvSpPr>
          <p:spPr>
            <a:xfrm>
              <a:off x="1851797" y="3088367"/>
              <a:ext cx="1704313" cy="1323439"/>
            </a:xfrm>
            <a:prstGeom prst="rect">
              <a:avLst/>
            </a:prstGeom>
            <a:noFill/>
          </p:spPr>
          <p:txBody>
            <a:bodyPr wrap="none" rtlCol="0">
              <a:spAutoFit/>
            </a:bodyPr>
            <a:lstStyle/>
            <a:p>
              <a:pPr marL="285750" indent="-285750">
                <a:buFont typeface="Arial" panose="020B0604020202020204" pitchFamily="34" charset="0"/>
                <a:buChar char="•"/>
              </a:pPr>
              <a:r>
                <a:rPr lang="zh-CN" altLang="en-US" sz="1600" dirty="0">
                  <a:latin typeface="+mn-ea"/>
                  <a:cs typeface="+mn-ea"/>
                </a:rPr>
                <a:t>输入文字内容</a:t>
              </a:r>
              <a:endParaRPr lang="en-US" altLang="zh-CN" sz="1600" dirty="0">
                <a:latin typeface="+mn-ea"/>
                <a:cs typeface="+mn-ea"/>
              </a:endParaRPr>
            </a:p>
            <a:p>
              <a:pPr marL="285750" indent="-285750">
                <a:buFont typeface="Arial" panose="020B0604020202020204" pitchFamily="34" charset="0"/>
                <a:buChar char="•"/>
              </a:pPr>
              <a:r>
                <a:rPr lang="zh-CN" altLang="en-US" sz="1600" dirty="0">
                  <a:latin typeface="+mn-ea"/>
                  <a:cs typeface="+mn-ea"/>
                </a:rPr>
                <a:t>输入文字内容</a:t>
              </a:r>
              <a:endParaRPr lang="en-US" altLang="zh-CN" sz="1600" dirty="0">
                <a:latin typeface="+mn-ea"/>
                <a:cs typeface="+mn-ea"/>
              </a:endParaRPr>
            </a:p>
            <a:p>
              <a:pPr marL="285750" indent="-285750">
                <a:buFont typeface="Arial" panose="020B0604020202020204" pitchFamily="34" charset="0"/>
                <a:buChar char="•"/>
              </a:pPr>
              <a:r>
                <a:rPr lang="zh-CN" altLang="en-US" sz="1600" dirty="0">
                  <a:latin typeface="+mn-ea"/>
                  <a:cs typeface="+mn-ea"/>
                </a:rPr>
                <a:t>输入文字内容</a:t>
              </a:r>
            </a:p>
            <a:p>
              <a:pPr marL="285750" indent="-285750">
                <a:buFont typeface="Arial" panose="020B0604020202020204" pitchFamily="34" charset="0"/>
                <a:buChar char="•"/>
              </a:pPr>
              <a:r>
                <a:rPr lang="zh-CN" altLang="en-US" sz="1600" dirty="0">
                  <a:latin typeface="+mn-ea"/>
                  <a:cs typeface="+mn-ea"/>
                </a:rPr>
                <a:t>输入文字内容</a:t>
              </a:r>
            </a:p>
            <a:p>
              <a:pPr marL="285750" indent="-285750">
                <a:buFont typeface="Arial" panose="020B0604020202020204" pitchFamily="34" charset="0"/>
                <a:buChar char="•"/>
              </a:pPr>
              <a:r>
                <a:rPr lang="zh-CN" altLang="en-US" sz="1600" dirty="0">
                  <a:latin typeface="+mn-ea"/>
                  <a:cs typeface="+mn-ea"/>
                </a:rPr>
                <a:t>输入文字内容</a:t>
              </a:r>
            </a:p>
          </p:txBody>
        </p:sp>
        <p:sp>
          <p:nvSpPr>
            <p:cNvPr id="9" name="文本框 8"/>
            <p:cNvSpPr txBox="1"/>
            <p:nvPr/>
          </p:nvSpPr>
          <p:spPr>
            <a:xfrm>
              <a:off x="3234792" y="921766"/>
              <a:ext cx="372218" cy="1015663"/>
            </a:xfrm>
            <a:prstGeom prst="rect">
              <a:avLst/>
            </a:prstGeom>
            <a:noFill/>
          </p:spPr>
          <p:txBody>
            <a:bodyPr wrap="none" rtlCol="0">
              <a:spAutoFit/>
            </a:bodyPr>
            <a:lstStyle/>
            <a:p>
              <a:r>
                <a:rPr lang="en-US" altLang="zh-CN" sz="6000" dirty="0">
                  <a:solidFill>
                    <a:schemeClr val="accent1"/>
                  </a:solidFill>
                  <a:latin typeface="Haettenschweiler" panose="020B0706040902060204" pitchFamily="34" charset="0"/>
                  <a:cs typeface="+mn-ea"/>
                </a:rPr>
                <a:t>1</a:t>
              </a:r>
              <a:endParaRPr lang="zh-CN" altLang="en-US" sz="6000" dirty="0">
                <a:solidFill>
                  <a:schemeClr val="accent1"/>
                </a:solidFill>
                <a:latin typeface="Haettenschweiler" panose="020B0706040902060204" pitchFamily="34" charset="0"/>
                <a:cs typeface="+mn-ea"/>
              </a:endParaRPr>
            </a:p>
          </p:txBody>
        </p:sp>
      </p:grpSp>
      <p:grpSp>
        <p:nvGrpSpPr>
          <p:cNvPr id="10" name="组合 9"/>
          <p:cNvGrpSpPr/>
          <p:nvPr/>
        </p:nvGrpSpPr>
        <p:grpSpPr>
          <a:xfrm>
            <a:off x="3597156" y="1438133"/>
            <a:ext cx="1849831" cy="3797480"/>
            <a:chOff x="3596829" y="921766"/>
            <a:chExt cx="1850072" cy="3797480"/>
          </a:xfrm>
        </p:grpSpPr>
        <p:cxnSp>
          <p:nvCxnSpPr>
            <p:cNvPr id="11" name="直接连接符 10"/>
            <p:cNvCxnSpPr/>
            <p:nvPr/>
          </p:nvCxnSpPr>
          <p:spPr>
            <a:xfrm>
              <a:off x="5324453" y="2636912"/>
              <a:ext cx="0" cy="20823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矩形 11"/>
            <p:cNvSpPr/>
            <p:nvPr/>
          </p:nvSpPr>
          <p:spPr bwMode="auto">
            <a:xfrm>
              <a:off x="3596829" y="1772816"/>
              <a:ext cx="1740323" cy="864096"/>
            </a:xfrm>
            <a:prstGeom prst="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1">
              <a:schemeClr val="accent2"/>
            </a:lnRef>
            <a:fillRef idx="3">
              <a:schemeClr val="accent2"/>
            </a:fillRef>
            <a:effectRef idx="2">
              <a:schemeClr val="accent2"/>
            </a:effectRef>
            <a:fontRef idx="minor">
              <a:schemeClr val="lt1"/>
            </a:fontRef>
          </p:style>
          <p:txBody>
            <a:bodyPr rtlCol="0" anchor="ctr">
              <a:flatTx/>
            </a:bodyPr>
            <a:lstStyle/>
            <a:p>
              <a:pPr algn="ctr"/>
              <a:r>
                <a:rPr lang="zh-CN" altLang="en-US" b="1" dirty="0">
                  <a:latin typeface="+mn-ea"/>
                  <a:cs typeface="+mn-ea"/>
                </a:rPr>
                <a:t>输入标题</a:t>
              </a:r>
            </a:p>
          </p:txBody>
        </p:sp>
        <p:sp>
          <p:nvSpPr>
            <p:cNvPr id="13" name="文本框 12"/>
            <p:cNvSpPr txBox="1"/>
            <p:nvPr/>
          </p:nvSpPr>
          <p:spPr>
            <a:xfrm>
              <a:off x="3607010" y="3088367"/>
              <a:ext cx="1704313" cy="1323439"/>
            </a:xfrm>
            <a:prstGeom prst="rect">
              <a:avLst/>
            </a:prstGeom>
            <a:noFill/>
          </p:spPr>
          <p:txBody>
            <a:bodyPr wrap="none" rtlCol="0">
              <a:spAutoFit/>
            </a:bodyPr>
            <a:lstStyle/>
            <a:p>
              <a:pPr marL="285750" indent="-285750">
                <a:buFont typeface="Arial" panose="020B0604020202020204" pitchFamily="34" charset="0"/>
                <a:buChar char="•"/>
              </a:pPr>
              <a:r>
                <a:rPr lang="zh-CN" altLang="en-US" sz="1600" dirty="0">
                  <a:latin typeface="+mn-ea"/>
                  <a:cs typeface="+mn-ea"/>
                </a:rPr>
                <a:t>输入文字内容</a:t>
              </a:r>
              <a:endParaRPr lang="en-US" altLang="zh-CN" sz="1600" dirty="0">
                <a:latin typeface="+mn-ea"/>
                <a:cs typeface="+mn-ea"/>
              </a:endParaRPr>
            </a:p>
            <a:p>
              <a:pPr marL="285750" indent="-285750">
                <a:buFont typeface="Arial" panose="020B0604020202020204" pitchFamily="34" charset="0"/>
                <a:buChar char="•"/>
              </a:pPr>
              <a:r>
                <a:rPr lang="zh-CN" altLang="en-US" sz="1600" dirty="0">
                  <a:latin typeface="+mn-ea"/>
                  <a:cs typeface="+mn-ea"/>
                </a:rPr>
                <a:t>输入文字内容</a:t>
              </a:r>
              <a:endParaRPr lang="en-US" altLang="zh-CN" sz="1600" dirty="0">
                <a:latin typeface="+mn-ea"/>
                <a:cs typeface="+mn-ea"/>
              </a:endParaRPr>
            </a:p>
            <a:p>
              <a:pPr marL="285750" indent="-285750">
                <a:buFont typeface="Arial" panose="020B0604020202020204" pitchFamily="34" charset="0"/>
                <a:buChar char="•"/>
              </a:pPr>
              <a:r>
                <a:rPr lang="zh-CN" altLang="en-US" sz="1600" dirty="0">
                  <a:latin typeface="+mn-ea"/>
                  <a:cs typeface="+mn-ea"/>
                </a:rPr>
                <a:t>输入文字内容</a:t>
              </a:r>
            </a:p>
            <a:p>
              <a:pPr marL="285750" indent="-285750">
                <a:buFont typeface="Arial" panose="020B0604020202020204" pitchFamily="34" charset="0"/>
                <a:buChar char="•"/>
              </a:pPr>
              <a:r>
                <a:rPr lang="zh-CN" altLang="en-US" sz="1600" dirty="0">
                  <a:latin typeface="+mn-ea"/>
                  <a:cs typeface="+mn-ea"/>
                </a:rPr>
                <a:t>输入文字内容</a:t>
              </a:r>
            </a:p>
            <a:p>
              <a:pPr marL="285750" indent="-285750">
                <a:buFont typeface="Arial" panose="020B0604020202020204" pitchFamily="34" charset="0"/>
                <a:buChar char="•"/>
              </a:pPr>
              <a:r>
                <a:rPr lang="zh-CN" altLang="en-US" sz="1600" dirty="0">
                  <a:latin typeface="+mn-ea"/>
                  <a:cs typeface="+mn-ea"/>
                </a:rPr>
                <a:t>输入文字内容</a:t>
              </a:r>
            </a:p>
          </p:txBody>
        </p:sp>
        <p:sp>
          <p:nvSpPr>
            <p:cNvPr id="14" name="文本框 13"/>
            <p:cNvSpPr txBox="1"/>
            <p:nvPr/>
          </p:nvSpPr>
          <p:spPr>
            <a:xfrm>
              <a:off x="4973695" y="921766"/>
              <a:ext cx="473206" cy="1015663"/>
            </a:xfrm>
            <a:prstGeom prst="rect">
              <a:avLst/>
            </a:prstGeom>
            <a:noFill/>
          </p:spPr>
          <p:txBody>
            <a:bodyPr wrap="none" rtlCol="0">
              <a:spAutoFit/>
            </a:bodyPr>
            <a:lstStyle/>
            <a:p>
              <a:r>
                <a:rPr lang="en-US" altLang="zh-CN" sz="6000" dirty="0">
                  <a:solidFill>
                    <a:schemeClr val="accent2"/>
                  </a:solidFill>
                  <a:latin typeface="Haettenschweiler" panose="020B0706040902060204" pitchFamily="34" charset="0"/>
                  <a:cs typeface="+mn-ea"/>
                </a:rPr>
                <a:t>2</a:t>
              </a:r>
              <a:endParaRPr lang="zh-CN" altLang="en-US" sz="6000" dirty="0">
                <a:solidFill>
                  <a:schemeClr val="accent2"/>
                </a:solidFill>
                <a:latin typeface="Haettenschweiler" panose="020B0706040902060204" pitchFamily="34" charset="0"/>
                <a:cs typeface="+mn-ea"/>
              </a:endParaRPr>
            </a:p>
          </p:txBody>
        </p:sp>
      </p:grpSp>
      <p:grpSp>
        <p:nvGrpSpPr>
          <p:cNvPr id="15" name="组合 14"/>
          <p:cNvGrpSpPr/>
          <p:nvPr/>
        </p:nvGrpSpPr>
        <p:grpSpPr>
          <a:xfrm>
            <a:off x="5327364" y="1438133"/>
            <a:ext cx="1849831" cy="3797480"/>
            <a:chOff x="5327262" y="921766"/>
            <a:chExt cx="1850072" cy="3797480"/>
          </a:xfrm>
        </p:grpSpPr>
        <p:cxnSp>
          <p:nvCxnSpPr>
            <p:cNvPr id="16" name="直接连接符 15"/>
            <p:cNvCxnSpPr/>
            <p:nvPr/>
          </p:nvCxnSpPr>
          <p:spPr>
            <a:xfrm>
              <a:off x="7066475" y="2636912"/>
              <a:ext cx="0" cy="20823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矩形 16"/>
            <p:cNvSpPr/>
            <p:nvPr/>
          </p:nvSpPr>
          <p:spPr bwMode="auto">
            <a:xfrm>
              <a:off x="5327262" y="1772816"/>
              <a:ext cx="1740323" cy="864096"/>
            </a:xfrm>
            <a:prstGeom prst="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1">
              <a:schemeClr val="accent3"/>
            </a:lnRef>
            <a:fillRef idx="3">
              <a:schemeClr val="accent3"/>
            </a:fillRef>
            <a:effectRef idx="2">
              <a:schemeClr val="accent3"/>
            </a:effectRef>
            <a:fontRef idx="minor">
              <a:schemeClr val="lt1"/>
            </a:fontRef>
          </p:style>
          <p:txBody>
            <a:bodyPr rtlCol="0" anchor="ctr">
              <a:flatTx/>
            </a:bodyPr>
            <a:lstStyle/>
            <a:p>
              <a:pPr algn="ctr"/>
              <a:r>
                <a:rPr lang="zh-CN" altLang="en-US" b="1" dirty="0">
                  <a:latin typeface="+mn-ea"/>
                  <a:cs typeface="+mn-ea"/>
                </a:rPr>
                <a:t>输入标题</a:t>
              </a:r>
            </a:p>
          </p:txBody>
        </p:sp>
        <p:sp>
          <p:nvSpPr>
            <p:cNvPr id="18" name="文本框 17"/>
            <p:cNvSpPr txBox="1"/>
            <p:nvPr/>
          </p:nvSpPr>
          <p:spPr>
            <a:xfrm>
              <a:off x="5362223" y="3088367"/>
              <a:ext cx="1704313" cy="1323439"/>
            </a:xfrm>
            <a:prstGeom prst="rect">
              <a:avLst/>
            </a:prstGeom>
            <a:noFill/>
          </p:spPr>
          <p:txBody>
            <a:bodyPr wrap="none" rtlCol="0">
              <a:spAutoFit/>
            </a:bodyPr>
            <a:lstStyle/>
            <a:p>
              <a:pPr marL="285750" indent="-285750">
                <a:buFont typeface="Arial" panose="020B0604020202020204" pitchFamily="34" charset="0"/>
                <a:buChar char="•"/>
              </a:pPr>
              <a:r>
                <a:rPr lang="zh-CN" altLang="en-US" sz="1600" dirty="0">
                  <a:latin typeface="+mn-ea"/>
                  <a:cs typeface="+mn-ea"/>
                </a:rPr>
                <a:t>输入文字内容</a:t>
              </a:r>
              <a:endParaRPr lang="en-US" altLang="zh-CN" sz="1600" dirty="0">
                <a:latin typeface="+mn-ea"/>
                <a:cs typeface="+mn-ea"/>
              </a:endParaRPr>
            </a:p>
            <a:p>
              <a:pPr marL="285750" indent="-285750">
                <a:buFont typeface="Arial" panose="020B0604020202020204" pitchFamily="34" charset="0"/>
                <a:buChar char="•"/>
              </a:pPr>
              <a:r>
                <a:rPr lang="zh-CN" altLang="en-US" sz="1600" dirty="0">
                  <a:latin typeface="+mn-ea"/>
                  <a:cs typeface="+mn-ea"/>
                </a:rPr>
                <a:t>输入文字内容</a:t>
              </a:r>
              <a:endParaRPr lang="en-US" altLang="zh-CN" sz="1600" dirty="0">
                <a:latin typeface="+mn-ea"/>
                <a:cs typeface="+mn-ea"/>
              </a:endParaRPr>
            </a:p>
            <a:p>
              <a:pPr marL="285750" indent="-285750">
                <a:buFont typeface="Arial" panose="020B0604020202020204" pitchFamily="34" charset="0"/>
                <a:buChar char="•"/>
              </a:pPr>
              <a:r>
                <a:rPr lang="zh-CN" altLang="en-US" sz="1600" dirty="0">
                  <a:latin typeface="+mn-ea"/>
                  <a:cs typeface="+mn-ea"/>
                </a:rPr>
                <a:t>输入文字内容</a:t>
              </a:r>
            </a:p>
            <a:p>
              <a:pPr marL="285750" indent="-285750">
                <a:buFont typeface="Arial" panose="020B0604020202020204" pitchFamily="34" charset="0"/>
                <a:buChar char="•"/>
              </a:pPr>
              <a:r>
                <a:rPr lang="zh-CN" altLang="en-US" sz="1600" dirty="0">
                  <a:latin typeface="+mn-ea"/>
                  <a:cs typeface="+mn-ea"/>
                </a:rPr>
                <a:t>输入文字内容</a:t>
              </a:r>
            </a:p>
            <a:p>
              <a:pPr marL="285750" indent="-285750">
                <a:buFont typeface="Arial" panose="020B0604020202020204" pitchFamily="34" charset="0"/>
                <a:buChar char="•"/>
              </a:pPr>
              <a:r>
                <a:rPr lang="zh-CN" altLang="en-US" sz="1600" dirty="0">
                  <a:latin typeface="+mn-ea"/>
                  <a:cs typeface="+mn-ea"/>
                </a:rPr>
                <a:t>输入文字内容</a:t>
              </a:r>
            </a:p>
          </p:txBody>
        </p:sp>
        <p:sp>
          <p:nvSpPr>
            <p:cNvPr id="19" name="文本框 18"/>
            <p:cNvSpPr txBox="1"/>
            <p:nvPr/>
          </p:nvSpPr>
          <p:spPr>
            <a:xfrm>
              <a:off x="6704128" y="921766"/>
              <a:ext cx="473206" cy="1015663"/>
            </a:xfrm>
            <a:prstGeom prst="rect">
              <a:avLst/>
            </a:prstGeom>
            <a:noFill/>
          </p:spPr>
          <p:txBody>
            <a:bodyPr wrap="none" rtlCol="0">
              <a:spAutoFit/>
            </a:bodyPr>
            <a:lstStyle/>
            <a:p>
              <a:r>
                <a:rPr lang="en-US" altLang="zh-CN" sz="6000" dirty="0">
                  <a:solidFill>
                    <a:schemeClr val="accent3"/>
                  </a:solidFill>
                  <a:latin typeface="Haettenschweiler" panose="020B0706040902060204" pitchFamily="34" charset="0"/>
                  <a:cs typeface="+mn-ea"/>
                </a:rPr>
                <a:t>3</a:t>
              </a:r>
              <a:endParaRPr lang="zh-CN" altLang="en-US" sz="6000" dirty="0">
                <a:solidFill>
                  <a:schemeClr val="accent3"/>
                </a:solidFill>
                <a:latin typeface="Haettenschweiler" panose="020B0706040902060204" pitchFamily="34" charset="0"/>
                <a:cs typeface="+mn-ea"/>
              </a:endParaRPr>
            </a:p>
          </p:txBody>
        </p:sp>
      </p:grpSp>
      <p:grpSp>
        <p:nvGrpSpPr>
          <p:cNvPr id="20" name="组合 19"/>
          <p:cNvGrpSpPr/>
          <p:nvPr/>
        </p:nvGrpSpPr>
        <p:grpSpPr>
          <a:xfrm>
            <a:off x="7079656" y="1438133"/>
            <a:ext cx="1879036" cy="3797480"/>
            <a:chOff x="7079783" y="921766"/>
            <a:chExt cx="1879281" cy="3797480"/>
          </a:xfrm>
        </p:grpSpPr>
        <p:cxnSp>
          <p:nvCxnSpPr>
            <p:cNvPr id="21" name="直接连接符 20"/>
            <p:cNvCxnSpPr/>
            <p:nvPr/>
          </p:nvCxnSpPr>
          <p:spPr>
            <a:xfrm>
              <a:off x="8808498" y="2636912"/>
              <a:ext cx="0" cy="20823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矩形 21"/>
            <p:cNvSpPr/>
            <p:nvPr/>
          </p:nvSpPr>
          <p:spPr bwMode="auto">
            <a:xfrm>
              <a:off x="7079783" y="1772816"/>
              <a:ext cx="1740323" cy="864096"/>
            </a:xfrm>
            <a:prstGeom prst="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1">
              <a:schemeClr val="accent4"/>
            </a:lnRef>
            <a:fillRef idx="3">
              <a:schemeClr val="accent4"/>
            </a:fillRef>
            <a:effectRef idx="2">
              <a:schemeClr val="accent4"/>
            </a:effectRef>
            <a:fontRef idx="minor">
              <a:schemeClr val="lt1"/>
            </a:fontRef>
          </p:style>
          <p:txBody>
            <a:bodyPr rtlCol="0" anchor="ctr">
              <a:flatTx/>
            </a:bodyPr>
            <a:lstStyle/>
            <a:p>
              <a:pPr algn="ctr"/>
              <a:r>
                <a:rPr lang="zh-CN" altLang="en-US" b="1" dirty="0">
                  <a:latin typeface="+mn-ea"/>
                  <a:cs typeface="+mn-ea"/>
                </a:rPr>
                <a:t>输入标题</a:t>
              </a:r>
            </a:p>
          </p:txBody>
        </p:sp>
        <p:sp>
          <p:nvSpPr>
            <p:cNvPr id="23" name="文本框 22"/>
            <p:cNvSpPr txBox="1"/>
            <p:nvPr/>
          </p:nvSpPr>
          <p:spPr>
            <a:xfrm>
              <a:off x="7117437" y="3088367"/>
              <a:ext cx="1704313" cy="1323439"/>
            </a:xfrm>
            <a:prstGeom prst="rect">
              <a:avLst/>
            </a:prstGeom>
            <a:noFill/>
          </p:spPr>
          <p:txBody>
            <a:bodyPr wrap="none" rtlCol="0">
              <a:spAutoFit/>
            </a:bodyPr>
            <a:lstStyle/>
            <a:p>
              <a:pPr marL="285750" indent="-285750">
                <a:buFont typeface="Arial" panose="020B0604020202020204" pitchFamily="34" charset="0"/>
                <a:buChar char="•"/>
              </a:pPr>
              <a:r>
                <a:rPr lang="zh-CN" altLang="en-US" sz="1600" dirty="0">
                  <a:latin typeface="+mn-ea"/>
                  <a:cs typeface="+mn-ea"/>
                </a:rPr>
                <a:t>输入文字内容</a:t>
              </a:r>
              <a:endParaRPr lang="en-US" altLang="zh-CN" sz="1600" dirty="0">
                <a:latin typeface="+mn-ea"/>
                <a:cs typeface="+mn-ea"/>
              </a:endParaRPr>
            </a:p>
            <a:p>
              <a:pPr marL="285750" indent="-285750">
                <a:buFont typeface="Arial" panose="020B0604020202020204" pitchFamily="34" charset="0"/>
                <a:buChar char="•"/>
              </a:pPr>
              <a:r>
                <a:rPr lang="zh-CN" altLang="en-US" sz="1600" dirty="0">
                  <a:latin typeface="+mn-ea"/>
                  <a:cs typeface="+mn-ea"/>
                </a:rPr>
                <a:t>输入文字内容</a:t>
              </a:r>
              <a:endParaRPr lang="en-US" altLang="zh-CN" sz="1600" dirty="0">
                <a:latin typeface="+mn-ea"/>
                <a:cs typeface="+mn-ea"/>
              </a:endParaRPr>
            </a:p>
            <a:p>
              <a:pPr marL="285750" indent="-285750">
                <a:buFont typeface="Arial" panose="020B0604020202020204" pitchFamily="34" charset="0"/>
                <a:buChar char="•"/>
              </a:pPr>
              <a:r>
                <a:rPr lang="zh-CN" altLang="en-US" sz="1600" dirty="0">
                  <a:latin typeface="+mn-ea"/>
                  <a:cs typeface="+mn-ea"/>
                </a:rPr>
                <a:t>输入文字内容</a:t>
              </a:r>
            </a:p>
            <a:p>
              <a:pPr marL="285750" indent="-285750">
                <a:buFont typeface="Arial" panose="020B0604020202020204" pitchFamily="34" charset="0"/>
                <a:buChar char="•"/>
              </a:pPr>
              <a:r>
                <a:rPr lang="zh-CN" altLang="en-US" sz="1600" dirty="0">
                  <a:latin typeface="+mn-ea"/>
                  <a:cs typeface="+mn-ea"/>
                </a:rPr>
                <a:t>输入文字内容</a:t>
              </a:r>
            </a:p>
            <a:p>
              <a:pPr marL="285750" indent="-285750">
                <a:buFont typeface="Arial" panose="020B0604020202020204" pitchFamily="34" charset="0"/>
                <a:buChar char="•"/>
              </a:pPr>
              <a:r>
                <a:rPr lang="zh-CN" altLang="en-US" sz="1600" dirty="0">
                  <a:latin typeface="+mn-ea"/>
                  <a:cs typeface="+mn-ea"/>
                </a:rPr>
                <a:t>输入文字内容</a:t>
              </a:r>
            </a:p>
          </p:txBody>
        </p:sp>
        <p:sp>
          <p:nvSpPr>
            <p:cNvPr id="24" name="文本框 23"/>
            <p:cNvSpPr txBox="1"/>
            <p:nvPr/>
          </p:nvSpPr>
          <p:spPr>
            <a:xfrm>
              <a:off x="8434561" y="921766"/>
              <a:ext cx="524503" cy="1015663"/>
            </a:xfrm>
            <a:prstGeom prst="rect">
              <a:avLst/>
            </a:prstGeom>
            <a:noFill/>
          </p:spPr>
          <p:txBody>
            <a:bodyPr wrap="none" rtlCol="0">
              <a:spAutoFit/>
            </a:bodyPr>
            <a:lstStyle/>
            <a:p>
              <a:r>
                <a:rPr lang="en-US" altLang="zh-CN" sz="6000" dirty="0">
                  <a:solidFill>
                    <a:schemeClr val="accent4"/>
                  </a:solidFill>
                  <a:latin typeface="Haettenschweiler" panose="020B0706040902060204" pitchFamily="34" charset="0"/>
                  <a:cs typeface="+mn-ea"/>
                </a:rPr>
                <a:t>4</a:t>
              </a:r>
              <a:endParaRPr lang="zh-CN" altLang="en-US" sz="6000" dirty="0">
                <a:solidFill>
                  <a:schemeClr val="accent4"/>
                </a:solidFill>
                <a:latin typeface="Haettenschweiler" panose="020B0706040902060204" pitchFamily="34" charset="0"/>
                <a:cs typeface="+mn-ea"/>
              </a:endParaRPr>
            </a:p>
          </p:txBody>
        </p:sp>
      </p:grpSp>
      <p:grpSp>
        <p:nvGrpSpPr>
          <p:cNvPr id="25" name="组合 24"/>
          <p:cNvGrpSpPr/>
          <p:nvPr/>
        </p:nvGrpSpPr>
        <p:grpSpPr>
          <a:xfrm>
            <a:off x="8831949" y="1438133"/>
            <a:ext cx="1819488" cy="3797480"/>
            <a:chOff x="8832304" y="921766"/>
            <a:chExt cx="1819725" cy="3797480"/>
          </a:xfrm>
        </p:grpSpPr>
        <p:cxnSp>
          <p:nvCxnSpPr>
            <p:cNvPr id="26" name="直接连接符 25"/>
            <p:cNvCxnSpPr/>
            <p:nvPr/>
          </p:nvCxnSpPr>
          <p:spPr>
            <a:xfrm>
              <a:off x="10561019" y="2636912"/>
              <a:ext cx="0" cy="2082334"/>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矩形 26"/>
            <p:cNvSpPr/>
            <p:nvPr/>
          </p:nvSpPr>
          <p:spPr bwMode="auto">
            <a:xfrm>
              <a:off x="8832304" y="1772816"/>
              <a:ext cx="1740323" cy="864096"/>
            </a:xfrm>
            <a:prstGeom prst="rect">
              <a:avLst/>
            </a:prstGeom>
            <a:effectLst>
              <a:outerShdw blurRad="40000" dist="23000" dir="5400000" rotWithShape="0">
                <a:srgbClr val="000000">
                  <a:alpha val="35000"/>
                </a:srgbClr>
              </a:outerShdw>
              <a:reflection blurRad="6350" stA="50000" endA="300" endPos="38500" dist="50800" dir="5400000" sy="-100000" algn="bl" rotWithShape="0"/>
            </a:effectLst>
          </p:spPr>
          <p:style>
            <a:lnRef idx="1">
              <a:schemeClr val="accent5"/>
            </a:lnRef>
            <a:fillRef idx="3">
              <a:schemeClr val="accent5"/>
            </a:fillRef>
            <a:effectRef idx="2">
              <a:schemeClr val="accent5"/>
            </a:effectRef>
            <a:fontRef idx="minor">
              <a:schemeClr val="lt1"/>
            </a:fontRef>
          </p:style>
          <p:txBody>
            <a:bodyPr rtlCol="0" anchor="ctr">
              <a:flatTx/>
            </a:bodyPr>
            <a:lstStyle/>
            <a:p>
              <a:pPr algn="ctr"/>
              <a:r>
                <a:rPr lang="zh-CN" altLang="en-US" b="1" dirty="0">
                  <a:latin typeface="+mn-ea"/>
                  <a:cs typeface="+mn-ea"/>
                </a:rPr>
                <a:t>输入标题</a:t>
              </a:r>
            </a:p>
          </p:txBody>
        </p:sp>
        <p:sp>
          <p:nvSpPr>
            <p:cNvPr id="28" name="文本框 27"/>
            <p:cNvSpPr txBox="1"/>
            <p:nvPr/>
          </p:nvSpPr>
          <p:spPr>
            <a:xfrm>
              <a:off x="8869958" y="3088367"/>
              <a:ext cx="1704313" cy="1323439"/>
            </a:xfrm>
            <a:prstGeom prst="rect">
              <a:avLst/>
            </a:prstGeom>
            <a:noFill/>
          </p:spPr>
          <p:txBody>
            <a:bodyPr wrap="none" rtlCol="0">
              <a:spAutoFit/>
            </a:bodyPr>
            <a:lstStyle/>
            <a:p>
              <a:pPr marL="285750" indent="-285750">
                <a:buFont typeface="Arial" panose="020B0604020202020204" pitchFamily="34" charset="0"/>
                <a:buChar char="•"/>
              </a:pPr>
              <a:r>
                <a:rPr lang="zh-CN" altLang="en-US" sz="1600" dirty="0">
                  <a:latin typeface="+mn-ea"/>
                  <a:cs typeface="+mn-ea"/>
                </a:rPr>
                <a:t>输入文字内容</a:t>
              </a:r>
              <a:endParaRPr lang="en-US" altLang="zh-CN" sz="1600" dirty="0">
                <a:latin typeface="+mn-ea"/>
                <a:cs typeface="+mn-ea"/>
              </a:endParaRPr>
            </a:p>
            <a:p>
              <a:pPr marL="285750" indent="-285750">
                <a:buFont typeface="Arial" panose="020B0604020202020204" pitchFamily="34" charset="0"/>
                <a:buChar char="•"/>
              </a:pPr>
              <a:r>
                <a:rPr lang="zh-CN" altLang="en-US" sz="1600" dirty="0">
                  <a:latin typeface="+mn-ea"/>
                  <a:cs typeface="+mn-ea"/>
                </a:rPr>
                <a:t>输入文字内容</a:t>
              </a:r>
              <a:endParaRPr lang="en-US" altLang="zh-CN" sz="1600" dirty="0">
                <a:latin typeface="+mn-ea"/>
                <a:cs typeface="+mn-ea"/>
              </a:endParaRPr>
            </a:p>
            <a:p>
              <a:pPr marL="285750" indent="-285750">
                <a:buFont typeface="Arial" panose="020B0604020202020204" pitchFamily="34" charset="0"/>
                <a:buChar char="•"/>
              </a:pPr>
              <a:r>
                <a:rPr lang="zh-CN" altLang="en-US" sz="1600" dirty="0">
                  <a:latin typeface="+mn-ea"/>
                  <a:cs typeface="+mn-ea"/>
                </a:rPr>
                <a:t>输入文字内容</a:t>
              </a:r>
            </a:p>
            <a:p>
              <a:pPr marL="285750" indent="-285750">
                <a:buFont typeface="Arial" panose="020B0604020202020204" pitchFamily="34" charset="0"/>
                <a:buChar char="•"/>
              </a:pPr>
              <a:r>
                <a:rPr lang="zh-CN" altLang="en-US" sz="1600" dirty="0">
                  <a:latin typeface="+mn-ea"/>
                  <a:cs typeface="+mn-ea"/>
                </a:rPr>
                <a:t>输入文字内容</a:t>
              </a:r>
            </a:p>
            <a:p>
              <a:pPr marL="285750" indent="-285750">
                <a:buFont typeface="Arial" panose="020B0604020202020204" pitchFamily="34" charset="0"/>
                <a:buChar char="•"/>
              </a:pPr>
              <a:r>
                <a:rPr lang="zh-CN" altLang="en-US" sz="1600" dirty="0">
                  <a:latin typeface="+mn-ea"/>
                  <a:cs typeface="+mn-ea"/>
                </a:rPr>
                <a:t>输入文字内容</a:t>
              </a:r>
            </a:p>
          </p:txBody>
        </p:sp>
        <p:sp>
          <p:nvSpPr>
            <p:cNvPr id="29" name="文本框 28"/>
            <p:cNvSpPr txBox="1"/>
            <p:nvPr/>
          </p:nvSpPr>
          <p:spPr>
            <a:xfrm>
              <a:off x="10178823" y="921766"/>
              <a:ext cx="473206" cy="1015663"/>
            </a:xfrm>
            <a:prstGeom prst="rect">
              <a:avLst/>
            </a:prstGeom>
            <a:noFill/>
          </p:spPr>
          <p:txBody>
            <a:bodyPr wrap="none" rtlCol="0">
              <a:spAutoFit/>
            </a:bodyPr>
            <a:lstStyle/>
            <a:p>
              <a:r>
                <a:rPr lang="en-US" altLang="zh-CN" sz="6000" dirty="0">
                  <a:solidFill>
                    <a:schemeClr val="accent5"/>
                  </a:solidFill>
                  <a:latin typeface="Haettenschweiler" panose="020B0706040902060204" pitchFamily="34" charset="0"/>
                  <a:cs typeface="+mn-ea"/>
                </a:rPr>
                <a:t>5</a:t>
              </a:r>
              <a:endParaRPr lang="zh-CN" altLang="en-US" sz="6000" dirty="0">
                <a:solidFill>
                  <a:schemeClr val="accent5"/>
                </a:solidFill>
                <a:latin typeface="Haettenschweiler" panose="020B0706040902060204" pitchFamily="34" charset="0"/>
                <a:cs typeface="+mn-ea"/>
              </a:endParaRPr>
            </a:p>
          </p:txBody>
        </p:sp>
      </p:grpSp>
      <p:sp>
        <p:nvSpPr>
          <p:cNvPr id="2" name="标题 1"/>
          <p:cNvSpPr>
            <a:spLocks noGrp="1"/>
          </p:cNvSpPr>
          <p:nvPr>
            <p:ph type="title"/>
          </p:nvPr>
        </p:nvSpPr>
        <p:spPr/>
        <p:txBody>
          <a:bodyPr/>
          <a:lstStyle/>
          <a:p>
            <a:r>
              <a:rPr lang="zh-CN" altLang="en-US" dirty="0">
                <a:ea typeface="+mn-ea"/>
                <a:cs typeface="+mn-ea"/>
              </a:rPr>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400"/>
                                        <p:tgtEl>
                                          <p:spTgt spid="5"/>
                                        </p:tgtEl>
                                      </p:cBhvr>
                                    </p:animEffect>
                                    <p:anim calcmode="lin" valueType="num">
                                      <p:cBhvr>
                                        <p:cTn id="8" dur="2400" fill="hold"/>
                                        <p:tgtEl>
                                          <p:spTgt spid="5"/>
                                        </p:tgtEl>
                                        <p:attrNameLst>
                                          <p:attrName>ppt_x</p:attrName>
                                        </p:attrNameLst>
                                      </p:cBhvr>
                                      <p:tavLst>
                                        <p:tav tm="0">
                                          <p:val>
                                            <p:strVal val="#ppt_x"/>
                                          </p:val>
                                        </p:tav>
                                        <p:tav tm="100000">
                                          <p:val>
                                            <p:strVal val="#ppt_x"/>
                                          </p:val>
                                        </p:tav>
                                      </p:tavLst>
                                    </p:anim>
                                    <p:anim calcmode="lin" valueType="num">
                                      <p:cBhvr>
                                        <p:cTn id="9" dur="24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80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anim calcmode="lin" valueType="num">
                                      <p:cBhvr>
                                        <p:cTn id="13" dur="2000" fill="hold"/>
                                        <p:tgtEl>
                                          <p:spTgt spid="10"/>
                                        </p:tgtEl>
                                        <p:attrNameLst>
                                          <p:attrName>ppt_x</p:attrName>
                                        </p:attrNameLst>
                                      </p:cBhvr>
                                      <p:tavLst>
                                        <p:tav tm="0">
                                          <p:val>
                                            <p:strVal val="#ppt_x"/>
                                          </p:val>
                                        </p:tav>
                                        <p:tav tm="100000">
                                          <p:val>
                                            <p:strVal val="#ppt_x"/>
                                          </p:val>
                                        </p:tav>
                                      </p:tavLst>
                                    </p:anim>
                                    <p:anim calcmode="lin" valueType="num">
                                      <p:cBhvr>
                                        <p:cTn id="14" dur="2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60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400"/>
                                        <p:tgtEl>
                                          <p:spTgt spid="15"/>
                                        </p:tgtEl>
                                      </p:cBhvr>
                                    </p:animEffect>
                                    <p:anim calcmode="lin" valueType="num">
                                      <p:cBhvr>
                                        <p:cTn id="18" dur="1400" fill="hold"/>
                                        <p:tgtEl>
                                          <p:spTgt spid="15"/>
                                        </p:tgtEl>
                                        <p:attrNameLst>
                                          <p:attrName>ppt_x</p:attrName>
                                        </p:attrNameLst>
                                      </p:cBhvr>
                                      <p:tavLst>
                                        <p:tav tm="0">
                                          <p:val>
                                            <p:strVal val="#ppt_x"/>
                                          </p:val>
                                        </p:tav>
                                        <p:tav tm="100000">
                                          <p:val>
                                            <p:strVal val="#ppt_x"/>
                                          </p:val>
                                        </p:tav>
                                      </p:tavLst>
                                    </p:anim>
                                    <p:anim calcmode="lin" valueType="num">
                                      <p:cBhvr>
                                        <p:cTn id="19" dur="1400" fill="hold"/>
                                        <p:tgtEl>
                                          <p:spTgt spid="15"/>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210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900"/>
                                        <p:tgtEl>
                                          <p:spTgt spid="20"/>
                                        </p:tgtEl>
                                      </p:cBhvr>
                                    </p:animEffect>
                                    <p:anim calcmode="lin" valueType="num">
                                      <p:cBhvr>
                                        <p:cTn id="23" dur="900" fill="hold"/>
                                        <p:tgtEl>
                                          <p:spTgt spid="20"/>
                                        </p:tgtEl>
                                        <p:attrNameLst>
                                          <p:attrName>ppt_x</p:attrName>
                                        </p:attrNameLst>
                                      </p:cBhvr>
                                      <p:tavLst>
                                        <p:tav tm="0">
                                          <p:val>
                                            <p:strVal val="#ppt_x"/>
                                          </p:val>
                                        </p:tav>
                                        <p:tav tm="100000">
                                          <p:val>
                                            <p:strVal val="#ppt_x"/>
                                          </p:val>
                                        </p:tav>
                                      </p:tavLst>
                                    </p:anim>
                                    <p:anim calcmode="lin" valueType="num">
                                      <p:cBhvr>
                                        <p:cTn id="24" dur="900" fill="hold"/>
                                        <p:tgtEl>
                                          <p:spTgt spid="2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500"/>
                                  </p:stCondLst>
                                  <p:childTnLst>
                                    <p:set>
                                      <p:cBhvr>
                                        <p:cTn id="26" dur="1" fill="hold">
                                          <p:stCondLst>
                                            <p:cond delay="0"/>
                                          </p:stCondLst>
                                        </p:cTn>
                                        <p:tgtEl>
                                          <p:spTgt spid="25"/>
                                        </p:tgtEl>
                                        <p:attrNameLst>
                                          <p:attrName>style.visibility</p:attrName>
                                        </p:attrNameLst>
                                      </p:cBhvr>
                                      <p:to>
                                        <p:strVal val="visible"/>
                                      </p:to>
                                    </p:set>
                                    <p:animEffect transition="in" filter="fade">
                                      <p:cBhvr>
                                        <p:cTn id="27" dur="500"/>
                                        <p:tgtEl>
                                          <p:spTgt spid="25"/>
                                        </p:tgtEl>
                                      </p:cBhvr>
                                    </p:animEffect>
                                    <p:anim calcmode="lin" valueType="num">
                                      <p:cBhvr>
                                        <p:cTn id="28" dur="500" fill="hold"/>
                                        <p:tgtEl>
                                          <p:spTgt spid="25"/>
                                        </p:tgtEl>
                                        <p:attrNameLst>
                                          <p:attrName>ppt_x</p:attrName>
                                        </p:attrNameLst>
                                      </p:cBhvr>
                                      <p:tavLst>
                                        <p:tav tm="0">
                                          <p:val>
                                            <p:strVal val="#ppt_x"/>
                                          </p:val>
                                        </p:tav>
                                        <p:tav tm="100000">
                                          <p:val>
                                            <p:strVal val="#ppt_x"/>
                                          </p:val>
                                        </p:tav>
                                      </p:tavLst>
                                    </p:anim>
                                    <p:anim calcmode="lin" valueType="num">
                                      <p:cBhvr>
                                        <p:cTn id="29" dur="5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对角圆角矩形 4"/>
          <p:cNvSpPr/>
          <p:nvPr/>
        </p:nvSpPr>
        <p:spPr bwMode="auto">
          <a:xfrm rot="20241365">
            <a:off x="4448714" y="1816554"/>
            <a:ext cx="1943963" cy="1512168"/>
          </a:xfrm>
          <a:prstGeom prst="round2DiagRect">
            <a:avLst>
              <a:gd name="adj1" fmla="val 50000"/>
              <a:gd name="adj2" fmla="val 15837"/>
            </a:avLst>
          </a:prstGeom>
        </p:spPr>
        <p:style>
          <a:lnRef idx="3">
            <a:schemeClr val="lt1"/>
          </a:lnRef>
          <a:fillRef idx="1">
            <a:schemeClr val="accent1"/>
          </a:fillRef>
          <a:effectRef idx="1">
            <a:schemeClr val="accent1"/>
          </a:effectRef>
          <a:fontRef idx="minor">
            <a:schemeClr val="lt1"/>
          </a:fontRef>
        </p:style>
        <p:txBody>
          <a:bodyPr rtlCol="0" anchor="ctr">
            <a:flatTx/>
          </a:bodyPr>
          <a:lstStyle/>
          <a:p>
            <a:pPr algn="ctr"/>
            <a:endParaRPr lang="zh-CN" altLang="en-US">
              <a:cs typeface="+mn-ea"/>
            </a:endParaRPr>
          </a:p>
        </p:txBody>
      </p:sp>
      <p:sp>
        <p:nvSpPr>
          <p:cNvPr id="6" name="对角圆角矩形 5"/>
          <p:cNvSpPr/>
          <p:nvPr/>
        </p:nvSpPr>
        <p:spPr bwMode="auto">
          <a:xfrm rot="20241365" flipH="1">
            <a:off x="5985192" y="1988519"/>
            <a:ext cx="1943963" cy="1512168"/>
          </a:xfrm>
          <a:prstGeom prst="round2DiagRect">
            <a:avLst>
              <a:gd name="adj1" fmla="val 50000"/>
              <a:gd name="adj2" fmla="val 15837"/>
            </a:avLst>
          </a:prstGeom>
        </p:spPr>
        <p:style>
          <a:lnRef idx="3">
            <a:schemeClr val="lt1"/>
          </a:lnRef>
          <a:fillRef idx="1">
            <a:schemeClr val="accent2"/>
          </a:fillRef>
          <a:effectRef idx="1">
            <a:schemeClr val="accent2"/>
          </a:effectRef>
          <a:fontRef idx="minor">
            <a:schemeClr val="lt1"/>
          </a:fontRef>
        </p:style>
        <p:txBody>
          <a:bodyPr rtlCol="0" anchor="ctr">
            <a:flatTx/>
          </a:bodyPr>
          <a:lstStyle/>
          <a:p>
            <a:pPr algn="ctr"/>
            <a:endParaRPr lang="zh-CN" altLang="en-US">
              <a:cs typeface="+mn-ea"/>
            </a:endParaRPr>
          </a:p>
        </p:txBody>
      </p:sp>
      <p:sp>
        <p:nvSpPr>
          <p:cNvPr id="7" name="对角圆角矩形 6"/>
          <p:cNvSpPr/>
          <p:nvPr/>
        </p:nvSpPr>
        <p:spPr bwMode="auto">
          <a:xfrm rot="20241365" flipV="1">
            <a:off x="4458720" y="3328722"/>
            <a:ext cx="1943963" cy="1512168"/>
          </a:xfrm>
          <a:prstGeom prst="round2DiagRect">
            <a:avLst>
              <a:gd name="adj1" fmla="val 50000"/>
              <a:gd name="adj2" fmla="val 15837"/>
            </a:avLst>
          </a:prstGeom>
        </p:spPr>
        <p:style>
          <a:lnRef idx="3">
            <a:schemeClr val="lt1"/>
          </a:lnRef>
          <a:fillRef idx="1">
            <a:schemeClr val="accent4"/>
          </a:fillRef>
          <a:effectRef idx="1">
            <a:schemeClr val="accent4"/>
          </a:effectRef>
          <a:fontRef idx="minor">
            <a:schemeClr val="lt1"/>
          </a:fontRef>
        </p:style>
        <p:txBody>
          <a:bodyPr rtlCol="0" anchor="ctr">
            <a:flatTx/>
          </a:bodyPr>
          <a:lstStyle/>
          <a:p>
            <a:pPr algn="ctr"/>
            <a:endParaRPr lang="zh-CN" altLang="en-US">
              <a:cs typeface="+mn-ea"/>
            </a:endParaRPr>
          </a:p>
        </p:txBody>
      </p:sp>
      <p:sp>
        <p:nvSpPr>
          <p:cNvPr id="8" name="对角圆角矩形 7"/>
          <p:cNvSpPr/>
          <p:nvPr/>
        </p:nvSpPr>
        <p:spPr bwMode="auto">
          <a:xfrm rot="20241365" flipH="1" flipV="1">
            <a:off x="5960821" y="3500687"/>
            <a:ext cx="1943963" cy="1512168"/>
          </a:xfrm>
          <a:prstGeom prst="round2DiagRect">
            <a:avLst>
              <a:gd name="adj1" fmla="val 50000"/>
              <a:gd name="adj2" fmla="val 15837"/>
            </a:avLst>
          </a:prstGeom>
        </p:spPr>
        <p:style>
          <a:lnRef idx="3">
            <a:schemeClr val="lt1"/>
          </a:lnRef>
          <a:fillRef idx="1">
            <a:schemeClr val="accent3"/>
          </a:fillRef>
          <a:effectRef idx="1">
            <a:schemeClr val="accent3"/>
          </a:effectRef>
          <a:fontRef idx="minor">
            <a:schemeClr val="lt1"/>
          </a:fontRef>
        </p:style>
        <p:txBody>
          <a:bodyPr rtlCol="0" anchor="ctr">
            <a:flatTx/>
          </a:bodyPr>
          <a:lstStyle/>
          <a:p>
            <a:pPr algn="ctr"/>
            <a:endParaRPr lang="zh-CN" altLang="en-US">
              <a:cs typeface="+mn-ea"/>
            </a:endParaRPr>
          </a:p>
        </p:txBody>
      </p:sp>
      <p:grpSp>
        <p:nvGrpSpPr>
          <p:cNvPr id="9" name="组合 8"/>
          <p:cNvGrpSpPr/>
          <p:nvPr/>
        </p:nvGrpSpPr>
        <p:grpSpPr>
          <a:xfrm>
            <a:off x="4738398" y="1639277"/>
            <a:ext cx="1332668" cy="798259"/>
            <a:chOff x="4295174" y="1641125"/>
            <a:chExt cx="1332841" cy="798259"/>
          </a:xfrm>
        </p:grpSpPr>
        <p:sp>
          <p:nvSpPr>
            <p:cNvPr id="10" name="TextBox 12"/>
            <p:cNvSpPr txBox="1">
              <a:spLocks noChangeArrowheads="1"/>
            </p:cNvSpPr>
            <p:nvPr/>
          </p:nvSpPr>
          <p:spPr bwMode="auto">
            <a:xfrm rot="20211656">
              <a:off x="5342359" y="1641125"/>
              <a:ext cx="285656" cy="584775"/>
            </a:xfrm>
            <a:prstGeom prst="rect">
              <a:avLst/>
            </a:prstGeom>
            <a:noFill/>
            <a:effectLst/>
          </p:spPr>
          <p:txBody>
            <a:bodyPr wrap="none" rtlCol="0">
              <a:spAutoFit/>
            </a:bodyPr>
            <a:lstStyle>
              <a:defPPr>
                <a:defRPr lang="zh-CN"/>
              </a:defPPr>
              <a:lvl1pPr>
                <a:defRPr sz="3200">
                  <a:solidFill>
                    <a:schemeClr val="bg1"/>
                  </a:solidFill>
                  <a:latin typeface="Haettenschweiler" panose="020B0706040902060204" pitchFamily="34" charset="0"/>
                </a:defRPr>
              </a:lvl1pPr>
            </a:lstStyle>
            <a:p>
              <a:r>
                <a:rPr lang="en-US" altLang="zh-CN" dirty="0">
                  <a:cs typeface="+mn-ea"/>
                </a:rPr>
                <a:t>1</a:t>
              </a:r>
              <a:endParaRPr lang="zh-CN" altLang="en-US" dirty="0">
                <a:cs typeface="+mn-ea"/>
              </a:endParaRPr>
            </a:p>
          </p:txBody>
        </p:sp>
        <p:sp>
          <p:nvSpPr>
            <p:cNvPr id="11" name="文本框 10"/>
            <p:cNvSpPr txBox="1"/>
            <p:nvPr/>
          </p:nvSpPr>
          <p:spPr>
            <a:xfrm rot="20236791">
              <a:off x="4295174" y="2070052"/>
              <a:ext cx="1107996" cy="369332"/>
            </a:xfrm>
            <a:prstGeom prst="rect">
              <a:avLst/>
            </a:prstGeom>
            <a:noFill/>
          </p:spPr>
          <p:txBody>
            <a:bodyPr wrap="none" rtlCol="0">
              <a:spAutoFit/>
            </a:bodyPr>
            <a:lstStyle/>
            <a:p>
              <a:r>
                <a:rPr lang="zh-CN" altLang="en-US" b="1" dirty="0">
                  <a:solidFill>
                    <a:schemeClr val="bg1"/>
                  </a:solidFill>
                  <a:cs typeface="+mn-ea"/>
                </a:rPr>
                <a:t>输入标题</a:t>
              </a:r>
            </a:p>
          </p:txBody>
        </p:sp>
      </p:grpSp>
      <p:grpSp>
        <p:nvGrpSpPr>
          <p:cNvPr id="12" name="组合 11"/>
          <p:cNvGrpSpPr/>
          <p:nvPr/>
        </p:nvGrpSpPr>
        <p:grpSpPr>
          <a:xfrm>
            <a:off x="6544394" y="2534394"/>
            <a:ext cx="1343721" cy="799909"/>
            <a:chOff x="6101404" y="2536241"/>
            <a:chExt cx="1343896" cy="799909"/>
          </a:xfrm>
        </p:grpSpPr>
        <p:sp>
          <p:nvSpPr>
            <p:cNvPr id="13" name="TextBox 12"/>
            <p:cNvSpPr txBox="1">
              <a:spLocks noChangeArrowheads="1"/>
            </p:cNvSpPr>
            <p:nvPr/>
          </p:nvSpPr>
          <p:spPr bwMode="auto">
            <a:xfrm rot="20211656">
              <a:off x="7106746" y="2536241"/>
              <a:ext cx="338554" cy="584775"/>
            </a:xfrm>
            <a:prstGeom prst="rect">
              <a:avLst/>
            </a:prstGeom>
            <a:noFill/>
            <a:effectLst/>
          </p:spPr>
          <p:txBody>
            <a:bodyPr wrap="none" rtlCol="0">
              <a:spAutoFit/>
            </a:bodyPr>
            <a:lstStyle>
              <a:defPPr>
                <a:defRPr lang="zh-CN"/>
              </a:defPPr>
              <a:lvl1pPr>
                <a:defRPr sz="3200">
                  <a:solidFill>
                    <a:schemeClr val="bg1"/>
                  </a:solidFill>
                  <a:latin typeface="Haettenschweiler" panose="020B0706040902060204" pitchFamily="34" charset="0"/>
                </a:defRPr>
              </a:lvl1pPr>
            </a:lstStyle>
            <a:p>
              <a:r>
                <a:rPr lang="en-US" altLang="zh-CN" dirty="0">
                  <a:cs typeface="+mn-ea"/>
                </a:rPr>
                <a:t>2</a:t>
              </a:r>
              <a:endParaRPr lang="zh-CN" altLang="en-US" dirty="0">
                <a:cs typeface="+mn-ea"/>
              </a:endParaRPr>
            </a:p>
          </p:txBody>
        </p:sp>
        <p:sp>
          <p:nvSpPr>
            <p:cNvPr id="14" name="文本框 13"/>
            <p:cNvSpPr txBox="1"/>
            <p:nvPr/>
          </p:nvSpPr>
          <p:spPr>
            <a:xfrm rot="20236791">
              <a:off x="6101404" y="2966818"/>
              <a:ext cx="1107996" cy="369332"/>
            </a:xfrm>
            <a:prstGeom prst="rect">
              <a:avLst/>
            </a:prstGeom>
            <a:noFill/>
          </p:spPr>
          <p:txBody>
            <a:bodyPr wrap="none" rtlCol="0">
              <a:spAutoFit/>
            </a:bodyPr>
            <a:lstStyle/>
            <a:p>
              <a:r>
                <a:rPr lang="zh-CN" altLang="en-US" b="1" dirty="0">
                  <a:solidFill>
                    <a:schemeClr val="bg1"/>
                  </a:solidFill>
                  <a:cs typeface="+mn-ea"/>
                </a:rPr>
                <a:t>输入标题</a:t>
              </a:r>
            </a:p>
          </p:txBody>
        </p:sp>
      </p:grpSp>
      <p:grpSp>
        <p:nvGrpSpPr>
          <p:cNvPr id="15" name="组合 14"/>
          <p:cNvGrpSpPr/>
          <p:nvPr/>
        </p:nvGrpSpPr>
        <p:grpSpPr>
          <a:xfrm>
            <a:off x="6252081" y="4446343"/>
            <a:ext cx="1373319" cy="710858"/>
            <a:chOff x="5809053" y="4448192"/>
            <a:chExt cx="1373498" cy="710858"/>
          </a:xfrm>
        </p:grpSpPr>
        <p:sp>
          <p:nvSpPr>
            <p:cNvPr id="16" name="TextBox 12"/>
            <p:cNvSpPr txBox="1">
              <a:spLocks noChangeArrowheads="1"/>
            </p:cNvSpPr>
            <p:nvPr/>
          </p:nvSpPr>
          <p:spPr bwMode="auto">
            <a:xfrm rot="20211656">
              <a:off x="5809053" y="4574275"/>
              <a:ext cx="338554" cy="584775"/>
            </a:xfrm>
            <a:prstGeom prst="rect">
              <a:avLst/>
            </a:prstGeom>
            <a:noFill/>
            <a:effectLst/>
          </p:spPr>
          <p:txBody>
            <a:bodyPr wrap="none" rtlCol="0">
              <a:spAutoFit/>
            </a:bodyPr>
            <a:lstStyle>
              <a:defPPr>
                <a:defRPr lang="zh-CN"/>
              </a:defPPr>
              <a:lvl1pPr>
                <a:defRPr sz="3200">
                  <a:solidFill>
                    <a:schemeClr val="bg1"/>
                  </a:solidFill>
                  <a:latin typeface="Haettenschweiler" panose="020B0706040902060204" pitchFamily="34" charset="0"/>
                </a:defRPr>
              </a:lvl1pPr>
            </a:lstStyle>
            <a:p>
              <a:r>
                <a:rPr lang="en-US" altLang="zh-CN" dirty="0">
                  <a:cs typeface="+mn-ea"/>
                </a:rPr>
                <a:t>3</a:t>
              </a:r>
              <a:endParaRPr lang="zh-CN" altLang="en-US" dirty="0">
                <a:cs typeface="+mn-ea"/>
              </a:endParaRPr>
            </a:p>
          </p:txBody>
        </p:sp>
        <p:sp>
          <p:nvSpPr>
            <p:cNvPr id="17" name="文本框 16"/>
            <p:cNvSpPr txBox="1"/>
            <p:nvPr/>
          </p:nvSpPr>
          <p:spPr>
            <a:xfrm rot="20236791">
              <a:off x="6074555" y="4448192"/>
              <a:ext cx="1107996" cy="369332"/>
            </a:xfrm>
            <a:prstGeom prst="rect">
              <a:avLst/>
            </a:prstGeom>
            <a:noFill/>
          </p:spPr>
          <p:txBody>
            <a:bodyPr wrap="none" rtlCol="0">
              <a:spAutoFit/>
            </a:bodyPr>
            <a:lstStyle/>
            <a:p>
              <a:r>
                <a:rPr lang="zh-CN" altLang="en-US" b="1" dirty="0">
                  <a:solidFill>
                    <a:schemeClr val="bg1"/>
                  </a:solidFill>
                  <a:cs typeface="+mn-ea"/>
                </a:rPr>
                <a:t>输入标题</a:t>
              </a:r>
            </a:p>
          </p:txBody>
        </p:sp>
      </p:grpSp>
      <p:grpSp>
        <p:nvGrpSpPr>
          <p:cNvPr id="18" name="组合 17"/>
          <p:cNvGrpSpPr/>
          <p:nvPr/>
        </p:nvGrpSpPr>
        <p:grpSpPr>
          <a:xfrm>
            <a:off x="4451759" y="3543101"/>
            <a:ext cx="1394493" cy="681067"/>
            <a:chOff x="4008496" y="3544948"/>
            <a:chExt cx="1394675" cy="681067"/>
          </a:xfrm>
        </p:grpSpPr>
        <p:sp>
          <p:nvSpPr>
            <p:cNvPr id="19" name="TextBox 12"/>
            <p:cNvSpPr txBox="1">
              <a:spLocks noChangeArrowheads="1"/>
            </p:cNvSpPr>
            <p:nvPr/>
          </p:nvSpPr>
          <p:spPr bwMode="auto">
            <a:xfrm rot="20211656">
              <a:off x="4008496" y="3641240"/>
              <a:ext cx="365806" cy="584775"/>
            </a:xfrm>
            <a:prstGeom prst="rect">
              <a:avLst/>
            </a:prstGeom>
            <a:noFill/>
            <a:effectLst/>
          </p:spPr>
          <p:txBody>
            <a:bodyPr wrap="none" rtlCol="0">
              <a:spAutoFit/>
            </a:bodyPr>
            <a:lstStyle>
              <a:defPPr>
                <a:defRPr lang="zh-CN"/>
              </a:defPPr>
              <a:lvl1pPr>
                <a:defRPr sz="3200">
                  <a:solidFill>
                    <a:schemeClr val="bg1"/>
                  </a:solidFill>
                  <a:latin typeface="Haettenschweiler" panose="020B0706040902060204" pitchFamily="34" charset="0"/>
                </a:defRPr>
              </a:lvl1pPr>
            </a:lstStyle>
            <a:p>
              <a:r>
                <a:rPr lang="en-US" altLang="zh-CN" dirty="0">
                  <a:cs typeface="+mn-ea"/>
                </a:rPr>
                <a:t>4</a:t>
              </a:r>
              <a:endParaRPr lang="zh-CN" altLang="en-US" dirty="0">
                <a:cs typeface="+mn-ea"/>
              </a:endParaRPr>
            </a:p>
          </p:txBody>
        </p:sp>
        <p:sp>
          <p:nvSpPr>
            <p:cNvPr id="20" name="文本框 19"/>
            <p:cNvSpPr txBox="1"/>
            <p:nvPr/>
          </p:nvSpPr>
          <p:spPr>
            <a:xfrm rot="20236791">
              <a:off x="4295175" y="3544948"/>
              <a:ext cx="1107996" cy="369332"/>
            </a:xfrm>
            <a:prstGeom prst="rect">
              <a:avLst/>
            </a:prstGeom>
            <a:noFill/>
          </p:spPr>
          <p:txBody>
            <a:bodyPr wrap="none" rtlCol="0">
              <a:spAutoFit/>
            </a:bodyPr>
            <a:lstStyle/>
            <a:p>
              <a:r>
                <a:rPr lang="zh-CN" altLang="en-US" b="1" dirty="0">
                  <a:solidFill>
                    <a:schemeClr val="bg1"/>
                  </a:solidFill>
                  <a:cs typeface="+mn-ea"/>
                </a:rPr>
                <a:t>输入标题</a:t>
              </a:r>
            </a:p>
          </p:txBody>
        </p:sp>
      </p:grpSp>
      <p:grpSp>
        <p:nvGrpSpPr>
          <p:cNvPr id="21" name="组合 20"/>
          <p:cNvGrpSpPr/>
          <p:nvPr/>
        </p:nvGrpSpPr>
        <p:grpSpPr>
          <a:xfrm>
            <a:off x="1642820" y="1273960"/>
            <a:ext cx="2443078" cy="2064643"/>
            <a:chOff x="1080110" y="1461481"/>
            <a:chExt cx="2443396" cy="2064643"/>
          </a:xfrm>
        </p:grpSpPr>
        <p:cxnSp>
          <p:nvCxnSpPr>
            <p:cNvPr id="22" name="直線接點 5"/>
            <p:cNvCxnSpPr/>
            <p:nvPr/>
          </p:nvCxnSpPr>
          <p:spPr>
            <a:xfrm rot="5400000">
              <a:off x="451858" y="2740306"/>
              <a:ext cx="1571636" cy="0"/>
            </a:xfrm>
            <a:prstGeom prst="line">
              <a:avLst/>
            </a:prstGeom>
            <a:ln>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3" name="文字方塊 14"/>
            <p:cNvSpPr txBox="1"/>
            <p:nvPr/>
          </p:nvSpPr>
          <p:spPr>
            <a:xfrm>
              <a:off x="1080110" y="1461481"/>
              <a:ext cx="1217000" cy="400110"/>
            </a:xfrm>
            <a:prstGeom prst="rect">
              <a:avLst/>
            </a:prstGeom>
            <a:noFill/>
          </p:spPr>
          <p:txBody>
            <a:bodyPr wrap="none" rtlCol="0">
              <a:spAutoFit/>
            </a:bodyPr>
            <a:lstStyle/>
            <a:p>
              <a:r>
                <a:rPr lang="zh-CN" altLang="en-US" sz="2000" b="1" dirty="0">
                  <a:solidFill>
                    <a:schemeClr val="accent1"/>
                  </a:solidFill>
                  <a:latin typeface="+mn-ea"/>
                  <a:cs typeface="+mn-ea"/>
                </a:rPr>
                <a:t>输入标题</a:t>
              </a:r>
              <a:endParaRPr lang="zh-TW" altLang="en-US" sz="2000" b="1" dirty="0">
                <a:solidFill>
                  <a:schemeClr val="accent1"/>
                </a:solidFill>
                <a:latin typeface="+mn-ea"/>
                <a:cs typeface="+mn-ea"/>
              </a:endParaRPr>
            </a:p>
          </p:txBody>
        </p:sp>
        <p:cxnSp>
          <p:nvCxnSpPr>
            <p:cNvPr id="24" name="直線接點 17"/>
            <p:cNvCxnSpPr/>
            <p:nvPr/>
          </p:nvCxnSpPr>
          <p:spPr>
            <a:xfrm>
              <a:off x="1594866" y="3311810"/>
              <a:ext cx="1928640" cy="0"/>
            </a:xfrm>
            <a:prstGeom prst="line">
              <a:avLst/>
            </a:prstGeom>
            <a:ln>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5" name="文字方塊 14"/>
            <p:cNvSpPr txBox="1"/>
            <p:nvPr/>
          </p:nvSpPr>
          <p:spPr>
            <a:xfrm>
              <a:off x="1570402" y="2041062"/>
              <a:ext cx="1415772" cy="1077218"/>
            </a:xfrm>
            <a:prstGeom prst="rect">
              <a:avLst/>
            </a:prstGeom>
            <a:noFill/>
          </p:spPr>
          <p:txBody>
            <a:bodyPr wrap="none" rtlCol="0">
              <a:spAutoFit/>
            </a:bodyPr>
            <a:lstStyle/>
            <a:p>
              <a:r>
                <a:rPr lang="zh-CN" altLang="en-US" sz="1600" dirty="0">
                  <a:solidFill>
                    <a:schemeClr val="tx1">
                      <a:lumMod val="50000"/>
                      <a:lumOff val="50000"/>
                    </a:schemeClr>
                  </a:solidFill>
                  <a:latin typeface="+mn-ea"/>
                  <a:cs typeface="+mn-ea"/>
                </a:rPr>
                <a:t>输入文字内容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输入文字内容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输入文字内容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输入文字内容</a:t>
              </a:r>
              <a:endParaRPr lang="zh-TW" altLang="en-US" sz="1600" dirty="0">
                <a:solidFill>
                  <a:schemeClr val="tx1">
                    <a:lumMod val="50000"/>
                    <a:lumOff val="50000"/>
                  </a:schemeClr>
                </a:solidFill>
                <a:latin typeface="+mn-ea"/>
                <a:cs typeface="+mn-ea"/>
              </a:endParaRPr>
            </a:p>
          </p:txBody>
        </p:sp>
      </p:grpSp>
      <p:grpSp>
        <p:nvGrpSpPr>
          <p:cNvPr id="26" name="组合 25"/>
          <p:cNvGrpSpPr/>
          <p:nvPr/>
        </p:nvGrpSpPr>
        <p:grpSpPr>
          <a:xfrm>
            <a:off x="1642820" y="3622068"/>
            <a:ext cx="2443078" cy="2064643"/>
            <a:chOff x="1789377" y="3727510"/>
            <a:chExt cx="2443396" cy="2064643"/>
          </a:xfrm>
        </p:grpSpPr>
        <p:cxnSp>
          <p:nvCxnSpPr>
            <p:cNvPr id="27" name="直線接點 5"/>
            <p:cNvCxnSpPr/>
            <p:nvPr/>
          </p:nvCxnSpPr>
          <p:spPr>
            <a:xfrm rot="5400000">
              <a:off x="1161125" y="5006335"/>
              <a:ext cx="1571636" cy="0"/>
            </a:xfrm>
            <a:prstGeom prst="line">
              <a:avLst/>
            </a:prstGeom>
            <a:ln>
              <a:solidFill>
                <a:schemeClr val="accent4"/>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8" name="文字方塊 14"/>
            <p:cNvSpPr txBox="1"/>
            <p:nvPr/>
          </p:nvSpPr>
          <p:spPr>
            <a:xfrm>
              <a:off x="1789377" y="3727510"/>
              <a:ext cx="1217000" cy="400110"/>
            </a:xfrm>
            <a:prstGeom prst="rect">
              <a:avLst/>
            </a:prstGeom>
            <a:noFill/>
          </p:spPr>
          <p:txBody>
            <a:bodyPr wrap="none" rtlCol="0">
              <a:spAutoFit/>
            </a:bodyPr>
            <a:lstStyle/>
            <a:p>
              <a:r>
                <a:rPr lang="zh-CN" altLang="en-US" sz="2000" b="1" dirty="0">
                  <a:solidFill>
                    <a:schemeClr val="accent4"/>
                  </a:solidFill>
                  <a:latin typeface="+mn-ea"/>
                  <a:cs typeface="+mn-ea"/>
                </a:rPr>
                <a:t>输入标题</a:t>
              </a:r>
              <a:endParaRPr lang="zh-TW" altLang="en-US" sz="2000" b="1" dirty="0">
                <a:solidFill>
                  <a:schemeClr val="accent4"/>
                </a:solidFill>
                <a:latin typeface="+mn-ea"/>
                <a:cs typeface="+mn-ea"/>
              </a:endParaRPr>
            </a:p>
          </p:txBody>
        </p:sp>
        <p:cxnSp>
          <p:nvCxnSpPr>
            <p:cNvPr id="29" name="直線接點 17"/>
            <p:cNvCxnSpPr/>
            <p:nvPr/>
          </p:nvCxnSpPr>
          <p:spPr>
            <a:xfrm>
              <a:off x="2304133" y="5577839"/>
              <a:ext cx="1928640" cy="0"/>
            </a:xfrm>
            <a:prstGeom prst="line">
              <a:avLst/>
            </a:prstGeom>
            <a:ln>
              <a:solidFill>
                <a:schemeClr val="accent4"/>
              </a:solidFill>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0" name="文字方塊 14"/>
            <p:cNvSpPr txBox="1"/>
            <p:nvPr/>
          </p:nvSpPr>
          <p:spPr>
            <a:xfrm>
              <a:off x="2264528" y="4331966"/>
              <a:ext cx="1415772" cy="1077218"/>
            </a:xfrm>
            <a:prstGeom prst="rect">
              <a:avLst/>
            </a:prstGeom>
            <a:noFill/>
          </p:spPr>
          <p:txBody>
            <a:bodyPr wrap="none" rtlCol="0">
              <a:spAutoFit/>
            </a:bodyPr>
            <a:lstStyle/>
            <a:p>
              <a:r>
                <a:rPr lang="zh-CN" altLang="en-US" sz="1600" dirty="0">
                  <a:solidFill>
                    <a:schemeClr val="tx1">
                      <a:lumMod val="50000"/>
                      <a:lumOff val="50000"/>
                    </a:schemeClr>
                  </a:solidFill>
                  <a:latin typeface="+mn-ea"/>
                  <a:cs typeface="+mn-ea"/>
                </a:rPr>
                <a:t>输入文字内容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输入文字内容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输入文字内容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输入文字内容</a:t>
              </a:r>
              <a:endParaRPr lang="zh-TW" altLang="en-US" sz="1600" dirty="0">
                <a:solidFill>
                  <a:schemeClr val="tx1">
                    <a:lumMod val="50000"/>
                    <a:lumOff val="50000"/>
                  </a:schemeClr>
                </a:solidFill>
                <a:latin typeface="+mn-ea"/>
                <a:cs typeface="+mn-ea"/>
              </a:endParaRPr>
            </a:p>
          </p:txBody>
        </p:sp>
      </p:grpSp>
      <p:grpSp>
        <p:nvGrpSpPr>
          <p:cNvPr id="31" name="组合 30"/>
          <p:cNvGrpSpPr/>
          <p:nvPr/>
        </p:nvGrpSpPr>
        <p:grpSpPr>
          <a:xfrm>
            <a:off x="8183961" y="3645026"/>
            <a:ext cx="2443078" cy="2064643"/>
            <a:chOff x="8119101" y="3727510"/>
            <a:chExt cx="2443396" cy="2064643"/>
          </a:xfrm>
        </p:grpSpPr>
        <p:cxnSp>
          <p:nvCxnSpPr>
            <p:cNvPr id="32" name="直線接點 5"/>
            <p:cNvCxnSpPr/>
            <p:nvPr/>
          </p:nvCxnSpPr>
          <p:spPr>
            <a:xfrm rot="5400000">
              <a:off x="7490849" y="5006335"/>
              <a:ext cx="1571636" cy="0"/>
            </a:xfrm>
            <a:prstGeom prst="line">
              <a:avLst/>
            </a:prstGeom>
            <a:ln>
              <a:solidFill>
                <a:schemeClr val="accent3"/>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3" name="文字方塊 14"/>
            <p:cNvSpPr txBox="1"/>
            <p:nvPr/>
          </p:nvSpPr>
          <p:spPr>
            <a:xfrm>
              <a:off x="8119101" y="3727510"/>
              <a:ext cx="1217000" cy="400110"/>
            </a:xfrm>
            <a:prstGeom prst="rect">
              <a:avLst/>
            </a:prstGeom>
            <a:noFill/>
          </p:spPr>
          <p:txBody>
            <a:bodyPr wrap="none" rtlCol="0">
              <a:spAutoFit/>
            </a:bodyPr>
            <a:lstStyle/>
            <a:p>
              <a:r>
                <a:rPr lang="zh-CN" altLang="en-US" sz="2000" b="1" dirty="0">
                  <a:solidFill>
                    <a:schemeClr val="accent3"/>
                  </a:solidFill>
                  <a:latin typeface="+mn-ea"/>
                  <a:cs typeface="+mn-ea"/>
                </a:rPr>
                <a:t>输入标题</a:t>
              </a:r>
              <a:endParaRPr lang="zh-TW" altLang="en-US" sz="2000" b="1" dirty="0">
                <a:solidFill>
                  <a:schemeClr val="accent3"/>
                </a:solidFill>
                <a:latin typeface="+mn-ea"/>
                <a:cs typeface="+mn-ea"/>
              </a:endParaRPr>
            </a:p>
          </p:txBody>
        </p:sp>
        <p:cxnSp>
          <p:nvCxnSpPr>
            <p:cNvPr id="34" name="直線接點 17"/>
            <p:cNvCxnSpPr/>
            <p:nvPr/>
          </p:nvCxnSpPr>
          <p:spPr>
            <a:xfrm>
              <a:off x="8633857" y="5577839"/>
              <a:ext cx="1928640" cy="0"/>
            </a:xfrm>
            <a:prstGeom prst="line">
              <a:avLst/>
            </a:prstGeom>
            <a:ln>
              <a:solidFill>
                <a:schemeClr val="accent3"/>
              </a:solidFill>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35" name="文字方塊 14"/>
            <p:cNvSpPr txBox="1"/>
            <p:nvPr/>
          </p:nvSpPr>
          <p:spPr>
            <a:xfrm>
              <a:off x="8609393" y="4289723"/>
              <a:ext cx="1415772" cy="1077218"/>
            </a:xfrm>
            <a:prstGeom prst="rect">
              <a:avLst/>
            </a:prstGeom>
            <a:noFill/>
          </p:spPr>
          <p:txBody>
            <a:bodyPr wrap="none" rtlCol="0">
              <a:spAutoFit/>
            </a:bodyPr>
            <a:lstStyle/>
            <a:p>
              <a:r>
                <a:rPr lang="zh-CN" altLang="en-US" sz="1600" dirty="0">
                  <a:solidFill>
                    <a:schemeClr val="tx1">
                      <a:lumMod val="50000"/>
                      <a:lumOff val="50000"/>
                    </a:schemeClr>
                  </a:solidFill>
                  <a:latin typeface="+mn-ea"/>
                  <a:cs typeface="+mn-ea"/>
                </a:rPr>
                <a:t>输入文字内容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输入文字内容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输入文字内容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输入文字内容</a:t>
              </a:r>
              <a:endParaRPr lang="zh-TW" altLang="en-US" sz="1600" dirty="0">
                <a:solidFill>
                  <a:schemeClr val="tx1">
                    <a:lumMod val="50000"/>
                    <a:lumOff val="50000"/>
                  </a:schemeClr>
                </a:solidFill>
                <a:latin typeface="+mn-ea"/>
                <a:cs typeface="+mn-ea"/>
              </a:endParaRPr>
            </a:p>
          </p:txBody>
        </p:sp>
      </p:grpSp>
      <p:grpSp>
        <p:nvGrpSpPr>
          <p:cNvPr id="36" name="组合 35"/>
          <p:cNvGrpSpPr/>
          <p:nvPr/>
        </p:nvGrpSpPr>
        <p:grpSpPr>
          <a:xfrm>
            <a:off x="8180375" y="1273960"/>
            <a:ext cx="2443078" cy="2064643"/>
            <a:chOff x="8697826" y="1461481"/>
            <a:chExt cx="2443396" cy="2064643"/>
          </a:xfrm>
        </p:grpSpPr>
        <p:cxnSp>
          <p:nvCxnSpPr>
            <p:cNvPr id="37" name="直線接點 5"/>
            <p:cNvCxnSpPr/>
            <p:nvPr/>
          </p:nvCxnSpPr>
          <p:spPr>
            <a:xfrm rot="5400000">
              <a:off x="8069574" y="2740306"/>
              <a:ext cx="1571636" cy="0"/>
            </a:xfrm>
            <a:prstGeom prst="line">
              <a:avLst/>
            </a:prstGeom>
            <a:ln>
              <a:headEnd type="oval" w="med" len="med"/>
              <a:tailEnd type="oval" w="med" len="med"/>
            </a:ln>
          </p:spPr>
          <p:style>
            <a:lnRef idx="2">
              <a:schemeClr val="accent2"/>
            </a:lnRef>
            <a:fillRef idx="0">
              <a:schemeClr val="accent2"/>
            </a:fillRef>
            <a:effectRef idx="1">
              <a:schemeClr val="accent2"/>
            </a:effectRef>
            <a:fontRef idx="minor">
              <a:schemeClr val="tx1"/>
            </a:fontRef>
          </p:style>
        </p:cxnSp>
        <p:sp>
          <p:nvSpPr>
            <p:cNvPr id="38" name="文字方塊 14"/>
            <p:cNvSpPr txBox="1"/>
            <p:nvPr/>
          </p:nvSpPr>
          <p:spPr>
            <a:xfrm>
              <a:off x="8697826" y="1461481"/>
              <a:ext cx="1217000" cy="400110"/>
            </a:xfrm>
            <a:prstGeom prst="rect">
              <a:avLst/>
            </a:prstGeom>
            <a:noFill/>
          </p:spPr>
          <p:txBody>
            <a:bodyPr wrap="none" rtlCol="0">
              <a:spAutoFit/>
            </a:bodyPr>
            <a:lstStyle/>
            <a:p>
              <a:r>
                <a:rPr lang="zh-CN" altLang="en-US" sz="2000" b="1" dirty="0">
                  <a:solidFill>
                    <a:schemeClr val="accent2"/>
                  </a:solidFill>
                  <a:latin typeface="+mn-ea"/>
                  <a:cs typeface="+mn-ea"/>
                </a:rPr>
                <a:t>输入标题</a:t>
              </a:r>
              <a:endParaRPr lang="zh-TW" altLang="en-US" sz="2000" b="1" dirty="0">
                <a:solidFill>
                  <a:schemeClr val="accent2"/>
                </a:solidFill>
                <a:latin typeface="+mn-ea"/>
                <a:cs typeface="+mn-ea"/>
              </a:endParaRPr>
            </a:p>
          </p:txBody>
        </p:sp>
        <p:cxnSp>
          <p:nvCxnSpPr>
            <p:cNvPr id="39" name="直線接點 17"/>
            <p:cNvCxnSpPr/>
            <p:nvPr/>
          </p:nvCxnSpPr>
          <p:spPr>
            <a:xfrm>
              <a:off x="9212582" y="3311810"/>
              <a:ext cx="1928640" cy="0"/>
            </a:xfrm>
            <a:prstGeom prst="line">
              <a:avLst/>
            </a:prstGeom>
            <a:ln>
              <a:solidFill>
                <a:schemeClr val="accent2"/>
              </a:solidFill>
              <a:prstDash val="sysDash"/>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40" name="文字方塊 14"/>
            <p:cNvSpPr txBox="1"/>
            <p:nvPr/>
          </p:nvSpPr>
          <p:spPr>
            <a:xfrm>
              <a:off x="9191704" y="2023695"/>
              <a:ext cx="1415772" cy="1077218"/>
            </a:xfrm>
            <a:prstGeom prst="rect">
              <a:avLst/>
            </a:prstGeom>
            <a:noFill/>
          </p:spPr>
          <p:txBody>
            <a:bodyPr wrap="none" rtlCol="0">
              <a:spAutoFit/>
            </a:bodyPr>
            <a:lstStyle/>
            <a:p>
              <a:r>
                <a:rPr lang="zh-CN" altLang="en-US" sz="1600" dirty="0">
                  <a:solidFill>
                    <a:schemeClr val="tx1">
                      <a:lumMod val="50000"/>
                      <a:lumOff val="50000"/>
                    </a:schemeClr>
                  </a:solidFill>
                  <a:latin typeface="+mn-ea"/>
                  <a:cs typeface="+mn-ea"/>
                </a:rPr>
                <a:t>输入文字内容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输入文字内容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输入文字内容</a:t>
              </a:r>
              <a:endParaRPr lang="en-US" altLang="zh-CN" sz="1600" dirty="0">
                <a:solidFill>
                  <a:schemeClr val="tx1">
                    <a:lumMod val="50000"/>
                    <a:lumOff val="50000"/>
                  </a:schemeClr>
                </a:solidFill>
                <a:latin typeface="+mn-ea"/>
                <a:cs typeface="+mn-ea"/>
              </a:endParaRPr>
            </a:p>
            <a:p>
              <a:r>
                <a:rPr lang="zh-CN" altLang="en-US" sz="1600" dirty="0">
                  <a:solidFill>
                    <a:schemeClr val="tx1">
                      <a:lumMod val="50000"/>
                      <a:lumOff val="50000"/>
                    </a:schemeClr>
                  </a:solidFill>
                  <a:latin typeface="+mn-ea"/>
                  <a:cs typeface="+mn-ea"/>
                </a:rPr>
                <a:t>输入文字内容</a:t>
              </a:r>
              <a:endParaRPr lang="zh-TW" altLang="en-US" sz="1600" dirty="0">
                <a:solidFill>
                  <a:schemeClr val="tx1">
                    <a:lumMod val="50000"/>
                    <a:lumOff val="50000"/>
                  </a:schemeClr>
                </a:solidFill>
                <a:latin typeface="+mn-ea"/>
                <a:cs typeface="+mn-ea"/>
              </a:endParaRPr>
            </a:p>
          </p:txBody>
        </p:sp>
      </p:grpSp>
      <p:sp>
        <p:nvSpPr>
          <p:cNvPr id="2" name="标题 1"/>
          <p:cNvSpPr>
            <a:spLocks noGrp="1"/>
          </p:cNvSpPr>
          <p:nvPr>
            <p:ph type="title"/>
          </p:nvPr>
        </p:nvSpPr>
        <p:spPr/>
        <p:txBody>
          <a:bodyPr/>
          <a:lstStyle/>
          <a:p>
            <a:r>
              <a:rPr lang="zh-CN" altLang="en-US" dirty="0">
                <a:ea typeface="+mn-ea"/>
                <a:cs typeface="+mn-ea"/>
              </a:rPr>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4" presetClass="entr" presetSubtype="5"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randombar(vertical)">
                                      <p:cBhvr>
                                        <p:cTn id="12" dur="500"/>
                                        <p:tgtEl>
                                          <p:spTgt spid="9"/>
                                        </p:tgtEl>
                                      </p:cBhvr>
                                    </p:animEffect>
                                  </p:childTnLst>
                                </p:cTn>
                              </p:par>
                            </p:childTnLst>
                          </p:cTn>
                        </p:par>
                        <p:par>
                          <p:cTn id="13" fill="hold">
                            <p:stCondLst>
                              <p:cond delay="1000"/>
                            </p:stCondLst>
                            <p:childTnLst>
                              <p:par>
                                <p:cTn id="14" presetID="2" presetClass="entr" presetSubtype="3" fill="hold" grpId="0" nodeType="afterEffect">
                                  <p:stCondLst>
                                    <p:cond delay="0"/>
                                  </p:stCondLst>
                                  <p:childTnLst>
                                    <p:set>
                                      <p:cBhvr>
                                        <p:cTn id="15" dur="1" fill="hold">
                                          <p:stCondLst>
                                            <p:cond delay="0"/>
                                          </p:stCondLst>
                                        </p:cTn>
                                        <p:tgtEl>
                                          <p:spTgt spid="6"/>
                                        </p:tgtEl>
                                        <p:attrNameLst>
                                          <p:attrName>style.visibility</p:attrName>
                                        </p:attrNameLst>
                                      </p:cBhvr>
                                      <p:to>
                                        <p:strVal val="visible"/>
                                      </p:to>
                                    </p:set>
                                    <p:anim calcmode="lin" valueType="num">
                                      <p:cBhvr additive="base">
                                        <p:cTn id="16" dur="500" fill="hold"/>
                                        <p:tgtEl>
                                          <p:spTgt spid="6"/>
                                        </p:tgtEl>
                                        <p:attrNameLst>
                                          <p:attrName>ppt_x</p:attrName>
                                        </p:attrNameLst>
                                      </p:cBhvr>
                                      <p:tavLst>
                                        <p:tav tm="0">
                                          <p:val>
                                            <p:strVal val="1+#ppt_w/2"/>
                                          </p:val>
                                        </p:tav>
                                        <p:tav tm="100000">
                                          <p:val>
                                            <p:strVal val="#ppt_x"/>
                                          </p:val>
                                        </p:tav>
                                      </p:tavLst>
                                    </p:anim>
                                    <p:anim calcmode="lin" valueType="num">
                                      <p:cBhvr additive="base">
                                        <p:cTn id="17" dur="500" fill="hold"/>
                                        <p:tgtEl>
                                          <p:spTgt spid="6"/>
                                        </p:tgtEl>
                                        <p:attrNameLst>
                                          <p:attrName>ppt_y</p:attrName>
                                        </p:attrNameLst>
                                      </p:cBhvr>
                                      <p:tavLst>
                                        <p:tav tm="0">
                                          <p:val>
                                            <p:strVal val="0-#ppt_h/2"/>
                                          </p:val>
                                        </p:tav>
                                        <p:tav tm="100000">
                                          <p:val>
                                            <p:strVal val="#ppt_y"/>
                                          </p:val>
                                        </p:tav>
                                      </p:tavLst>
                                    </p:anim>
                                  </p:childTnLst>
                                </p:cTn>
                              </p:par>
                            </p:childTnLst>
                          </p:cTn>
                        </p:par>
                        <p:par>
                          <p:cTn id="18" fill="hold">
                            <p:stCondLst>
                              <p:cond delay="1500"/>
                            </p:stCondLst>
                            <p:childTnLst>
                              <p:par>
                                <p:cTn id="19" presetID="14" presetClass="entr" presetSubtype="1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childTnLst>
                          </p:cTn>
                        </p:par>
                        <p:par>
                          <p:cTn id="22" fill="hold">
                            <p:stCondLst>
                              <p:cond delay="2000"/>
                            </p:stCondLst>
                            <p:childTnLst>
                              <p:par>
                                <p:cTn id="23" presetID="2" presetClass="entr" presetSubtype="6" fill="hold" grpId="0" nodeType="after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1+#ppt_w/2"/>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par>
                          <p:cTn id="27" fill="hold">
                            <p:stCondLst>
                              <p:cond delay="2500"/>
                            </p:stCondLst>
                            <p:childTnLst>
                              <p:par>
                                <p:cTn id="28" presetID="14" presetClass="entr" presetSubtype="10" fill="hold" nodeType="after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childTnLst>
                          </p:cTn>
                        </p:par>
                        <p:par>
                          <p:cTn id="31" fill="hold">
                            <p:stCondLst>
                              <p:cond delay="3000"/>
                            </p:stCondLst>
                            <p:childTnLst>
                              <p:par>
                                <p:cTn id="32" presetID="2" presetClass="entr" presetSubtype="12" fill="hold" grpId="0" nodeType="after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additive="base">
                                        <p:cTn id="34" dur="500" fill="hold"/>
                                        <p:tgtEl>
                                          <p:spTgt spid="7"/>
                                        </p:tgtEl>
                                        <p:attrNameLst>
                                          <p:attrName>ppt_x</p:attrName>
                                        </p:attrNameLst>
                                      </p:cBhvr>
                                      <p:tavLst>
                                        <p:tav tm="0">
                                          <p:val>
                                            <p:strVal val="0-#ppt_w/2"/>
                                          </p:val>
                                        </p:tav>
                                        <p:tav tm="100000">
                                          <p:val>
                                            <p:strVal val="#ppt_x"/>
                                          </p:val>
                                        </p:tav>
                                      </p:tavLst>
                                    </p:anim>
                                    <p:anim calcmode="lin" valueType="num">
                                      <p:cBhvr additive="base">
                                        <p:cTn id="35" dur="500" fill="hold"/>
                                        <p:tgtEl>
                                          <p:spTgt spid="7"/>
                                        </p:tgtEl>
                                        <p:attrNameLst>
                                          <p:attrName>ppt_y</p:attrName>
                                        </p:attrNameLst>
                                      </p:cBhvr>
                                      <p:tavLst>
                                        <p:tav tm="0">
                                          <p:val>
                                            <p:strVal val="1+#ppt_h/2"/>
                                          </p:val>
                                        </p:tav>
                                        <p:tav tm="100000">
                                          <p:val>
                                            <p:strVal val="#ppt_y"/>
                                          </p:val>
                                        </p:tav>
                                      </p:tavLst>
                                    </p:anim>
                                  </p:childTnLst>
                                </p:cTn>
                              </p:par>
                            </p:childTnLst>
                          </p:cTn>
                        </p:par>
                        <p:par>
                          <p:cTn id="36" fill="hold">
                            <p:stCondLst>
                              <p:cond delay="3500"/>
                            </p:stCondLst>
                            <p:childTnLst>
                              <p:par>
                                <p:cTn id="37" presetID="14" presetClass="entr" presetSubtype="10" fill="hold" nodeType="after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randombar(horizontal)">
                                      <p:cBhvr>
                                        <p:cTn id="39" dur="500"/>
                                        <p:tgtEl>
                                          <p:spTgt spid="18"/>
                                        </p:tgtEl>
                                      </p:cBhvr>
                                    </p:animEffect>
                                  </p:childTnLst>
                                </p:cTn>
                              </p:par>
                            </p:childTnLst>
                          </p:cTn>
                        </p:par>
                        <p:par>
                          <p:cTn id="40" fill="hold">
                            <p:stCondLst>
                              <p:cond delay="4000"/>
                            </p:stCondLst>
                            <p:childTnLst>
                              <p:par>
                                <p:cTn id="41" presetID="22" presetClass="entr" presetSubtype="2" fill="hold"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wipe(right)">
                                      <p:cBhvr>
                                        <p:cTn id="43" dur="500"/>
                                        <p:tgtEl>
                                          <p:spTgt spid="21"/>
                                        </p:tgtEl>
                                      </p:cBhvr>
                                    </p:animEffect>
                                  </p:childTnLst>
                                </p:cTn>
                              </p:par>
                              <p:par>
                                <p:cTn id="44" presetID="22" presetClass="entr" presetSubtype="8"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wipe(left)">
                                      <p:cBhvr>
                                        <p:cTn id="46" dur="500"/>
                                        <p:tgtEl>
                                          <p:spTgt spid="36"/>
                                        </p:tgtEl>
                                      </p:cBhvr>
                                    </p:animEffect>
                                  </p:childTnLst>
                                </p:cTn>
                              </p:par>
                              <p:par>
                                <p:cTn id="47" presetID="22" presetClass="entr" presetSubtype="8"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left)">
                                      <p:cBhvr>
                                        <p:cTn id="49" dur="500"/>
                                        <p:tgtEl>
                                          <p:spTgt spid="31"/>
                                        </p:tgtEl>
                                      </p:cBhvr>
                                    </p:animEffect>
                                  </p:childTnLst>
                                </p:cTn>
                              </p:par>
                              <p:par>
                                <p:cTn id="50" presetID="22" presetClass="entr" presetSubtype="2" fill="hold" nodeType="with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wipe(right)">
                                      <p:cBhvr>
                                        <p:cTn id="52"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263848" y="3630780"/>
            <a:ext cx="1549202" cy="955646"/>
          </a:xfrm>
          <a:prstGeom prst="rect">
            <a:avLst/>
          </a:prstGeom>
          <a:noFill/>
        </p:spPr>
        <p:txBody>
          <a:bodyPr wrap="square" lIns="68580" tIns="34290" rIns="68580" bIns="34290" rtlCol="0">
            <a:spAutoFit/>
          </a:bodyPr>
          <a:lstStyle/>
          <a:p>
            <a:pPr>
              <a:lnSpc>
                <a:spcPct val="80000"/>
              </a:lnSpc>
            </a:pPr>
            <a:r>
              <a:rPr lang="zh-CN" altLang="en-US" b="1" dirty="0">
                <a:solidFill>
                  <a:schemeClr val="accent3"/>
                </a:solidFill>
                <a:latin typeface="+mn-ea"/>
                <a:cs typeface="+mn-ea"/>
              </a:rPr>
              <a:t>输入文字内容</a:t>
            </a:r>
            <a:endParaRPr lang="en-US" altLang="zh-CN" b="1" dirty="0">
              <a:solidFill>
                <a:schemeClr val="accent3"/>
              </a:solidFill>
              <a:latin typeface="+mn-ea"/>
              <a:cs typeface="+mn-ea"/>
            </a:endParaRPr>
          </a:p>
          <a:p>
            <a:pPr>
              <a:lnSpc>
                <a:spcPct val="80000"/>
              </a:lnSpc>
            </a:pPr>
            <a:r>
              <a:rPr lang="zh-CN" altLang="en-US" b="1" dirty="0">
                <a:solidFill>
                  <a:schemeClr val="accent3"/>
                </a:solidFill>
                <a:latin typeface="+mn-ea"/>
                <a:cs typeface="+mn-ea"/>
              </a:rPr>
              <a:t>输入文字内容</a:t>
            </a:r>
            <a:endParaRPr lang="en-US" altLang="zh-CN" b="1" dirty="0">
              <a:solidFill>
                <a:schemeClr val="accent3"/>
              </a:solidFill>
              <a:latin typeface="+mn-ea"/>
              <a:cs typeface="+mn-ea"/>
            </a:endParaRPr>
          </a:p>
          <a:p>
            <a:pPr>
              <a:lnSpc>
                <a:spcPct val="80000"/>
              </a:lnSpc>
            </a:pPr>
            <a:r>
              <a:rPr lang="zh-CN" altLang="en-US" b="1" dirty="0">
                <a:solidFill>
                  <a:schemeClr val="accent3"/>
                </a:solidFill>
                <a:latin typeface="+mn-ea"/>
                <a:cs typeface="+mn-ea"/>
              </a:rPr>
              <a:t>输入文字内容</a:t>
            </a:r>
            <a:endParaRPr lang="en-US" altLang="zh-CN" b="1" dirty="0">
              <a:solidFill>
                <a:schemeClr val="accent3"/>
              </a:solidFill>
              <a:latin typeface="+mn-ea"/>
              <a:cs typeface="+mn-ea"/>
            </a:endParaRPr>
          </a:p>
          <a:p>
            <a:pPr>
              <a:lnSpc>
                <a:spcPct val="80000"/>
              </a:lnSpc>
            </a:pPr>
            <a:r>
              <a:rPr lang="zh-CN" altLang="en-US" b="1" dirty="0">
                <a:solidFill>
                  <a:schemeClr val="accent3"/>
                </a:solidFill>
                <a:latin typeface="+mn-ea"/>
                <a:cs typeface="+mn-ea"/>
              </a:rPr>
              <a:t>输入文字内容</a:t>
            </a:r>
            <a:endParaRPr lang="en-US" altLang="zh-CN" b="1" dirty="0">
              <a:solidFill>
                <a:schemeClr val="accent3"/>
              </a:solidFill>
              <a:latin typeface="+mn-ea"/>
              <a:cs typeface="+mn-ea"/>
            </a:endParaRPr>
          </a:p>
        </p:txBody>
      </p:sp>
      <p:sp>
        <p:nvSpPr>
          <p:cNvPr id="6" name="TextBox 10"/>
          <p:cNvSpPr txBox="1"/>
          <p:nvPr/>
        </p:nvSpPr>
        <p:spPr>
          <a:xfrm>
            <a:off x="4270027" y="2464998"/>
            <a:ext cx="1543023" cy="955646"/>
          </a:xfrm>
          <a:prstGeom prst="rect">
            <a:avLst/>
          </a:prstGeom>
          <a:noFill/>
        </p:spPr>
        <p:txBody>
          <a:bodyPr wrap="square" lIns="68580" tIns="34290" rIns="68580" bIns="34290" rtlCol="0">
            <a:spAutoFit/>
          </a:bodyPr>
          <a:lstStyle/>
          <a:p>
            <a:pPr>
              <a:lnSpc>
                <a:spcPct val="80000"/>
              </a:lnSpc>
            </a:pPr>
            <a:r>
              <a:rPr lang="zh-CN" altLang="en-US" b="1" dirty="0">
                <a:solidFill>
                  <a:schemeClr val="accent1"/>
                </a:solidFill>
                <a:latin typeface="+mn-ea"/>
                <a:cs typeface="+mn-ea"/>
              </a:rPr>
              <a:t>输入文字内容</a:t>
            </a:r>
            <a:endParaRPr lang="en-US" altLang="zh-CN" b="1" dirty="0">
              <a:solidFill>
                <a:schemeClr val="accent1"/>
              </a:solidFill>
              <a:latin typeface="+mn-ea"/>
              <a:cs typeface="+mn-ea"/>
            </a:endParaRPr>
          </a:p>
          <a:p>
            <a:pPr>
              <a:lnSpc>
                <a:spcPct val="80000"/>
              </a:lnSpc>
            </a:pPr>
            <a:r>
              <a:rPr lang="zh-CN" altLang="en-US" b="1" dirty="0">
                <a:solidFill>
                  <a:schemeClr val="accent1"/>
                </a:solidFill>
                <a:latin typeface="+mn-ea"/>
                <a:cs typeface="+mn-ea"/>
              </a:rPr>
              <a:t>输入文字内容</a:t>
            </a:r>
            <a:endParaRPr lang="en-US" altLang="zh-CN" b="1" dirty="0">
              <a:solidFill>
                <a:schemeClr val="accent1"/>
              </a:solidFill>
              <a:latin typeface="+mn-ea"/>
              <a:cs typeface="+mn-ea"/>
            </a:endParaRPr>
          </a:p>
          <a:p>
            <a:pPr>
              <a:lnSpc>
                <a:spcPct val="80000"/>
              </a:lnSpc>
            </a:pPr>
            <a:r>
              <a:rPr lang="zh-CN" altLang="en-US" b="1" dirty="0">
                <a:solidFill>
                  <a:schemeClr val="accent1"/>
                </a:solidFill>
                <a:latin typeface="+mn-ea"/>
                <a:cs typeface="+mn-ea"/>
              </a:rPr>
              <a:t>输入文字内容</a:t>
            </a:r>
            <a:endParaRPr lang="en-US" altLang="zh-CN" b="1" dirty="0">
              <a:solidFill>
                <a:schemeClr val="accent1"/>
              </a:solidFill>
              <a:latin typeface="+mn-ea"/>
              <a:cs typeface="+mn-ea"/>
            </a:endParaRPr>
          </a:p>
          <a:p>
            <a:pPr>
              <a:lnSpc>
                <a:spcPct val="80000"/>
              </a:lnSpc>
            </a:pPr>
            <a:r>
              <a:rPr lang="zh-CN" altLang="en-US" b="1" dirty="0">
                <a:solidFill>
                  <a:schemeClr val="accent1"/>
                </a:solidFill>
                <a:latin typeface="+mn-ea"/>
                <a:cs typeface="+mn-ea"/>
              </a:rPr>
              <a:t>输入文字内容</a:t>
            </a:r>
            <a:endParaRPr lang="en-US" altLang="zh-CN" b="1" dirty="0">
              <a:solidFill>
                <a:schemeClr val="accent1"/>
              </a:solidFill>
              <a:latin typeface="+mn-ea"/>
              <a:cs typeface="+mn-ea"/>
            </a:endParaRPr>
          </a:p>
        </p:txBody>
      </p:sp>
      <p:grpSp>
        <p:nvGrpSpPr>
          <p:cNvPr id="7" name="组合 6"/>
          <p:cNvGrpSpPr/>
          <p:nvPr/>
        </p:nvGrpSpPr>
        <p:grpSpPr>
          <a:xfrm>
            <a:off x="1887813" y="1293646"/>
            <a:ext cx="2357082" cy="4200490"/>
            <a:chOff x="1919537" y="1604774"/>
            <a:chExt cx="2357389" cy="4200490"/>
          </a:xfrm>
        </p:grpSpPr>
        <p:sp>
          <p:nvSpPr>
            <p:cNvPr id="8" name="等腰三角形 16"/>
            <p:cNvSpPr/>
            <p:nvPr/>
          </p:nvSpPr>
          <p:spPr>
            <a:xfrm rot="5400000">
              <a:off x="2477670" y="3278543"/>
              <a:ext cx="1134126" cy="2250392"/>
            </a:xfrm>
            <a:custGeom>
              <a:avLst/>
              <a:gdLst/>
              <a:ahLst/>
              <a:cxnLst/>
              <a:rect l="l" t="t" r="r" b="b"/>
              <a:pathLst>
                <a:path w="1134126" h="2250392">
                  <a:moveTo>
                    <a:pt x="270030" y="108012"/>
                  </a:moveTo>
                  <a:lnTo>
                    <a:pt x="351039" y="0"/>
                  </a:lnTo>
                  <a:lnTo>
                    <a:pt x="432048" y="108012"/>
                  </a:lnTo>
                  <a:close/>
                  <a:moveTo>
                    <a:pt x="0" y="2250392"/>
                  </a:moveTo>
                  <a:lnTo>
                    <a:pt x="0" y="117536"/>
                  </a:lnTo>
                  <a:lnTo>
                    <a:pt x="1134126" y="117536"/>
                  </a:lnTo>
                  <a:lnTo>
                    <a:pt x="1134126" y="2250392"/>
                  </a:lnTo>
                  <a:close/>
                </a:path>
              </a:pathLst>
            </a:custGeom>
          </p:spPr>
          <p:style>
            <a:lnRef idx="1">
              <a:schemeClr val="accent3"/>
            </a:lnRef>
            <a:fillRef idx="3">
              <a:schemeClr val="accent3"/>
            </a:fillRef>
            <a:effectRef idx="2">
              <a:schemeClr val="accent3"/>
            </a:effectRef>
            <a:fontRef idx="minor">
              <a:schemeClr val="lt1"/>
            </a:fontRef>
          </p:style>
          <p:txBody>
            <a:bodyPr lIns="68580" tIns="34290" rIns="68580" bIns="34290" rtlCol="0" anchor="ctr"/>
            <a:lstStyle/>
            <a:p>
              <a:pPr algn="ctr"/>
              <a:endParaRPr lang="zh-CN" altLang="en-US">
                <a:cs typeface="+mn-ea"/>
              </a:endParaRPr>
            </a:p>
          </p:txBody>
        </p:sp>
        <p:sp>
          <p:nvSpPr>
            <p:cNvPr id="9" name="TextBox 7"/>
            <p:cNvSpPr txBox="1"/>
            <p:nvPr/>
          </p:nvSpPr>
          <p:spPr>
            <a:xfrm>
              <a:off x="3693952" y="3761033"/>
              <a:ext cx="338554" cy="584775"/>
            </a:xfrm>
            <a:prstGeom prst="rect">
              <a:avLst/>
            </a:prstGeom>
            <a:noFill/>
            <a:effectLst/>
          </p:spPr>
          <p:txBody>
            <a:bodyPr wrap="none" rtlCol="0">
              <a:spAutoFit/>
            </a:bodyPr>
            <a:lstStyle>
              <a:defPPr>
                <a:defRPr lang="zh-CN"/>
              </a:defPPr>
              <a:lvl1pPr>
                <a:defRPr sz="3200">
                  <a:solidFill>
                    <a:schemeClr val="bg1"/>
                  </a:solidFill>
                  <a:latin typeface="Haettenschweiler" panose="020B0706040902060204" pitchFamily="34" charset="0"/>
                </a:defRPr>
              </a:lvl1pPr>
            </a:lstStyle>
            <a:p>
              <a:r>
                <a:rPr lang="en-US" altLang="zh-CN" dirty="0">
                  <a:cs typeface="+mn-ea"/>
                </a:rPr>
                <a:t>2</a:t>
              </a:r>
              <a:endParaRPr lang="zh-CN" altLang="en-US" dirty="0">
                <a:cs typeface="+mn-ea"/>
              </a:endParaRPr>
            </a:p>
          </p:txBody>
        </p:sp>
        <p:sp>
          <p:nvSpPr>
            <p:cNvPr id="10" name="TextBox 9"/>
            <p:cNvSpPr txBox="1"/>
            <p:nvPr/>
          </p:nvSpPr>
          <p:spPr>
            <a:xfrm>
              <a:off x="3242303" y="3088212"/>
              <a:ext cx="832387" cy="723275"/>
            </a:xfrm>
            <a:prstGeom prst="rect">
              <a:avLst/>
            </a:prstGeom>
            <a:noFill/>
          </p:spPr>
          <p:txBody>
            <a:bodyPr wrap="none" rtlCol="0">
              <a:spAutoFit/>
            </a:bodyPr>
            <a:lstStyle/>
            <a:p>
              <a:r>
                <a:rPr lang="en-US" altLang="zh-CN" sz="4100" b="1" dirty="0">
                  <a:solidFill>
                    <a:schemeClr val="bg1"/>
                  </a:solidFill>
                  <a:latin typeface="+mn-ea"/>
                  <a:cs typeface="+mn-ea"/>
                </a:rPr>
                <a:t>01</a:t>
              </a:r>
              <a:endParaRPr lang="zh-CN" altLang="en-US" sz="4100" b="1" dirty="0">
                <a:solidFill>
                  <a:schemeClr val="bg1"/>
                </a:solidFill>
                <a:latin typeface="+mn-ea"/>
                <a:cs typeface="+mn-ea"/>
              </a:endParaRPr>
            </a:p>
          </p:txBody>
        </p:sp>
        <p:sp>
          <p:nvSpPr>
            <p:cNvPr id="11" name="等腰三角形 16"/>
            <p:cNvSpPr/>
            <p:nvPr/>
          </p:nvSpPr>
          <p:spPr>
            <a:xfrm rot="5400000">
              <a:off x="2477670" y="2128753"/>
              <a:ext cx="1134126" cy="2250392"/>
            </a:xfrm>
            <a:custGeom>
              <a:avLst/>
              <a:gdLst/>
              <a:ahLst/>
              <a:cxnLst/>
              <a:rect l="l" t="t" r="r" b="b"/>
              <a:pathLst>
                <a:path w="1134126" h="2250392">
                  <a:moveTo>
                    <a:pt x="270030" y="108012"/>
                  </a:moveTo>
                  <a:lnTo>
                    <a:pt x="351039" y="0"/>
                  </a:lnTo>
                  <a:lnTo>
                    <a:pt x="432048" y="108012"/>
                  </a:lnTo>
                  <a:close/>
                  <a:moveTo>
                    <a:pt x="0" y="2250392"/>
                  </a:moveTo>
                  <a:lnTo>
                    <a:pt x="0" y="117536"/>
                  </a:lnTo>
                  <a:lnTo>
                    <a:pt x="1134126" y="117536"/>
                  </a:lnTo>
                  <a:lnTo>
                    <a:pt x="1134126" y="2250392"/>
                  </a:lnTo>
                  <a:close/>
                </a:path>
              </a:pathLst>
            </a:custGeom>
          </p:spPr>
          <p:style>
            <a:lnRef idx="1">
              <a:schemeClr val="accent1"/>
            </a:lnRef>
            <a:fillRef idx="3">
              <a:schemeClr val="accent1"/>
            </a:fillRef>
            <a:effectRef idx="2">
              <a:schemeClr val="accent1"/>
            </a:effectRef>
            <a:fontRef idx="minor">
              <a:schemeClr val="lt1"/>
            </a:fontRef>
          </p:style>
          <p:txBody>
            <a:bodyPr lIns="68580" tIns="34290" rIns="68580" bIns="34290" rtlCol="0" anchor="ctr"/>
            <a:lstStyle/>
            <a:p>
              <a:pPr algn="ctr"/>
              <a:endParaRPr lang="zh-CN" altLang="en-US">
                <a:cs typeface="+mn-ea"/>
              </a:endParaRPr>
            </a:p>
          </p:txBody>
        </p:sp>
        <p:sp>
          <p:nvSpPr>
            <p:cNvPr id="12" name="TextBox 12"/>
            <p:cNvSpPr txBox="1"/>
            <p:nvPr/>
          </p:nvSpPr>
          <p:spPr>
            <a:xfrm>
              <a:off x="3695439" y="2640012"/>
              <a:ext cx="285656" cy="584775"/>
            </a:xfrm>
            <a:prstGeom prst="rect">
              <a:avLst/>
            </a:prstGeom>
            <a:noFill/>
            <a:effectLst/>
          </p:spPr>
          <p:txBody>
            <a:bodyPr wrap="none" rtlCol="0">
              <a:spAutoFit/>
            </a:bodyPr>
            <a:lstStyle>
              <a:defPPr>
                <a:defRPr lang="zh-CN"/>
              </a:defPPr>
              <a:lvl1pPr>
                <a:defRPr sz="3200">
                  <a:solidFill>
                    <a:schemeClr val="bg1"/>
                  </a:solidFill>
                  <a:latin typeface="Haettenschweiler" panose="020B0706040902060204" pitchFamily="34" charset="0"/>
                </a:defRPr>
              </a:lvl1pPr>
            </a:lstStyle>
            <a:p>
              <a:r>
                <a:rPr lang="en-US" altLang="zh-CN" dirty="0">
                  <a:cs typeface="+mn-ea"/>
                </a:rPr>
                <a:t>1</a:t>
              </a:r>
              <a:endParaRPr lang="zh-CN" altLang="en-US" dirty="0">
                <a:cs typeface="+mn-ea"/>
              </a:endParaRPr>
            </a:p>
          </p:txBody>
        </p:sp>
        <p:pic>
          <p:nvPicPr>
            <p:cNvPr id="13"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l="57680" t="7205" b="2766"/>
            <a:stretch>
              <a:fillRect/>
            </a:stretch>
          </p:blipFill>
          <p:spPr bwMode="auto">
            <a:xfrm>
              <a:off x="4060201" y="1604774"/>
              <a:ext cx="216725" cy="4200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矩形 13"/>
            <p:cNvSpPr/>
            <p:nvPr/>
          </p:nvSpPr>
          <p:spPr>
            <a:xfrm>
              <a:off x="2457681" y="3334869"/>
              <a:ext cx="1107996" cy="369332"/>
            </a:xfrm>
            <a:prstGeom prst="rect">
              <a:avLst/>
            </a:prstGeom>
          </p:spPr>
          <p:txBody>
            <a:bodyPr wrap="none">
              <a:spAutoFit/>
            </a:bodyPr>
            <a:lstStyle/>
            <a:p>
              <a:pPr algn="dist"/>
              <a:r>
                <a:rPr lang="zh-CN" altLang="en-US" b="1" dirty="0">
                  <a:solidFill>
                    <a:schemeClr val="bg1"/>
                  </a:solidFill>
                  <a:latin typeface="+mn-ea"/>
                  <a:cs typeface="+mn-ea"/>
                </a:rPr>
                <a:t>输入标题</a:t>
              </a:r>
              <a:endParaRPr lang="en-US" altLang="zh-CN" b="1" dirty="0">
                <a:solidFill>
                  <a:schemeClr val="bg1"/>
                </a:solidFill>
                <a:latin typeface="+mn-ea"/>
                <a:cs typeface="+mn-ea"/>
              </a:endParaRPr>
            </a:p>
          </p:txBody>
        </p:sp>
        <p:sp>
          <p:nvSpPr>
            <p:cNvPr id="15" name="矩形 14"/>
            <p:cNvSpPr/>
            <p:nvPr/>
          </p:nvSpPr>
          <p:spPr>
            <a:xfrm>
              <a:off x="2457681" y="4528222"/>
              <a:ext cx="1107996" cy="369332"/>
            </a:xfrm>
            <a:prstGeom prst="rect">
              <a:avLst/>
            </a:prstGeom>
          </p:spPr>
          <p:txBody>
            <a:bodyPr wrap="none">
              <a:spAutoFit/>
            </a:bodyPr>
            <a:lstStyle/>
            <a:p>
              <a:pPr algn="dist"/>
              <a:r>
                <a:rPr lang="zh-CN" altLang="en-US" b="1" dirty="0">
                  <a:solidFill>
                    <a:schemeClr val="bg1"/>
                  </a:solidFill>
                  <a:latin typeface="+mn-ea"/>
                  <a:cs typeface="+mn-ea"/>
                </a:rPr>
                <a:t>输入标题</a:t>
              </a:r>
              <a:endParaRPr lang="en-US" altLang="zh-CN" b="1" dirty="0">
                <a:solidFill>
                  <a:schemeClr val="bg1"/>
                </a:solidFill>
                <a:latin typeface="+mn-ea"/>
                <a:cs typeface="+mn-ea"/>
              </a:endParaRPr>
            </a:p>
          </p:txBody>
        </p:sp>
      </p:grpSp>
      <p:sp>
        <p:nvSpPr>
          <p:cNvPr id="16" name="TextBox 15"/>
          <p:cNvSpPr txBox="1"/>
          <p:nvPr/>
        </p:nvSpPr>
        <p:spPr>
          <a:xfrm flipH="1">
            <a:off x="6219977" y="3028296"/>
            <a:ext cx="1630119" cy="955646"/>
          </a:xfrm>
          <a:prstGeom prst="rect">
            <a:avLst/>
          </a:prstGeom>
          <a:noFill/>
        </p:spPr>
        <p:txBody>
          <a:bodyPr wrap="square" lIns="68580" tIns="34290" rIns="68580" bIns="34290" rtlCol="0">
            <a:spAutoFit/>
          </a:bodyPr>
          <a:lstStyle/>
          <a:p>
            <a:pPr>
              <a:lnSpc>
                <a:spcPct val="80000"/>
              </a:lnSpc>
            </a:pPr>
            <a:r>
              <a:rPr lang="zh-CN" altLang="en-US" b="1" dirty="0">
                <a:solidFill>
                  <a:schemeClr val="accent2"/>
                </a:solidFill>
                <a:latin typeface="+mn-ea"/>
                <a:cs typeface="+mn-ea"/>
              </a:rPr>
              <a:t>输入文字内容</a:t>
            </a:r>
            <a:endParaRPr lang="en-US" altLang="zh-CN" b="1" dirty="0">
              <a:solidFill>
                <a:schemeClr val="accent2"/>
              </a:solidFill>
              <a:latin typeface="+mn-ea"/>
              <a:cs typeface="+mn-ea"/>
            </a:endParaRPr>
          </a:p>
          <a:p>
            <a:pPr>
              <a:lnSpc>
                <a:spcPct val="80000"/>
              </a:lnSpc>
            </a:pPr>
            <a:r>
              <a:rPr lang="zh-CN" altLang="en-US" b="1" dirty="0">
                <a:solidFill>
                  <a:schemeClr val="accent2"/>
                </a:solidFill>
                <a:latin typeface="+mn-ea"/>
                <a:cs typeface="+mn-ea"/>
              </a:rPr>
              <a:t>输入文字内容</a:t>
            </a:r>
            <a:endParaRPr lang="en-US" altLang="zh-CN" b="1" dirty="0">
              <a:solidFill>
                <a:schemeClr val="accent2"/>
              </a:solidFill>
              <a:latin typeface="+mn-ea"/>
              <a:cs typeface="+mn-ea"/>
            </a:endParaRPr>
          </a:p>
          <a:p>
            <a:pPr>
              <a:lnSpc>
                <a:spcPct val="80000"/>
              </a:lnSpc>
            </a:pPr>
            <a:r>
              <a:rPr lang="zh-CN" altLang="en-US" b="1" dirty="0">
                <a:solidFill>
                  <a:schemeClr val="accent2"/>
                </a:solidFill>
                <a:latin typeface="+mn-ea"/>
                <a:cs typeface="+mn-ea"/>
              </a:rPr>
              <a:t>输入文字内容</a:t>
            </a:r>
            <a:endParaRPr lang="en-US" altLang="zh-CN" b="1" dirty="0">
              <a:solidFill>
                <a:schemeClr val="accent2"/>
              </a:solidFill>
              <a:latin typeface="+mn-ea"/>
              <a:cs typeface="+mn-ea"/>
            </a:endParaRPr>
          </a:p>
          <a:p>
            <a:pPr>
              <a:lnSpc>
                <a:spcPct val="80000"/>
              </a:lnSpc>
            </a:pPr>
            <a:r>
              <a:rPr lang="zh-CN" altLang="en-US" b="1" dirty="0">
                <a:solidFill>
                  <a:schemeClr val="accent2"/>
                </a:solidFill>
                <a:latin typeface="+mn-ea"/>
                <a:cs typeface="+mn-ea"/>
              </a:rPr>
              <a:t>输入文字内容</a:t>
            </a:r>
            <a:endParaRPr lang="en-US" altLang="zh-CN" b="1" dirty="0">
              <a:solidFill>
                <a:schemeClr val="accent2"/>
              </a:solidFill>
              <a:latin typeface="+mn-ea"/>
              <a:cs typeface="+mn-ea"/>
            </a:endParaRPr>
          </a:p>
        </p:txBody>
      </p:sp>
      <p:sp>
        <p:nvSpPr>
          <p:cNvPr id="17" name="TextBox 20"/>
          <p:cNvSpPr txBox="1"/>
          <p:nvPr/>
        </p:nvSpPr>
        <p:spPr>
          <a:xfrm flipH="1">
            <a:off x="6219974" y="4215290"/>
            <a:ext cx="1620948" cy="955646"/>
          </a:xfrm>
          <a:prstGeom prst="rect">
            <a:avLst/>
          </a:prstGeom>
          <a:noFill/>
        </p:spPr>
        <p:txBody>
          <a:bodyPr wrap="square" lIns="68580" tIns="34290" rIns="68580" bIns="34290" rtlCol="0">
            <a:spAutoFit/>
          </a:bodyPr>
          <a:lstStyle/>
          <a:p>
            <a:pPr algn="dist">
              <a:lnSpc>
                <a:spcPct val="80000"/>
              </a:lnSpc>
            </a:pPr>
            <a:r>
              <a:rPr lang="zh-CN" altLang="en-US" b="1" dirty="0">
                <a:solidFill>
                  <a:schemeClr val="accent6"/>
                </a:solidFill>
                <a:latin typeface="+mn-ea"/>
                <a:cs typeface="+mn-ea"/>
              </a:rPr>
              <a:t>输入文字内容</a:t>
            </a:r>
            <a:endParaRPr lang="en-US" altLang="zh-CN" b="1" dirty="0">
              <a:solidFill>
                <a:schemeClr val="accent6"/>
              </a:solidFill>
              <a:latin typeface="+mn-ea"/>
              <a:cs typeface="+mn-ea"/>
            </a:endParaRPr>
          </a:p>
          <a:p>
            <a:pPr algn="dist">
              <a:lnSpc>
                <a:spcPct val="80000"/>
              </a:lnSpc>
            </a:pPr>
            <a:r>
              <a:rPr lang="zh-CN" altLang="en-US" b="1" dirty="0">
                <a:solidFill>
                  <a:schemeClr val="accent6"/>
                </a:solidFill>
                <a:latin typeface="+mn-ea"/>
                <a:cs typeface="+mn-ea"/>
              </a:rPr>
              <a:t>输入文字内容</a:t>
            </a:r>
            <a:endParaRPr lang="en-US" altLang="zh-CN" b="1" dirty="0">
              <a:solidFill>
                <a:schemeClr val="accent6"/>
              </a:solidFill>
              <a:latin typeface="+mn-ea"/>
              <a:cs typeface="+mn-ea"/>
            </a:endParaRPr>
          </a:p>
          <a:p>
            <a:pPr algn="dist">
              <a:lnSpc>
                <a:spcPct val="80000"/>
              </a:lnSpc>
            </a:pPr>
            <a:r>
              <a:rPr lang="zh-CN" altLang="en-US" b="1" dirty="0">
                <a:solidFill>
                  <a:schemeClr val="accent6"/>
                </a:solidFill>
                <a:latin typeface="+mn-ea"/>
                <a:cs typeface="+mn-ea"/>
              </a:rPr>
              <a:t>输入文字内容</a:t>
            </a:r>
            <a:endParaRPr lang="en-US" altLang="zh-CN" b="1" dirty="0">
              <a:solidFill>
                <a:schemeClr val="accent6"/>
              </a:solidFill>
              <a:latin typeface="+mn-ea"/>
              <a:cs typeface="+mn-ea"/>
            </a:endParaRPr>
          </a:p>
          <a:p>
            <a:pPr algn="dist">
              <a:lnSpc>
                <a:spcPct val="80000"/>
              </a:lnSpc>
            </a:pPr>
            <a:r>
              <a:rPr lang="zh-CN" altLang="en-US" b="1" dirty="0">
                <a:solidFill>
                  <a:schemeClr val="accent6"/>
                </a:solidFill>
                <a:latin typeface="+mn-ea"/>
                <a:cs typeface="+mn-ea"/>
              </a:rPr>
              <a:t>输入文字内容</a:t>
            </a:r>
            <a:endParaRPr lang="en-US" altLang="zh-CN" b="1" dirty="0">
              <a:solidFill>
                <a:schemeClr val="accent6"/>
              </a:solidFill>
              <a:latin typeface="+mn-ea"/>
              <a:cs typeface="+mn-ea"/>
            </a:endParaRPr>
          </a:p>
        </p:txBody>
      </p:sp>
      <p:grpSp>
        <p:nvGrpSpPr>
          <p:cNvPr id="18" name="组合 17"/>
          <p:cNvGrpSpPr/>
          <p:nvPr/>
        </p:nvGrpSpPr>
        <p:grpSpPr>
          <a:xfrm>
            <a:off x="7752632" y="2145335"/>
            <a:ext cx="2343025" cy="4200490"/>
            <a:chOff x="7785119" y="2456463"/>
            <a:chExt cx="2343330" cy="4200490"/>
          </a:xfrm>
        </p:grpSpPr>
        <p:pic>
          <p:nvPicPr>
            <p:cNvPr id="19"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l="57680" t="7205" b="2766"/>
            <a:stretch>
              <a:fillRect/>
            </a:stretch>
          </p:blipFill>
          <p:spPr bwMode="auto">
            <a:xfrm flipH="1">
              <a:off x="7785119" y="2456463"/>
              <a:ext cx="216725" cy="420049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0" name="等腰三角形 16"/>
            <p:cNvSpPr/>
            <p:nvPr/>
          </p:nvSpPr>
          <p:spPr>
            <a:xfrm rot="5400000" flipH="1" flipV="1">
              <a:off x="8436190" y="2711135"/>
              <a:ext cx="1134126" cy="2250392"/>
            </a:xfrm>
            <a:custGeom>
              <a:avLst/>
              <a:gdLst/>
              <a:ahLst/>
              <a:cxnLst/>
              <a:rect l="l" t="t" r="r" b="b"/>
              <a:pathLst>
                <a:path w="1134126" h="2250392">
                  <a:moveTo>
                    <a:pt x="270030" y="108012"/>
                  </a:moveTo>
                  <a:lnTo>
                    <a:pt x="351039" y="0"/>
                  </a:lnTo>
                  <a:lnTo>
                    <a:pt x="432048" y="108012"/>
                  </a:lnTo>
                  <a:close/>
                  <a:moveTo>
                    <a:pt x="0" y="2250392"/>
                  </a:moveTo>
                  <a:lnTo>
                    <a:pt x="0" y="117536"/>
                  </a:lnTo>
                  <a:lnTo>
                    <a:pt x="1134126" y="117536"/>
                  </a:lnTo>
                  <a:lnTo>
                    <a:pt x="1134126" y="2250392"/>
                  </a:lnTo>
                  <a:close/>
                </a:path>
              </a:pathLst>
            </a:custGeom>
          </p:spPr>
          <p:style>
            <a:lnRef idx="1">
              <a:schemeClr val="accent2"/>
            </a:lnRef>
            <a:fillRef idx="3">
              <a:schemeClr val="accent2"/>
            </a:fillRef>
            <a:effectRef idx="2">
              <a:schemeClr val="accent2"/>
            </a:effectRef>
            <a:fontRef idx="minor">
              <a:schemeClr val="lt1"/>
            </a:fontRef>
          </p:style>
          <p:txBody>
            <a:bodyPr lIns="68580" tIns="34290" rIns="68580" bIns="34290" rtlCol="0" anchor="ctr"/>
            <a:lstStyle/>
            <a:p>
              <a:pPr algn="ctr"/>
              <a:endParaRPr lang="zh-CN" altLang="en-US">
                <a:cs typeface="+mn-ea"/>
              </a:endParaRPr>
            </a:p>
          </p:txBody>
        </p:sp>
        <p:sp>
          <p:nvSpPr>
            <p:cNvPr id="21" name="TextBox 17"/>
            <p:cNvSpPr txBox="1"/>
            <p:nvPr/>
          </p:nvSpPr>
          <p:spPr>
            <a:xfrm flipH="1">
              <a:off x="8042000" y="3795814"/>
              <a:ext cx="338554" cy="584775"/>
            </a:xfrm>
            <a:prstGeom prst="rect">
              <a:avLst/>
            </a:prstGeom>
            <a:noFill/>
            <a:effectLst/>
          </p:spPr>
          <p:txBody>
            <a:bodyPr wrap="none" rtlCol="0">
              <a:spAutoFit/>
            </a:bodyPr>
            <a:lstStyle>
              <a:defPPr>
                <a:defRPr lang="zh-CN"/>
              </a:defPPr>
              <a:lvl1pPr>
                <a:defRPr sz="3200">
                  <a:solidFill>
                    <a:schemeClr val="bg1"/>
                  </a:solidFill>
                  <a:latin typeface="Haettenschweiler" panose="020B0706040902060204" pitchFamily="34" charset="0"/>
                </a:defRPr>
              </a:lvl1pPr>
            </a:lstStyle>
            <a:p>
              <a:r>
                <a:rPr lang="en-US" altLang="zh-CN" dirty="0">
                  <a:cs typeface="+mn-ea"/>
                </a:rPr>
                <a:t>3</a:t>
              </a:r>
              <a:endParaRPr lang="zh-CN" altLang="en-US" dirty="0">
                <a:cs typeface="+mn-ea"/>
              </a:endParaRPr>
            </a:p>
          </p:txBody>
        </p:sp>
        <p:sp>
          <p:nvSpPr>
            <p:cNvPr id="22" name="等腰三角形 16"/>
            <p:cNvSpPr/>
            <p:nvPr/>
          </p:nvSpPr>
          <p:spPr>
            <a:xfrm rot="5400000" flipH="1" flipV="1">
              <a:off x="8436190" y="3866299"/>
              <a:ext cx="1134126" cy="2250392"/>
            </a:xfrm>
            <a:custGeom>
              <a:avLst/>
              <a:gdLst/>
              <a:ahLst/>
              <a:cxnLst/>
              <a:rect l="l" t="t" r="r" b="b"/>
              <a:pathLst>
                <a:path w="1134126" h="2250392">
                  <a:moveTo>
                    <a:pt x="270030" y="108012"/>
                  </a:moveTo>
                  <a:lnTo>
                    <a:pt x="351039" y="0"/>
                  </a:lnTo>
                  <a:lnTo>
                    <a:pt x="432048" y="108012"/>
                  </a:lnTo>
                  <a:close/>
                  <a:moveTo>
                    <a:pt x="0" y="2250392"/>
                  </a:moveTo>
                  <a:lnTo>
                    <a:pt x="0" y="117536"/>
                  </a:lnTo>
                  <a:lnTo>
                    <a:pt x="1134126" y="117536"/>
                  </a:lnTo>
                  <a:lnTo>
                    <a:pt x="1134126" y="2250392"/>
                  </a:lnTo>
                  <a:close/>
                </a:path>
              </a:pathLst>
            </a:custGeom>
          </p:spPr>
          <p:style>
            <a:lnRef idx="1">
              <a:schemeClr val="accent6"/>
            </a:lnRef>
            <a:fillRef idx="3">
              <a:schemeClr val="accent6"/>
            </a:fillRef>
            <a:effectRef idx="2">
              <a:schemeClr val="accent6"/>
            </a:effectRef>
            <a:fontRef idx="minor">
              <a:schemeClr val="lt1"/>
            </a:fontRef>
          </p:style>
          <p:txBody>
            <a:bodyPr lIns="68580" tIns="34290" rIns="68580" bIns="34290" rtlCol="0" anchor="ctr"/>
            <a:lstStyle/>
            <a:p>
              <a:pPr algn="ctr"/>
              <a:endParaRPr lang="zh-CN" altLang="en-US">
                <a:cs typeface="+mn-ea"/>
              </a:endParaRPr>
            </a:p>
          </p:txBody>
        </p:sp>
        <p:sp>
          <p:nvSpPr>
            <p:cNvPr id="23" name="TextBox 22"/>
            <p:cNvSpPr txBox="1"/>
            <p:nvPr/>
          </p:nvSpPr>
          <p:spPr>
            <a:xfrm flipH="1">
              <a:off x="8042000" y="4942334"/>
              <a:ext cx="365806" cy="584775"/>
            </a:xfrm>
            <a:prstGeom prst="rect">
              <a:avLst/>
            </a:prstGeom>
            <a:noFill/>
            <a:effectLst/>
          </p:spPr>
          <p:txBody>
            <a:bodyPr wrap="none" rtlCol="0">
              <a:spAutoFit/>
            </a:bodyPr>
            <a:lstStyle>
              <a:defPPr>
                <a:defRPr lang="zh-CN"/>
              </a:defPPr>
              <a:lvl1pPr>
                <a:defRPr sz="3200">
                  <a:solidFill>
                    <a:schemeClr val="bg1"/>
                  </a:solidFill>
                  <a:latin typeface="Haettenschweiler" panose="020B0706040902060204" pitchFamily="34" charset="0"/>
                </a:defRPr>
              </a:lvl1pPr>
            </a:lstStyle>
            <a:p>
              <a:r>
                <a:rPr lang="en-US" altLang="zh-CN" dirty="0">
                  <a:cs typeface="+mn-ea"/>
                </a:rPr>
                <a:t>4</a:t>
              </a:r>
              <a:endParaRPr lang="zh-CN" altLang="en-US" dirty="0">
                <a:cs typeface="+mn-ea"/>
              </a:endParaRPr>
            </a:p>
          </p:txBody>
        </p:sp>
        <p:sp>
          <p:nvSpPr>
            <p:cNvPr id="24" name="矩形 23"/>
            <p:cNvSpPr/>
            <p:nvPr/>
          </p:nvSpPr>
          <p:spPr>
            <a:xfrm>
              <a:off x="8513458" y="3349731"/>
              <a:ext cx="1107996" cy="369332"/>
            </a:xfrm>
            <a:prstGeom prst="rect">
              <a:avLst/>
            </a:prstGeom>
          </p:spPr>
          <p:txBody>
            <a:bodyPr wrap="none">
              <a:spAutoFit/>
            </a:bodyPr>
            <a:lstStyle/>
            <a:p>
              <a:pPr algn="dist"/>
              <a:r>
                <a:rPr lang="zh-CN" altLang="en-US" b="1" dirty="0">
                  <a:solidFill>
                    <a:schemeClr val="bg1"/>
                  </a:solidFill>
                  <a:latin typeface="+mn-ea"/>
                  <a:cs typeface="+mn-ea"/>
                </a:rPr>
                <a:t>输入标题</a:t>
              </a:r>
              <a:endParaRPr lang="en-US" altLang="zh-CN" b="1" dirty="0">
                <a:solidFill>
                  <a:schemeClr val="bg1"/>
                </a:solidFill>
                <a:latin typeface="+mn-ea"/>
                <a:cs typeface="+mn-ea"/>
              </a:endParaRPr>
            </a:p>
          </p:txBody>
        </p:sp>
        <p:sp>
          <p:nvSpPr>
            <p:cNvPr id="25" name="矩形 24"/>
            <p:cNvSpPr/>
            <p:nvPr/>
          </p:nvSpPr>
          <p:spPr>
            <a:xfrm>
              <a:off x="8513458" y="4483857"/>
              <a:ext cx="1107996" cy="369332"/>
            </a:xfrm>
            <a:prstGeom prst="rect">
              <a:avLst/>
            </a:prstGeom>
          </p:spPr>
          <p:txBody>
            <a:bodyPr wrap="none">
              <a:spAutoFit/>
            </a:bodyPr>
            <a:lstStyle/>
            <a:p>
              <a:pPr algn="dist"/>
              <a:r>
                <a:rPr lang="zh-CN" altLang="en-US" b="1" dirty="0">
                  <a:solidFill>
                    <a:schemeClr val="bg1"/>
                  </a:solidFill>
                  <a:latin typeface="+mn-ea"/>
                  <a:cs typeface="+mn-ea"/>
                </a:rPr>
                <a:t>输入标题</a:t>
              </a:r>
              <a:endParaRPr lang="en-US" altLang="zh-CN" b="1" dirty="0">
                <a:solidFill>
                  <a:schemeClr val="bg1"/>
                </a:solidFill>
                <a:latin typeface="+mn-ea"/>
                <a:cs typeface="+mn-ea"/>
              </a:endParaRPr>
            </a:p>
          </p:txBody>
        </p:sp>
      </p:grpSp>
      <p:sp>
        <p:nvSpPr>
          <p:cNvPr id="2" name="标题 1"/>
          <p:cNvSpPr>
            <a:spLocks noGrp="1"/>
          </p:cNvSpPr>
          <p:nvPr>
            <p:ph type="title"/>
          </p:nvPr>
        </p:nvSpPr>
        <p:spPr/>
        <p:txBody>
          <a:bodyPr/>
          <a:lstStyle/>
          <a:p>
            <a:r>
              <a:rPr lang="zh-CN" altLang="en-US" dirty="0">
                <a:ea typeface="+mn-ea"/>
                <a:cs typeface="+mn-ea"/>
              </a:rPr>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par>
                                <p:cTn id="14" presetID="47"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1000"/>
                                        <p:tgtEl>
                                          <p:spTgt spid="6"/>
                                        </p:tgtEl>
                                      </p:cBhvr>
                                    </p:animEffect>
                                    <p:anim calcmode="lin" valueType="num">
                                      <p:cBhvr>
                                        <p:cTn id="17" dur="1000" fill="hold"/>
                                        <p:tgtEl>
                                          <p:spTgt spid="6"/>
                                        </p:tgtEl>
                                        <p:attrNameLst>
                                          <p:attrName>ppt_x</p:attrName>
                                        </p:attrNameLst>
                                      </p:cBhvr>
                                      <p:tavLst>
                                        <p:tav tm="0">
                                          <p:val>
                                            <p:strVal val="#ppt_x"/>
                                          </p:val>
                                        </p:tav>
                                        <p:tav tm="100000">
                                          <p:val>
                                            <p:strVal val="#ppt_x"/>
                                          </p:val>
                                        </p:tav>
                                      </p:tavLst>
                                    </p:anim>
                                    <p:anim calcmode="lin" valueType="num">
                                      <p:cBhvr>
                                        <p:cTn id="18" dur="1000" fill="hold"/>
                                        <p:tgtEl>
                                          <p:spTgt spid="6"/>
                                        </p:tgtEl>
                                        <p:attrNameLst>
                                          <p:attrName>ppt_y</p:attrName>
                                        </p:attrNameLst>
                                      </p:cBhvr>
                                      <p:tavLst>
                                        <p:tav tm="0">
                                          <p:val>
                                            <p:strVal val="#ppt_y-.1"/>
                                          </p:val>
                                        </p:tav>
                                        <p:tav tm="100000">
                                          <p:val>
                                            <p:strVal val="#ppt_y"/>
                                          </p:val>
                                        </p:tav>
                                      </p:tavLst>
                                    </p:anim>
                                  </p:childTnLst>
                                </p:cTn>
                              </p:par>
                            </p:childTnLst>
                          </p:cTn>
                        </p:par>
                        <p:par>
                          <p:cTn id="19" fill="hold">
                            <p:stCondLst>
                              <p:cond delay="1500"/>
                            </p:stCondLst>
                            <p:childTnLst>
                              <p:par>
                                <p:cTn id="20" presetID="22" presetClass="entr" presetSubtype="2"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right)">
                                      <p:cBhvr>
                                        <p:cTn id="22" dur="500"/>
                                        <p:tgtEl>
                                          <p:spTgt spid="18"/>
                                        </p:tgtEl>
                                      </p:cBhvr>
                                    </p:animEffect>
                                  </p:childTnLst>
                                </p:cTn>
                              </p:par>
                            </p:childTnLst>
                          </p:cTn>
                        </p:par>
                        <p:par>
                          <p:cTn id="23" fill="hold">
                            <p:stCondLst>
                              <p:cond delay="2000"/>
                            </p:stCondLst>
                            <p:childTnLst>
                              <p:par>
                                <p:cTn id="24" presetID="42" presetClass="entr" presetSubtype="0" fill="hold" grpId="0" nodeType="after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1000"/>
                                        <p:tgtEl>
                                          <p:spTgt spid="17"/>
                                        </p:tgtEl>
                                      </p:cBhvr>
                                    </p:animEffect>
                                    <p:anim calcmode="lin" valueType="num">
                                      <p:cBhvr>
                                        <p:cTn id="27" dur="1000" fill="hold"/>
                                        <p:tgtEl>
                                          <p:spTgt spid="17"/>
                                        </p:tgtEl>
                                        <p:attrNameLst>
                                          <p:attrName>ppt_x</p:attrName>
                                        </p:attrNameLst>
                                      </p:cBhvr>
                                      <p:tavLst>
                                        <p:tav tm="0">
                                          <p:val>
                                            <p:strVal val="#ppt_x"/>
                                          </p:val>
                                        </p:tav>
                                        <p:tav tm="100000">
                                          <p:val>
                                            <p:strVal val="#ppt_x"/>
                                          </p:val>
                                        </p:tav>
                                      </p:tavLst>
                                    </p:anim>
                                    <p:anim calcmode="lin" valueType="num">
                                      <p:cBhvr>
                                        <p:cTn id="28" dur="1000" fill="hold"/>
                                        <p:tgtEl>
                                          <p:spTgt spid="17"/>
                                        </p:tgtEl>
                                        <p:attrNameLst>
                                          <p:attrName>ppt_y</p:attrName>
                                        </p:attrNameLst>
                                      </p:cBhvr>
                                      <p:tavLst>
                                        <p:tav tm="0">
                                          <p:val>
                                            <p:strVal val="#ppt_y+.1"/>
                                          </p:val>
                                        </p:tav>
                                        <p:tav tm="100000">
                                          <p:val>
                                            <p:strVal val="#ppt_y"/>
                                          </p:val>
                                        </p:tav>
                                      </p:tavLst>
                                    </p:anim>
                                  </p:childTnLst>
                                </p:cTn>
                              </p:par>
                              <p:par>
                                <p:cTn id="29" presetID="47"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16" grpId="0"/>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组合 4"/>
          <p:cNvGrpSpPr/>
          <p:nvPr/>
        </p:nvGrpSpPr>
        <p:grpSpPr>
          <a:xfrm>
            <a:off x="2568069" y="1645428"/>
            <a:ext cx="3311937" cy="1826689"/>
            <a:chOff x="1416744" y="2317229"/>
            <a:chExt cx="2996094" cy="1826689"/>
          </a:xfrm>
        </p:grpSpPr>
        <p:sp>
          <p:nvSpPr>
            <p:cNvPr id="6" name="矩形 5"/>
            <p:cNvSpPr/>
            <p:nvPr/>
          </p:nvSpPr>
          <p:spPr>
            <a:xfrm>
              <a:off x="1416744" y="2317229"/>
              <a:ext cx="2996094" cy="1826689"/>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7" name="Text Box 13"/>
            <p:cNvSpPr txBox="1">
              <a:spLocks noChangeArrowheads="1"/>
            </p:cNvSpPr>
            <p:nvPr/>
          </p:nvSpPr>
          <p:spPr bwMode="gray">
            <a:xfrm>
              <a:off x="2016768" y="2634814"/>
              <a:ext cx="1429721" cy="1229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p:txBody>
        </p:sp>
      </p:grpSp>
      <p:grpSp>
        <p:nvGrpSpPr>
          <p:cNvPr id="8" name="组合 7"/>
          <p:cNvGrpSpPr/>
          <p:nvPr/>
        </p:nvGrpSpPr>
        <p:grpSpPr>
          <a:xfrm>
            <a:off x="1594968" y="1818921"/>
            <a:ext cx="1376200" cy="1430501"/>
            <a:chOff x="-2599398" y="-969305"/>
            <a:chExt cx="2471811" cy="2569006"/>
          </a:xfrm>
        </p:grpSpPr>
        <p:grpSp>
          <p:nvGrpSpPr>
            <p:cNvPr id="9" name="组合 8"/>
            <p:cNvGrpSpPr/>
            <p:nvPr/>
          </p:nvGrpSpPr>
          <p:grpSpPr>
            <a:xfrm rot="1825908">
              <a:off x="-2599398" y="-833675"/>
              <a:ext cx="858726" cy="663275"/>
              <a:chOff x="844200" y="2427892"/>
              <a:chExt cx="920048" cy="710640"/>
            </a:xfrm>
          </p:grpSpPr>
          <p:sp>
            <p:nvSpPr>
              <p:cNvPr id="15" name="圆角矩形 14"/>
              <p:cNvSpPr/>
              <p:nvPr/>
            </p:nvSpPr>
            <p:spPr>
              <a:xfrm>
                <a:off x="844200" y="2555036"/>
                <a:ext cx="920048" cy="453177"/>
              </a:xfrm>
              <a:prstGeom prst="roundRect">
                <a:avLst/>
              </a:prstGeom>
              <a:gradFill flip="none" rotWithShape="1">
                <a:gsLst>
                  <a:gs pos="16000">
                    <a:schemeClr val="bg1"/>
                  </a:gs>
                  <a:gs pos="0">
                    <a:schemeClr val="accent1">
                      <a:tint val="44500"/>
                      <a:satMod val="160000"/>
                    </a:schemeClr>
                  </a:gs>
                  <a:gs pos="100000">
                    <a:schemeClr val="accent1">
                      <a:tint val="23500"/>
                      <a:satMod val="160000"/>
                    </a:schemeClr>
                  </a:gs>
                  <a:gs pos="100000">
                    <a:schemeClr val="accent1">
                      <a:tint val="23500"/>
                      <a:satMod val="160000"/>
                    </a:schemeClr>
                  </a:gs>
                  <a:gs pos="3000">
                    <a:schemeClr val="accent1">
                      <a:tint val="23500"/>
                      <a:satMod val="160000"/>
                    </a:schemeClr>
                  </a:gs>
                </a:gsLst>
                <a:lin ang="0" scaled="1"/>
                <a:tileRect/>
              </a:gradFill>
              <a:ln>
                <a:noFill/>
              </a:ln>
              <a:effectLst>
                <a:outerShdw blurRad="38100" dist="50800" dir="5940000" sx="103000" sy="103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mn-ea"/>
                </a:endParaRPr>
              </a:p>
            </p:txBody>
          </p:sp>
          <p:sp>
            <p:nvSpPr>
              <p:cNvPr id="16" name="TextBox 9"/>
              <p:cNvSpPr txBox="1"/>
              <p:nvPr/>
            </p:nvSpPr>
            <p:spPr>
              <a:xfrm>
                <a:off x="846897" y="2427892"/>
                <a:ext cx="614488" cy="710640"/>
              </a:xfrm>
              <a:prstGeom prst="rect">
                <a:avLst/>
              </a:prstGeom>
              <a:noFill/>
            </p:spPr>
            <p:txBody>
              <a:bodyPr wrap="none" rtlCol="0">
                <a:spAutoFit/>
              </a:bodyPr>
              <a:lstStyle/>
              <a:p>
                <a:r>
                  <a:rPr lang="en-US" altLang="zh-CN" dirty="0">
                    <a:solidFill>
                      <a:schemeClr val="accent2"/>
                    </a:solidFill>
                    <a:latin typeface="+mn-ea"/>
                    <a:cs typeface="+mn-ea"/>
                  </a:rPr>
                  <a:t>1</a:t>
                </a:r>
                <a:endParaRPr lang="zh-CN" altLang="en-US" dirty="0">
                  <a:solidFill>
                    <a:schemeClr val="accent2"/>
                  </a:solidFill>
                  <a:latin typeface="+mn-ea"/>
                  <a:cs typeface="+mn-ea"/>
                </a:endParaRPr>
              </a:p>
            </p:txBody>
          </p:sp>
        </p:grpSp>
        <p:sp>
          <p:nvSpPr>
            <p:cNvPr id="10" name="等腰三角形 6"/>
            <p:cNvSpPr/>
            <p:nvPr/>
          </p:nvSpPr>
          <p:spPr>
            <a:xfrm rot="5400000">
              <a:off x="-1652386" y="-393750"/>
              <a:ext cx="1631704" cy="1417894"/>
            </a:xfrm>
            <a:custGeom>
              <a:avLst/>
              <a:gdLst/>
              <a:ahLst/>
              <a:cxnLst/>
              <a:rect l="l" t="t" r="r" b="b"/>
              <a:pathLst>
                <a:path w="1442096" h="1253131">
                  <a:moveTo>
                    <a:pt x="718151" y="253224"/>
                  </a:moveTo>
                  <a:cubicBezTo>
                    <a:pt x="700773" y="253430"/>
                    <a:pt x="684221" y="260858"/>
                    <a:pt x="677159" y="274888"/>
                  </a:cubicBezTo>
                  <a:lnTo>
                    <a:pt x="229299" y="1047059"/>
                  </a:lnTo>
                  <a:cubicBezTo>
                    <a:pt x="209028" y="1075284"/>
                    <a:pt x="228369" y="1120015"/>
                    <a:pt x="272470" y="1121832"/>
                  </a:cubicBezTo>
                  <a:lnTo>
                    <a:pt x="1168784" y="1121832"/>
                  </a:lnTo>
                  <a:cubicBezTo>
                    <a:pt x="1217836" y="1120016"/>
                    <a:pt x="1232226" y="1083537"/>
                    <a:pt x="1211954" y="1047058"/>
                  </a:cubicBezTo>
                  <a:lnTo>
                    <a:pt x="764096" y="274888"/>
                  </a:lnTo>
                  <a:cubicBezTo>
                    <a:pt x="753733" y="260032"/>
                    <a:pt x="735529" y="253017"/>
                    <a:pt x="718151" y="253224"/>
                  </a:cubicBezTo>
                  <a:close/>
                  <a:moveTo>
                    <a:pt x="716868" y="7"/>
                  </a:moveTo>
                  <a:cubicBezTo>
                    <a:pt x="741939" y="-291"/>
                    <a:pt x="768201" y="9830"/>
                    <a:pt x="783151" y="31261"/>
                  </a:cubicBezTo>
                  <a:lnTo>
                    <a:pt x="1429268" y="1145256"/>
                  </a:lnTo>
                  <a:cubicBezTo>
                    <a:pt x="1458514" y="1197883"/>
                    <a:pt x="1437753" y="1250511"/>
                    <a:pt x="1366987" y="1253131"/>
                  </a:cubicBezTo>
                  <a:lnTo>
                    <a:pt x="73893" y="1253131"/>
                  </a:lnTo>
                  <a:cubicBezTo>
                    <a:pt x="10269" y="1250510"/>
                    <a:pt x="-17634" y="1185977"/>
                    <a:pt x="11611" y="1145257"/>
                  </a:cubicBezTo>
                  <a:lnTo>
                    <a:pt x="657729" y="31261"/>
                  </a:lnTo>
                  <a:cubicBezTo>
                    <a:pt x="667917" y="11021"/>
                    <a:pt x="691797" y="305"/>
                    <a:pt x="716868" y="7"/>
                  </a:cubicBezTo>
                  <a:close/>
                </a:path>
              </a:pathLst>
            </a:cu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latin typeface="+mn-ea"/>
                <a:cs typeface="+mn-ea"/>
              </a:endParaRPr>
            </a:p>
          </p:txBody>
        </p:sp>
        <p:sp>
          <p:nvSpPr>
            <p:cNvPr id="11" name="等腰三角形 6"/>
            <p:cNvSpPr/>
            <p:nvPr/>
          </p:nvSpPr>
          <p:spPr>
            <a:xfrm rot="5400000">
              <a:off x="-1348920" y="-59336"/>
              <a:ext cx="862021" cy="749066"/>
            </a:xfrm>
            <a:custGeom>
              <a:avLst/>
              <a:gdLst/>
              <a:ahLst/>
              <a:cxnLst/>
              <a:rect l="l" t="t" r="r" b="b"/>
              <a:pathLst>
                <a:path w="1442096" h="1253131">
                  <a:moveTo>
                    <a:pt x="718151" y="253224"/>
                  </a:moveTo>
                  <a:cubicBezTo>
                    <a:pt x="700773" y="253430"/>
                    <a:pt x="684221" y="260858"/>
                    <a:pt x="677159" y="274888"/>
                  </a:cubicBezTo>
                  <a:lnTo>
                    <a:pt x="229299" y="1047059"/>
                  </a:lnTo>
                  <a:cubicBezTo>
                    <a:pt x="209028" y="1075284"/>
                    <a:pt x="228369" y="1120015"/>
                    <a:pt x="272470" y="1121832"/>
                  </a:cubicBezTo>
                  <a:lnTo>
                    <a:pt x="1168784" y="1121832"/>
                  </a:lnTo>
                  <a:cubicBezTo>
                    <a:pt x="1217836" y="1120016"/>
                    <a:pt x="1232226" y="1083537"/>
                    <a:pt x="1211954" y="1047058"/>
                  </a:cubicBezTo>
                  <a:lnTo>
                    <a:pt x="764096" y="274888"/>
                  </a:lnTo>
                  <a:cubicBezTo>
                    <a:pt x="753733" y="260032"/>
                    <a:pt x="735529" y="253017"/>
                    <a:pt x="718151" y="253224"/>
                  </a:cubicBezTo>
                  <a:close/>
                  <a:moveTo>
                    <a:pt x="716868" y="7"/>
                  </a:moveTo>
                  <a:cubicBezTo>
                    <a:pt x="741939" y="-291"/>
                    <a:pt x="768201" y="9830"/>
                    <a:pt x="783151" y="31261"/>
                  </a:cubicBezTo>
                  <a:lnTo>
                    <a:pt x="1429268" y="1145256"/>
                  </a:lnTo>
                  <a:cubicBezTo>
                    <a:pt x="1458514" y="1197883"/>
                    <a:pt x="1437753" y="1250511"/>
                    <a:pt x="1366987" y="1253131"/>
                  </a:cubicBezTo>
                  <a:lnTo>
                    <a:pt x="73893" y="1253131"/>
                  </a:lnTo>
                  <a:cubicBezTo>
                    <a:pt x="10269" y="1250510"/>
                    <a:pt x="-17634" y="1185977"/>
                    <a:pt x="11611" y="1145257"/>
                  </a:cubicBezTo>
                  <a:lnTo>
                    <a:pt x="657729" y="31261"/>
                  </a:lnTo>
                  <a:cubicBezTo>
                    <a:pt x="667917" y="11021"/>
                    <a:pt x="691797" y="305"/>
                    <a:pt x="716868" y="7"/>
                  </a:cubicBezTo>
                  <a:close/>
                </a:path>
              </a:pathLst>
            </a:cu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latin typeface="+mn-ea"/>
                <a:cs typeface="+mn-ea"/>
              </a:endParaRPr>
            </a:p>
          </p:txBody>
        </p:sp>
        <p:sp>
          <p:nvSpPr>
            <p:cNvPr id="12" name="等腰三角形 6"/>
            <p:cNvSpPr/>
            <p:nvPr/>
          </p:nvSpPr>
          <p:spPr>
            <a:xfrm rot="5400000">
              <a:off x="-2743791" y="-273068"/>
              <a:ext cx="2569006" cy="1176531"/>
            </a:xfrm>
            <a:custGeom>
              <a:avLst/>
              <a:gdLst/>
              <a:ahLst/>
              <a:cxnLst/>
              <a:rect l="l" t="t" r="r" b="b"/>
              <a:pathLst>
                <a:path w="2952329" h="1352082">
                  <a:moveTo>
                    <a:pt x="679890" y="0"/>
                  </a:moveTo>
                  <a:lnTo>
                    <a:pt x="2269951" y="0"/>
                  </a:lnTo>
                  <a:lnTo>
                    <a:pt x="2926067" y="1131235"/>
                  </a:lnTo>
                  <a:cubicBezTo>
                    <a:pt x="2985941" y="1238976"/>
                    <a:pt x="2943438" y="1346718"/>
                    <a:pt x="2798562" y="1352082"/>
                  </a:cubicBezTo>
                  <a:lnTo>
                    <a:pt x="151278" y="1352082"/>
                  </a:lnTo>
                  <a:cubicBezTo>
                    <a:pt x="21024" y="1346716"/>
                    <a:pt x="-36100" y="1214601"/>
                    <a:pt x="23772" y="1131237"/>
                  </a:cubicBezTo>
                  <a:close/>
                </a:path>
              </a:pathLst>
            </a:custGeom>
          </p:spPr>
          <p:style>
            <a:lnRef idx="3">
              <a:schemeClr val="lt1"/>
            </a:lnRef>
            <a:fillRef idx="1">
              <a:schemeClr val="accent2"/>
            </a:fillRef>
            <a:effectRef idx="1">
              <a:schemeClr val="accent2"/>
            </a:effectRef>
            <a:fontRef idx="minor">
              <a:schemeClr val="lt1"/>
            </a:fontRef>
          </p:style>
          <p:txBody>
            <a:bodyPr rtlCol="0" anchor="ctr"/>
            <a:lstStyle/>
            <a:p>
              <a:pPr algn="ctr"/>
              <a:endParaRPr lang="zh-CN" altLang="en-US">
                <a:latin typeface="+mn-ea"/>
                <a:cs typeface="+mn-ea"/>
              </a:endParaRPr>
            </a:p>
          </p:txBody>
        </p:sp>
        <p:sp>
          <p:nvSpPr>
            <p:cNvPr id="13" name="等腰三角形 6"/>
            <p:cNvSpPr/>
            <p:nvPr/>
          </p:nvSpPr>
          <p:spPr>
            <a:xfrm rot="5400000">
              <a:off x="-1290348" y="-125610"/>
              <a:ext cx="340008" cy="295455"/>
            </a:xfrm>
            <a:custGeom>
              <a:avLst/>
              <a:gdLst>
                <a:gd name="connsiteX0" fmla="*/ 1417657 w 1417657"/>
                <a:gd name="connsiteY0" fmla="*/ 1136219 h 1244094"/>
                <a:gd name="connsiteX1" fmla="*/ 1355376 w 1417657"/>
                <a:gd name="connsiteY1" fmla="*/ 1244094 h 1244094"/>
                <a:gd name="connsiteX2" fmla="*/ 62282 w 1417657"/>
                <a:gd name="connsiteY2" fmla="*/ 1244094 h 1244094"/>
                <a:gd name="connsiteX3" fmla="*/ 0 w 1417657"/>
                <a:gd name="connsiteY3" fmla="*/ 1136220 h 1244094"/>
                <a:gd name="connsiteX4" fmla="*/ 646118 w 1417657"/>
                <a:gd name="connsiteY4" fmla="*/ 22224 h 1244094"/>
                <a:gd name="connsiteX5" fmla="*/ 771540 w 1417657"/>
                <a:gd name="connsiteY5" fmla="*/ 22224 h 1244094"/>
                <a:gd name="connsiteX6" fmla="*/ 1417657 w 1417657"/>
                <a:gd name="connsiteY6" fmla="*/ 1136219 h 1244094"/>
                <a:gd name="connsiteX0-1" fmla="*/ 1417657 w 1417657"/>
                <a:gd name="connsiteY0-2" fmla="*/ 1148021 h 1255896"/>
                <a:gd name="connsiteX1-3" fmla="*/ 1355376 w 1417657"/>
                <a:gd name="connsiteY1-4" fmla="*/ 1255896 h 1255896"/>
                <a:gd name="connsiteX2-5" fmla="*/ 62282 w 1417657"/>
                <a:gd name="connsiteY2-6" fmla="*/ 1255896 h 1255896"/>
                <a:gd name="connsiteX3-7" fmla="*/ 0 w 1417657"/>
                <a:gd name="connsiteY3-8" fmla="*/ 1148022 h 1255896"/>
                <a:gd name="connsiteX4-9" fmla="*/ 646118 w 1417657"/>
                <a:gd name="connsiteY4-10" fmla="*/ 34026 h 1255896"/>
                <a:gd name="connsiteX5-11" fmla="*/ 771540 w 1417657"/>
                <a:gd name="connsiteY5-12" fmla="*/ 34026 h 1255896"/>
                <a:gd name="connsiteX6-13" fmla="*/ 1417657 w 1417657"/>
                <a:gd name="connsiteY6-14" fmla="*/ 1148021 h 1255896"/>
                <a:gd name="connsiteX0-15" fmla="*/ 1417657 w 1417657"/>
                <a:gd name="connsiteY0-16" fmla="*/ 1145256 h 1253131"/>
                <a:gd name="connsiteX1-17" fmla="*/ 1355376 w 1417657"/>
                <a:gd name="connsiteY1-18" fmla="*/ 1253131 h 1253131"/>
                <a:gd name="connsiteX2-19" fmla="*/ 62282 w 1417657"/>
                <a:gd name="connsiteY2-20" fmla="*/ 1253131 h 1253131"/>
                <a:gd name="connsiteX3-21" fmla="*/ 0 w 1417657"/>
                <a:gd name="connsiteY3-22" fmla="*/ 1145257 h 1253131"/>
                <a:gd name="connsiteX4-23" fmla="*/ 646118 w 1417657"/>
                <a:gd name="connsiteY4-24" fmla="*/ 31261 h 1253131"/>
                <a:gd name="connsiteX5-25" fmla="*/ 771540 w 1417657"/>
                <a:gd name="connsiteY5-26" fmla="*/ 31261 h 1253131"/>
                <a:gd name="connsiteX6-27" fmla="*/ 1417657 w 1417657"/>
                <a:gd name="connsiteY6-28" fmla="*/ 1145256 h 1253131"/>
                <a:gd name="connsiteX0-29" fmla="*/ 1422255 w 1422255"/>
                <a:gd name="connsiteY0-30" fmla="*/ 1145256 h 1253131"/>
                <a:gd name="connsiteX1-31" fmla="*/ 1359974 w 1422255"/>
                <a:gd name="connsiteY1-32" fmla="*/ 1253131 h 1253131"/>
                <a:gd name="connsiteX2-33" fmla="*/ 66880 w 1422255"/>
                <a:gd name="connsiteY2-34" fmla="*/ 1253131 h 1253131"/>
                <a:gd name="connsiteX3-35" fmla="*/ 4598 w 1422255"/>
                <a:gd name="connsiteY3-36" fmla="*/ 1145257 h 1253131"/>
                <a:gd name="connsiteX4-37" fmla="*/ 650716 w 1422255"/>
                <a:gd name="connsiteY4-38" fmla="*/ 31261 h 1253131"/>
                <a:gd name="connsiteX5-39" fmla="*/ 776138 w 1422255"/>
                <a:gd name="connsiteY5-40" fmla="*/ 31261 h 1253131"/>
                <a:gd name="connsiteX6-41" fmla="*/ 1422255 w 1422255"/>
                <a:gd name="connsiteY6-42" fmla="*/ 1145256 h 1253131"/>
                <a:gd name="connsiteX0-43" fmla="*/ 1426204 w 1426204"/>
                <a:gd name="connsiteY0-44" fmla="*/ 1145256 h 1253131"/>
                <a:gd name="connsiteX1-45" fmla="*/ 1363923 w 1426204"/>
                <a:gd name="connsiteY1-46" fmla="*/ 1253131 h 1253131"/>
                <a:gd name="connsiteX2-47" fmla="*/ 70829 w 1426204"/>
                <a:gd name="connsiteY2-48" fmla="*/ 1253131 h 1253131"/>
                <a:gd name="connsiteX3-49" fmla="*/ 8547 w 1426204"/>
                <a:gd name="connsiteY3-50" fmla="*/ 1145257 h 1253131"/>
                <a:gd name="connsiteX4-51" fmla="*/ 654665 w 1426204"/>
                <a:gd name="connsiteY4-52" fmla="*/ 31261 h 1253131"/>
                <a:gd name="connsiteX5-53" fmla="*/ 780087 w 1426204"/>
                <a:gd name="connsiteY5-54" fmla="*/ 31261 h 1253131"/>
                <a:gd name="connsiteX6-55" fmla="*/ 1426204 w 1426204"/>
                <a:gd name="connsiteY6-56" fmla="*/ 1145256 h 1253131"/>
                <a:gd name="connsiteX0-57" fmla="*/ 1429268 w 1429268"/>
                <a:gd name="connsiteY0-58" fmla="*/ 1145256 h 1253131"/>
                <a:gd name="connsiteX1-59" fmla="*/ 1366987 w 1429268"/>
                <a:gd name="connsiteY1-60" fmla="*/ 1253131 h 1253131"/>
                <a:gd name="connsiteX2-61" fmla="*/ 73893 w 1429268"/>
                <a:gd name="connsiteY2-62" fmla="*/ 1253131 h 1253131"/>
                <a:gd name="connsiteX3-63" fmla="*/ 11611 w 1429268"/>
                <a:gd name="connsiteY3-64" fmla="*/ 1145257 h 1253131"/>
                <a:gd name="connsiteX4-65" fmla="*/ 657729 w 1429268"/>
                <a:gd name="connsiteY4-66" fmla="*/ 31261 h 1253131"/>
                <a:gd name="connsiteX5-67" fmla="*/ 783151 w 1429268"/>
                <a:gd name="connsiteY5-68" fmla="*/ 31261 h 1253131"/>
                <a:gd name="connsiteX6-69" fmla="*/ 1429268 w 1429268"/>
                <a:gd name="connsiteY6-70" fmla="*/ 1145256 h 1253131"/>
                <a:gd name="connsiteX0-71" fmla="*/ 1429268 w 1435433"/>
                <a:gd name="connsiteY0-72" fmla="*/ 1145256 h 1253131"/>
                <a:gd name="connsiteX1-73" fmla="*/ 1366987 w 1435433"/>
                <a:gd name="connsiteY1-74" fmla="*/ 1253131 h 1253131"/>
                <a:gd name="connsiteX2-75" fmla="*/ 73893 w 1435433"/>
                <a:gd name="connsiteY2-76" fmla="*/ 1253131 h 1253131"/>
                <a:gd name="connsiteX3-77" fmla="*/ 11611 w 1435433"/>
                <a:gd name="connsiteY3-78" fmla="*/ 1145257 h 1253131"/>
                <a:gd name="connsiteX4-79" fmla="*/ 657729 w 1435433"/>
                <a:gd name="connsiteY4-80" fmla="*/ 31261 h 1253131"/>
                <a:gd name="connsiteX5-81" fmla="*/ 783151 w 1435433"/>
                <a:gd name="connsiteY5-82" fmla="*/ 31261 h 1253131"/>
                <a:gd name="connsiteX6-83" fmla="*/ 1429268 w 1435433"/>
                <a:gd name="connsiteY6-84" fmla="*/ 1145256 h 1253131"/>
                <a:gd name="connsiteX0-85" fmla="*/ 1429268 w 1438819"/>
                <a:gd name="connsiteY0-86" fmla="*/ 1145256 h 1253131"/>
                <a:gd name="connsiteX1-87" fmla="*/ 1366987 w 1438819"/>
                <a:gd name="connsiteY1-88" fmla="*/ 1253131 h 1253131"/>
                <a:gd name="connsiteX2-89" fmla="*/ 73893 w 1438819"/>
                <a:gd name="connsiteY2-90" fmla="*/ 1253131 h 1253131"/>
                <a:gd name="connsiteX3-91" fmla="*/ 11611 w 1438819"/>
                <a:gd name="connsiteY3-92" fmla="*/ 1145257 h 1253131"/>
                <a:gd name="connsiteX4-93" fmla="*/ 657729 w 1438819"/>
                <a:gd name="connsiteY4-94" fmla="*/ 31261 h 1253131"/>
                <a:gd name="connsiteX5-95" fmla="*/ 783151 w 1438819"/>
                <a:gd name="connsiteY5-96" fmla="*/ 31261 h 1253131"/>
                <a:gd name="connsiteX6-97" fmla="*/ 1429268 w 1438819"/>
                <a:gd name="connsiteY6-98" fmla="*/ 1145256 h 1253131"/>
                <a:gd name="connsiteX0-99" fmla="*/ 1429268 w 1439817"/>
                <a:gd name="connsiteY0-100" fmla="*/ 1145256 h 1253131"/>
                <a:gd name="connsiteX1-101" fmla="*/ 1366987 w 1439817"/>
                <a:gd name="connsiteY1-102" fmla="*/ 1253131 h 1253131"/>
                <a:gd name="connsiteX2-103" fmla="*/ 73893 w 1439817"/>
                <a:gd name="connsiteY2-104" fmla="*/ 1253131 h 1253131"/>
                <a:gd name="connsiteX3-105" fmla="*/ 11611 w 1439817"/>
                <a:gd name="connsiteY3-106" fmla="*/ 1145257 h 1253131"/>
                <a:gd name="connsiteX4-107" fmla="*/ 657729 w 1439817"/>
                <a:gd name="connsiteY4-108" fmla="*/ 31261 h 1253131"/>
                <a:gd name="connsiteX5-109" fmla="*/ 783151 w 1439817"/>
                <a:gd name="connsiteY5-110" fmla="*/ 31261 h 1253131"/>
                <a:gd name="connsiteX6-111" fmla="*/ 1429268 w 1439817"/>
                <a:gd name="connsiteY6-112" fmla="*/ 1145256 h 1253131"/>
                <a:gd name="connsiteX0-113" fmla="*/ 1429268 w 1442096"/>
                <a:gd name="connsiteY0-114" fmla="*/ 1145256 h 1253131"/>
                <a:gd name="connsiteX1-115" fmla="*/ 1366987 w 1442096"/>
                <a:gd name="connsiteY1-116" fmla="*/ 1253131 h 1253131"/>
                <a:gd name="connsiteX2-117" fmla="*/ 73893 w 1442096"/>
                <a:gd name="connsiteY2-118" fmla="*/ 1253131 h 1253131"/>
                <a:gd name="connsiteX3-119" fmla="*/ 11611 w 1442096"/>
                <a:gd name="connsiteY3-120" fmla="*/ 1145257 h 1253131"/>
                <a:gd name="connsiteX4-121" fmla="*/ 657729 w 1442096"/>
                <a:gd name="connsiteY4-122" fmla="*/ 31261 h 1253131"/>
                <a:gd name="connsiteX5-123" fmla="*/ 783151 w 1442096"/>
                <a:gd name="connsiteY5-124" fmla="*/ 31261 h 1253131"/>
                <a:gd name="connsiteX6-125" fmla="*/ 1429268 w 1442096"/>
                <a:gd name="connsiteY6-126" fmla="*/ 1145256 h 12531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442096" h="1253131">
                  <a:moveTo>
                    <a:pt x="1429268" y="1145256"/>
                  </a:moveTo>
                  <a:cubicBezTo>
                    <a:pt x="1458514" y="1197883"/>
                    <a:pt x="1437753" y="1250511"/>
                    <a:pt x="1366987" y="1253131"/>
                  </a:cubicBezTo>
                  <a:lnTo>
                    <a:pt x="73893" y="1253131"/>
                  </a:lnTo>
                  <a:cubicBezTo>
                    <a:pt x="10269" y="1250510"/>
                    <a:pt x="-17634" y="1185977"/>
                    <a:pt x="11611" y="1145257"/>
                  </a:cubicBezTo>
                  <a:lnTo>
                    <a:pt x="657729" y="31261"/>
                  </a:lnTo>
                  <a:cubicBezTo>
                    <a:pt x="678105" y="-9220"/>
                    <a:pt x="753250" y="-11602"/>
                    <a:pt x="783151" y="31261"/>
                  </a:cubicBezTo>
                  <a:lnTo>
                    <a:pt x="1429268" y="11452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mn-ea"/>
              </a:endParaRPr>
            </a:p>
          </p:txBody>
        </p:sp>
        <p:sp>
          <p:nvSpPr>
            <p:cNvPr id="14" name="TextBox 7"/>
            <p:cNvSpPr txBox="1"/>
            <p:nvPr/>
          </p:nvSpPr>
          <p:spPr>
            <a:xfrm>
              <a:off x="-1932034" y="-647783"/>
              <a:ext cx="718643" cy="1925959"/>
            </a:xfrm>
            <a:prstGeom prst="rect">
              <a:avLst/>
            </a:prstGeom>
            <a:noFill/>
          </p:spPr>
          <p:txBody>
            <a:bodyPr vert="eaVert" wrap="square" rtlCol="0">
              <a:spAutoFit/>
            </a:bodyPr>
            <a:lstStyle/>
            <a:p>
              <a:pPr algn="ctr"/>
              <a:r>
                <a:rPr lang="zh-CN" altLang="en-US" sz="1400" b="1" dirty="0">
                  <a:solidFill>
                    <a:schemeClr val="bg1"/>
                  </a:solidFill>
                  <a:latin typeface="+mn-ea"/>
                  <a:cs typeface="+mn-ea"/>
                </a:rPr>
                <a:t>输入标题</a:t>
              </a:r>
              <a:endParaRPr lang="en-US" altLang="zh-CN" sz="1400" b="1" dirty="0">
                <a:solidFill>
                  <a:schemeClr val="bg1"/>
                </a:solidFill>
                <a:latin typeface="+mn-ea"/>
                <a:cs typeface="+mn-ea"/>
              </a:endParaRPr>
            </a:p>
          </p:txBody>
        </p:sp>
      </p:grpSp>
      <p:grpSp>
        <p:nvGrpSpPr>
          <p:cNvPr id="17" name="组合 16"/>
          <p:cNvGrpSpPr/>
          <p:nvPr/>
        </p:nvGrpSpPr>
        <p:grpSpPr>
          <a:xfrm>
            <a:off x="7135119" y="1645428"/>
            <a:ext cx="3311937" cy="1826689"/>
            <a:chOff x="1416744" y="2317229"/>
            <a:chExt cx="2996094" cy="1826689"/>
          </a:xfrm>
        </p:grpSpPr>
        <p:sp>
          <p:nvSpPr>
            <p:cNvPr id="18" name="矩形 17"/>
            <p:cNvSpPr/>
            <p:nvPr/>
          </p:nvSpPr>
          <p:spPr>
            <a:xfrm>
              <a:off x="1416744" y="2317229"/>
              <a:ext cx="2996094" cy="1826689"/>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19" name="Text Box 13"/>
            <p:cNvSpPr txBox="1">
              <a:spLocks noChangeArrowheads="1"/>
            </p:cNvSpPr>
            <p:nvPr/>
          </p:nvSpPr>
          <p:spPr bwMode="gray">
            <a:xfrm>
              <a:off x="2016768" y="2634814"/>
              <a:ext cx="1429721" cy="1229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p:txBody>
        </p:sp>
      </p:grpSp>
      <p:grpSp>
        <p:nvGrpSpPr>
          <p:cNvPr id="20" name="组合 19"/>
          <p:cNvGrpSpPr/>
          <p:nvPr/>
        </p:nvGrpSpPr>
        <p:grpSpPr>
          <a:xfrm>
            <a:off x="6162018" y="1818921"/>
            <a:ext cx="1376200" cy="1430501"/>
            <a:chOff x="-2599398" y="-969305"/>
            <a:chExt cx="2471811" cy="2569006"/>
          </a:xfrm>
        </p:grpSpPr>
        <p:grpSp>
          <p:nvGrpSpPr>
            <p:cNvPr id="21" name="组合 20"/>
            <p:cNvGrpSpPr/>
            <p:nvPr/>
          </p:nvGrpSpPr>
          <p:grpSpPr>
            <a:xfrm rot="1825908">
              <a:off x="-2599398" y="-833675"/>
              <a:ext cx="858726" cy="663275"/>
              <a:chOff x="844200" y="2427892"/>
              <a:chExt cx="920048" cy="710640"/>
            </a:xfrm>
          </p:grpSpPr>
          <p:sp>
            <p:nvSpPr>
              <p:cNvPr id="27" name="圆角矩形 26"/>
              <p:cNvSpPr/>
              <p:nvPr/>
            </p:nvSpPr>
            <p:spPr>
              <a:xfrm>
                <a:off x="844200" y="2555036"/>
                <a:ext cx="920048" cy="453177"/>
              </a:xfrm>
              <a:prstGeom prst="roundRect">
                <a:avLst/>
              </a:prstGeom>
              <a:gradFill flip="none" rotWithShape="1">
                <a:gsLst>
                  <a:gs pos="16000">
                    <a:schemeClr val="bg1"/>
                  </a:gs>
                  <a:gs pos="0">
                    <a:schemeClr val="accent1">
                      <a:tint val="44500"/>
                      <a:satMod val="160000"/>
                    </a:schemeClr>
                  </a:gs>
                  <a:gs pos="100000">
                    <a:schemeClr val="accent1">
                      <a:tint val="23500"/>
                      <a:satMod val="160000"/>
                    </a:schemeClr>
                  </a:gs>
                  <a:gs pos="100000">
                    <a:schemeClr val="accent1">
                      <a:tint val="23500"/>
                      <a:satMod val="160000"/>
                    </a:schemeClr>
                  </a:gs>
                  <a:gs pos="3000">
                    <a:schemeClr val="accent1">
                      <a:tint val="23500"/>
                      <a:satMod val="160000"/>
                    </a:schemeClr>
                  </a:gs>
                </a:gsLst>
                <a:lin ang="0" scaled="1"/>
                <a:tileRect/>
              </a:gradFill>
              <a:ln>
                <a:noFill/>
              </a:ln>
              <a:effectLst>
                <a:outerShdw blurRad="38100" dist="50800" dir="5940000" sx="103000" sy="103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mn-ea"/>
                </a:endParaRPr>
              </a:p>
            </p:txBody>
          </p:sp>
          <p:sp>
            <p:nvSpPr>
              <p:cNvPr id="28" name="TextBox 9"/>
              <p:cNvSpPr txBox="1"/>
              <p:nvPr/>
            </p:nvSpPr>
            <p:spPr>
              <a:xfrm>
                <a:off x="846897" y="2427892"/>
                <a:ext cx="614488" cy="710640"/>
              </a:xfrm>
              <a:prstGeom prst="rect">
                <a:avLst/>
              </a:prstGeom>
              <a:noFill/>
            </p:spPr>
            <p:txBody>
              <a:bodyPr wrap="none" rtlCol="0">
                <a:spAutoFit/>
              </a:bodyPr>
              <a:lstStyle/>
              <a:p>
                <a:r>
                  <a:rPr lang="en-US" altLang="zh-CN" dirty="0">
                    <a:solidFill>
                      <a:schemeClr val="accent1"/>
                    </a:solidFill>
                    <a:latin typeface="+mn-ea"/>
                    <a:cs typeface="+mn-ea"/>
                  </a:rPr>
                  <a:t>2</a:t>
                </a:r>
                <a:endParaRPr lang="zh-CN" altLang="en-US" dirty="0">
                  <a:solidFill>
                    <a:schemeClr val="accent1"/>
                  </a:solidFill>
                  <a:latin typeface="+mn-ea"/>
                  <a:cs typeface="+mn-ea"/>
                </a:endParaRPr>
              </a:p>
            </p:txBody>
          </p:sp>
        </p:grpSp>
        <p:sp>
          <p:nvSpPr>
            <p:cNvPr id="22" name="等腰三角形 6"/>
            <p:cNvSpPr/>
            <p:nvPr/>
          </p:nvSpPr>
          <p:spPr>
            <a:xfrm rot="5400000">
              <a:off x="-1652386" y="-393750"/>
              <a:ext cx="1631704" cy="1417894"/>
            </a:xfrm>
            <a:custGeom>
              <a:avLst/>
              <a:gdLst/>
              <a:ahLst/>
              <a:cxnLst/>
              <a:rect l="l" t="t" r="r" b="b"/>
              <a:pathLst>
                <a:path w="1442096" h="1253131">
                  <a:moveTo>
                    <a:pt x="718151" y="253224"/>
                  </a:moveTo>
                  <a:cubicBezTo>
                    <a:pt x="700773" y="253430"/>
                    <a:pt x="684221" y="260858"/>
                    <a:pt x="677159" y="274888"/>
                  </a:cubicBezTo>
                  <a:lnTo>
                    <a:pt x="229299" y="1047059"/>
                  </a:lnTo>
                  <a:cubicBezTo>
                    <a:pt x="209028" y="1075284"/>
                    <a:pt x="228369" y="1120015"/>
                    <a:pt x="272470" y="1121832"/>
                  </a:cubicBezTo>
                  <a:lnTo>
                    <a:pt x="1168784" y="1121832"/>
                  </a:lnTo>
                  <a:cubicBezTo>
                    <a:pt x="1217836" y="1120016"/>
                    <a:pt x="1232226" y="1083537"/>
                    <a:pt x="1211954" y="1047058"/>
                  </a:cubicBezTo>
                  <a:lnTo>
                    <a:pt x="764096" y="274888"/>
                  </a:lnTo>
                  <a:cubicBezTo>
                    <a:pt x="753733" y="260032"/>
                    <a:pt x="735529" y="253017"/>
                    <a:pt x="718151" y="253224"/>
                  </a:cubicBezTo>
                  <a:close/>
                  <a:moveTo>
                    <a:pt x="716868" y="7"/>
                  </a:moveTo>
                  <a:cubicBezTo>
                    <a:pt x="741939" y="-291"/>
                    <a:pt x="768201" y="9830"/>
                    <a:pt x="783151" y="31261"/>
                  </a:cubicBezTo>
                  <a:lnTo>
                    <a:pt x="1429268" y="1145256"/>
                  </a:lnTo>
                  <a:cubicBezTo>
                    <a:pt x="1458514" y="1197883"/>
                    <a:pt x="1437753" y="1250511"/>
                    <a:pt x="1366987" y="1253131"/>
                  </a:cubicBezTo>
                  <a:lnTo>
                    <a:pt x="73893" y="1253131"/>
                  </a:lnTo>
                  <a:cubicBezTo>
                    <a:pt x="10269" y="1250510"/>
                    <a:pt x="-17634" y="1185977"/>
                    <a:pt x="11611" y="1145257"/>
                  </a:cubicBezTo>
                  <a:lnTo>
                    <a:pt x="657729" y="31261"/>
                  </a:lnTo>
                  <a:cubicBezTo>
                    <a:pt x="667917" y="11021"/>
                    <a:pt x="691797" y="305"/>
                    <a:pt x="716868" y="7"/>
                  </a:cubicBezTo>
                  <a:close/>
                </a:path>
              </a:pathLst>
            </a:cu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mn-ea"/>
                <a:cs typeface="+mn-ea"/>
              </a:endParaRPr>
            </a:p>
          </p:txBody>
        </p:sp>
        <p:sp>
          <p:nvSpPr>
            <p:cNvPr id="23" name="等腰三角形 6"/>
            <p:cNvSpPr/>
            <p:nvPr/>
          </p:nvSpPr>
          <p:spPr>
            <a:xfrm rot="5400000">
              <a:off x="-1348920" y="-59336"/>
              <a:ext cx="862021" cy="749066"/>
            </a:xfrm>
            <a:custGeom>
              <a:avLst/>
              <a:gdLst/>
              <a:ahLst/>
              <a:cxnLst/>
              <a:rect l="l" t="t" r="r" b="b"/>
              <a:pathLst>
                <a:path w="1442096" h="1253131">
                  <a:moveTo>
                    <a:pt x="718151" y="253224"/>
                  </a:moveTo>
                  <a:cubicBezTo>
                    <a:pt x="700773" y="253430"/>
                    <a:pt x="684221" y="260858"/>
                    <a:pt x="677159" y="274888"/>
                  </a:cubicBezTo>
                  <a:lnTo>
                    <a:pt x="229299" y="1047059"/>
                  </a:lnTo>
                  <a:cubicBezTo>
                    <a:pt x="209028" y="1075284"/>
                    <a:pt x="228369" y="1120015"/>
                    <a:pt x="272470" y="1121832"/>
                  </a:cubicBezTo>
                  <a:lnTo>
                    <a:pt x="1168784" y="1121832"/>
                  </a:lnTo>
                  <a:cubicBezTo>
                    <a:pt x="1217836" y="1120016"/>
                    <a:pt x="1232226" y="1083537"/>
                    <a:pt x="1211954" y="1047058"/>
                  </a:cubicBezTo>
                  <a:lnTo>
                    <a:pt x="764096" y="274888"/>
                  </a:lnTo>
                  <a:cubicBezTo>
                    <a:pt x="753733" y="260032"/>
                    <a:pt x="735529" y="253017"/>
                    <a:pt x="718151" y="253224"/>
                  </a:cubicBezTo>
                  <a:close/>
                  <a:moveTo>
                    <a:pt x="716868" y="7"/>
                  </a:moveTo>
                  <a:cubicBezTo>
                    <a:pt x="741939" y="-291"/>
                    <a:pt x="768201" y="9830"/>
                    <a:pt x="783151" y="31261"/>
                  </a:cubicBezTo>
                  <a:lnTo>
                    <a:pt x="1429268" y="1145256"/>
                  </a:lnTo>
                  <a:cubicBezTo>
                    <a:pt x="1458514" y="1197883"/>
                    <a:pt x="1437753" y="1250511"/>
                    <a:pt x="1366987" y="1253131"/>
                  </a:cubicBezTo>
                  <a:lnTo>
                    <a:pt x="73893" y="1253131"/>
                  </a:lnTo>
                  <a:cubicBezTo>
                    <a:pt x="10269" y="1250510"/>
                    <a:pt x="-17634" y="1185977"/>
                    <a:pt x="11611" y="1145257"/>
                  </a:cubicBezTo>
                  <a:lnTo>
                    <a:pt x="657729" y="31261"/>
                  </a:lnTo>
                  <a:cubicBezTo>
                    <a:pt x="667917" y="11021"/>
                    <a:pt x="691797" y="305"/>
                    <a:pt x="716868" y="7"/>
                  </a:cubicBezTo>
                  <a:close/>
                </a:path>
              </a:pathLst>
            </a:cu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mn-ea"/>
                <a:cs typeface="+mn-ea"/>
              </a:endParaRPr>
            </a:p>
          </p:txBody>
        </p:sp>
        <p:sp>
          <p:nvSpPr>
            <p:cNvPr id="24" name="等腰三角形 6"/>
            <p:cNvSpPr/>
            <p:nvPr/>
          </p:nvSpPr>
          <p:spPr>
            <a:xfrm rot="5400000">
              <a:off x="-2743791" y="-273068"/>
              <a:ext cx="2569006" cy="1176531"/>
            </a:xfrm>
            <a:custGeom>
              <a:avLst/>
              <a:gdLst/>
              <a:ahLst/>
              <a:cxnLst/>
              <a:rect l="l" t="t" r="r" b="b"/>
              <a:pathLst>
                <a:path w="2952329" h="1352082">
                  <a:moveTo>
                    <a:pt x="679890" y="0"/>
                  </a:moveTo>
                  <a:lnTo>
                    <a:pt x="2269951" y="0"/>
                  </a:lnTo>
                  <a:lnTo>
                    <a:pt x="2926067" y="1131235"/>
                  </a:lnTo>
                  <a:cubicBezTo>
                    <a:pt x="2985941" y="1238976"/>
                    <a:pt x="2943438" y="1346718"/>
                    <a:pt x="2798562" y="1352082"/>
                  </a:cubicBezTo>
                  <a:lnTo>
                    <a:pt x="151278" y="1352082"/>
                  </a:lnTo>
                  <a:cubicBezTo>
                    <a:pt x="21024" y="1346716"/>
                    <a:pt x="-36100" y="1214601"/>
                    <a:pt x="23772" y="1131237"/>
                  </a:cubicBezTo>
                  <a:close/>
                </a:path>
              </a:pathLst>
            </a:custGeom>
          </p:spPr>
          <p:style>
            <a:lnRef idx="3">
              <a:schemeClr val="lt1"/>
            </a:lnRef>
            <a:fillRef idx="1">
              <a:schemeClr val="accent1"/>
            </a:fillRef>
            <a:effectRef idx="1">
              <a:schemeClr val="accent1"/>
            </a:effectRef>
            <a:fontRef idx="minor">
              <a:schemeClr val="lt1"/>
            </a:fontRef>
          </p:style>
          <p:txBody>
            <a:bodyPr rtlCol="0" anchor="ctr"/>
            <a:lstStyle/>
            <a:p>
              <a:pPr algn="ctr"/>
              <a:endParaRPr lang="zh-CN" altLang="en-US">
                <a:latin typeface="+mn-ea"/>
                <a:cs typeface="+mn-ea"/>
              </a:endParaRPr>
            </a:p>
          </p:txBody>
        </p:sp>
        <p:sp>
          <p:nvSpPr>
            <p:cNvPr id="25" name="等腰三角形 6"/>
            <p:cNvSpPr/>
            <p:nvPr/>
          </p:nvSpPr>
          <p:spPr>
            <a:xfrm rot="5400000">
              <a:off x="-1290348" y="-125610"/>
              <a:ext cx="340008" cy="295455"/>
            </a:xfrm>
            <a:custGeom>
              <a:avLst/>
              <a:gdLst>
                <a:gd name="connsiteX0" fmla="*/ 1417657 w 1417657"/>
                <a:gd name="connsiteY0" fmla="*/ 1136219 h 1244094"/>
                <a:gd name="connsiteX1" fmla="*/ 1355376 w 1417657"/>
                <a:gd name="connsiteY1" fmla="*/ 1244094 h 1244094"/>
                <a:gd name="connsiteX2" fmla="*/ 62282 w 1417657"/>
                <a:gd name="connsiteY2" fmla="*/ 1244094 h 1244094"/>
                <a:gd name="connsiteX3" fmla="*/ 0 w 1417657"/>
                <a:gd name="connsiteY3" fmla="*/ 1136220 h 1244094"/>
                <a:gd name="connsiteX4" fmla="*/ 646118 w 1417657"/>
                <a:gd name="connsiteY4" fmla="*/ 22224 h 1244094"/>
                <a:gd name="connsiteX5" fmla="*/ 771540 w 1417657"/>
                <a:gd name="connsiteY5" fmla="*/ 22224 h 1244094"/>
                <a:gd name="connsiteX6" fmla="*/ 1417657 w 1417657"/>
                <a:gd name="connsiteY6" fmla="*/ 1136219 h 1244094"/>
                <a:gd name="connsiteX0-1" fmla="*/ 1417657 w 1417657"/>
                <a:gd name="connsiteY0-2" fmla="*/ 1148021 h 1255896"/>
                <a:gd name="connsiteX1-3" fmla="*/ 1355376 w 1417657"/>
                <a:gd name="connsiteY1-4" fmla="*/ 1255896 h 1255896"/>
                <a:gd name="connsiteX2-5" fmla="*/ 62282 w 1417657"/>
                <a:gd name="connsiteY2-6" fmla="*/ 1255896 h 1255896"/>
                <a:gd name="connsiteX3-7" fmla="*/ 0 w 1417657"/>
                <a:gd name="connsiteY3-8" fmla="*/ 1148022 h 1255896"/>
                <a:gd name="connsiteX4-9" fmla="*/ 646118 w 1417657"/>
                <a:gd name="connsiteY4-10" fmla="*/ 34026 h 1255896"/>
                <a:gd name="connsiteX5-11" fmla="*/ 771540 w 1417657"/>
                <a:gd name="connsiteY5-12" fmla="*/ 34026 h 1255896"/>
                <a:gd name="connsiteX6-13" fmla="*/ 1417657 w 1417657"/>
                <a:gd name="connsiteY6-14" fmla="*/ 1148021 h 1255896"/>
                <a:gd name="connsiteX0-15" fmla="*/ 1417657 w 1417657"/>
                <a:gd name="connsiteY0-16" fmla="*/ 1145256 h 1253131"/>
                <a:gd name="connsiteX1-17" fmla="*/ 1355376 w 1417657"/>
                <a:gd name="connsiteY1-18" fmla="*/ 1253131 h 1253131"/>
                <a:gd name="connsiteX2-19" fmla="*/ 62282 w 1417657"/>
                <a:gd name="connsiteY2-20" fmla="*/ 1253131 h 1253131"/>
                <a:gd name="connsiteX3-21" fmla="*/ 0 w 1417657"/>
                <a:gd name="connsiteY3-22" fmla="*/ 1145257 h 1253131"/>
                <a:gd name="connsiteX4-23" fmla="*/ 646118 w 1417657"/>
                <a:gd name="connsiteY4-24" fmla="*/ 31261 h 1253131"/>
                <a:gd name="connsiteX5-25" fmla="*/ 771540 w 1417657"/>
                <a:gd name="connsiteY5-26" fmla="*/ 31261 h 1253131"/>
                <a:gd name="connsiteX6-27" fmla="*/ 1417657 w 1417657"/>
                <a:gd name="connsiteY6-28" fmla="*/ 1145256 h 1253131"/>
                <a:gd name="connsiteX0-29" fmla="*/ 1422255 w 1422255"/>
                <a:gd name="connsiteY0-30" fmla="*/ 1145256 h 1253131"/>
                <a:gd name="connsiteX1-31" fmla="*/ 1359974 w 1422255"/>
                <a:gd name="connsiteY1-32" fmla="*/ 1253131 h 1253131"/>
                <a:gd name="connsiteX2-33" fmla="*/ 66880 w 1422255"/>
                <a:gd name="connsiteY2-34" fmla="*/ 1253131 h 1253131"/>
                <a:gd name="connsiteX3-35" fmla="*/ 4598 w 1422255"/>
                <a:gd name="connsiteY3-36" fmla="*/ 1145257 h 1253131"/>
                <a:gd name="connsiteX4-37" fmla="*/ 650716 w 1422255"/>
                <a:gd name="connsiteY4-38" fmla="*/ 31261 h 1253131"/>
                <a:gd name="connsiteX5-39" fmla="*/ 776138 w 1422255"/>
                <a:gd name="connsiteY5-40" fmla="*/ 31261 h 1253131"/>
                <a:gd name="connsiteX6-41" fmla="*/ 1422255 w 1422255"/>
                <a:gd name="connsiteY6-42" fmla="*/ 1145256 h 1253131"/>
                <a:gd name="connsiteX0-43" fmla="*/ 1426204 w 1426204"/>
                <a:gd name="connsiteY0-44" fmla="*/ 1145256 h 1253131"/>
                <a:gd name="connsiteX1-45" fmla="*/ 1363923 w 1426204"/>
                <a:gd name="connsiteY1-46" fmla="*/ 1253131 h 1253131"/>
                <a:gd name="connsiteX2-47" fmla="*/ 70829 w 1426204"/>
                <a:gd name="connsiteY2-48" fmla="*/ 1253131 h 1253131"/>
                <a:gd name="connsiteX3-49" fmla="*/ 8547 w 1426204"/>
                <a:gd name="connsiteY3-50" fmla="*/ 1145257 h 1253131"/>
                <a:gd name="connsiteX4-51" fmla="*/ 654665 w 1426204"/>
                <a:gd name="connsiteY4-52" fmla="*/ 31261 h 1253131"/>
                <a:gd name="connsiteX5-53" fmla="*/ 780087 w 1426204"/>
                <a:gd name="connsiteY5-54" fmla="*/ 31261 h 1253131"/>
                <a:gd name="connsiteX6-55" fmla="*/ 1426204 w 1426204"/>
                <a:gd name="connsiteY6-56" fmla="*/ 1145256 h 1253131"/>
                <a:gd name="connsiteX0-57" fmla="*/ 1429268 w 1429268"/>
                <a:gd name="connsiteY0-58" fmla="*/ 1145256 h 1253131"/>
                <a:gd name="connsiteX1-59" fmla="*/ 1366987 w 1429268"/>
                <a:gd name="connsiteY1-60" fmla="*/ 1253131 h 1253131"/>
                <a:gd name="connsiteX2-61" fmla="*/ 73893 w 1429268"/>
                <a:gd name="connsiteY2-62" fmla="*/ 1253131 h 1253131"/>
                <a:gd name="connsiteX3-63" fmla="*/ 11611 w 1429268"/>
                <a:gd name="connsiteY3-64" fmla="*/ 1145257 h 1253131"/>
                <a:gd name="connsiteX4-65" fmla="*/ 657729 w 1429268"/>
                <a:gd name="connsiteY4-66" fmla="*/ 31261 h 1253131"/>
                <a:gd name="connsiteX5-67" fmla="*/ 783151 w 1429268"/>
                <a:gd name="connsiteY5-68" fmla="*/ 31261 h 1253131"/>
                <a:gd name="connsiteX6-69" fmla="*/ 1429268 w 1429268"/>
                <a:gd name="connsiteY6-70" fmla="*/ 1145256 h 1253131"/>
                <a:gd name="connsiteX0-71" fmla="*/ 1429268 w 1435433"/>
                <a:gd name="connsiteY0-72" fmla="*/ 1145256 h 1253131"/>
                <a:gd name="connsiteX1-73" fmla="*/ 1366987 w 1435433"/>
                <a:gd name="connsiteY1-74" fmla="*/ 1253131 h 1253131"/>
                <a:gd name="connsiteX2-75" fmla="*/ 73893 w 1435433"/>
                <a:gd name="connsiteY2-76" fmla="*/ 1253131 h 1253131"/>
                <a:gd name="connsiteX3-77" fmla="*/ 11611 w 1435433"/>
                <a:gd name="connsiteY3-78" fmla="*/ 1145257 h 1253131"/>
                <a:gd name="connsiteX4-79" fmla="*/ 657729 w 1435433"/>
                <a:gd name="connsiteY4-80" fmla="*/ 31261 h 1253131"/>
                <a:gd name="connsiteX5-81" fmla="*/ 783151 w 1435433"/>
                <a:gd name="connsiteY5-82" fmla="*/ 31261 h 1253131"/>
                <a:gd name="connsiteX6-83" fmla="*/ 1429268 w 1435433"/>
                <a:gd name="connsiteY6-84" fmla="*/ 1145256 h 1253131"/>
                <a:gd name="connsiteX0-85" fmla="*/ 1429268 w 1438819"/>
                <a:gd name="connsiteY0-86" fmla="*/ 1145256 h 1253131"/>
                <a:gd name="connsiteX1-87" fmla="*/ 1366987 w 1438819"/>
                <a:gd name="connsiteY1-88" fmla="*/ 1253131 h 1253131"/>
                <a:gd name="connsiteX2-89" fmla="*/ 73893 w 1438819"/>
                <a:gd name="connsiteY2-90" fmla="*/ 1253131 h 1253131"/>
                <a:gd name="connsiteX3-91" fmla="*/ 11611 w 1438819"/>
                <a:gd name="connsiteY3-92" fmla="*/ 1145257 h 1253131"/>
                <a:gd name="connsiteX4-93" fmla="*/ 657729 w 1438819"/>
                <a:gd name="connsiteY4-94" fmla="*/ 31261 h 1253131"/>
                <a:gd name="connsiteX5-95" fmla="*/ 783151 w 1438819"/>
                <a:gd name="connsiteY5-96" fmla="*/ 31261 h 1253131"/>
                <a:gd name="connsiteX6-97" fmla="*/ 1429268 w 1438819"/>
                <a:gd name="connsiteY6-98" fmla="*/ 1145256 h 1253131"/>
                <a:gd name="connsiteX0-99" fmla="*/ 1429268 w 1439817"/>
                <a:gd name="connsiteY0-100" fmla="*/ 1145256 h 1253131"/>
                <a:gd name="connsiteX1-101" fmla="*/ 1366987 w 1439817"/>
                <a:gd name="connsiteY1-102" fmla="*/ 1253131 h 1253131"/>
                <a:gd name="connsiteX2-103" fmla="*/ 73893 w 1439817"/>
                <a:gd name="connsiteY2-104" fmla="*/ 1253131 h 1253131"/>
                <a:gd name="connsiteX3-105" fmla="*/ 11611 w 1439817"/>
                <a:gd name="connsiteY3-106" fmla="*/ 1145257 h 1253131"/>
                <a:gd name="connsiteX4-107" fmla="*/ 657729 w 1439817"/>
                <a:gd name="connsiteY4-108" fmla="*/ 31261 h 1253131"/>
                <a:gd name="connsiteX5-109" fmla="*/ 783151 w 1439817"/>
                <a:gd name="connsiteY5-110" fmla="*/ 31261 h 1253131"/>
                <a:gd name="connsiteX6-111" fmla="*/ 1429268 w 1439817"/>
                <a:gd name="connsiteY6-112" fmla="*/ 1145256 h 1253131"/>
                <a:gd name="connsiteX0-113" fmla="*/ 1429268 w 1442096"/>
                <a:gd name="connsiteY0-114" fmla="*/ 1145256 h 1253131"/>
                <a:gd name="connsiteX1-115" fmla="*/ 1366987 w 1442096"/>
                <a:gd name="connsiteY1-116" fmla="*/ 1253131 h 1253131"/>
                <a:gd name="connsiteX2-117" fmla="*/ 73893 w 1442096"/>
                <a:gd name="connsiteY2-118" fmla="*/ 1253131 h 1253131"/>
                <a:gd name="connsiteX3-119" fmla="*/ 11611 w 1442096"/>
                <a:gd name="connsiteY3-120" fmla="*/ 1145257 h 1253131"/>
                <a:gd name="connsiteX4-121" fmla="*/ 657729 w 1442096"/>
                <a:gd name="connsiteY4-122" fmla="*/ 31261 h 1253131"/>
                <a:gd name="connsiteX5-123" fmla="*/ 783151 w 1442096"/>
                <a:gd name="connsiteY5-124" fmla="*/ 31261 h 1253131"/>
                <a:gd name="connsiteX6-125" fmla="*/ 1429268 w 1442096"/>
                <a:gd name="connsiteY6-126" fmla="*/ 1145256 h 12531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442096" h="1253131">
                  <a:moveTo>
                    <a:pt x="1429268" y="1145256"/>
                  </a:moveTo>
                  <a:cubicBezTo>
                    <a:pt x="1458514" y="1197883"/>
                    <a:pt x="1437753" y="1250511"/>
                    <a:pt x="1366987" y="1253131"/>
                  </a:cubicBezTo>
                  <a:lnTo>
                    <a:pt x="73893" y="1253131"/>
                  </a:lnTo>
                  <a:cubicBezTo>
                    <a:pt x="10269" y="1250510"/>
                    <a:pt x="-17634" y="1185977"/>
                    <a:pt x="11611" y="1145257"/>
                  </a:cubicBezTo>
                  <a:lnTo>
                    <a:pt x="657729" y="31261"/>
                  </a:lnTo>
                  <a:cubicBezTo>
                    <a:pt x="678105" y="-9220"/>
                    <a:pt x="753250" y="-11602"/>
                    <a:pt x="783151" y="31261"/>
                  </a:cubicBezTo>
                  <a:lnTo>
                    <a:pt x="1429268" y="11452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mn-ea"/>
              </a:endParaRPr>
            </a:p>
          </p:txBody>
        </p:sp>
        <p:sp>
          <p:nvSpPr>
            <p:cNvPr id="26" name="TextBox 7"/>
            <p:cNvSpPr txBox="1"/>
            <p:nvPr/>
          </p:nvSpPr>
          <p:spPr>
            <a:xfrm>
              <a:off x="-1932034" y="-647783"/>
              <a:ext cx="718643" cy="1925959"/>
            </a:xfrm>
            <a:prstGeom prst="rect">
              <a:avLst/>
            </a:prstGeom>
            <a:noFill/>
          </p:spPr>
          <p:txBody>
            <a:bodyPr vert="eaVert" wrap="square" rtlCol="0">
              <a:spAutoFit/>
            </a:bodyPr>
            <a:lstStyle/>
            <a:p>
              <a:pPr algn="ctr"/>
              <a:r>
                <a:rPr lang="zh-CN" altLang="en-US" sz="1400" b="1" dirty="0">
                  <a:solidFill>
                    <a:schemeClr val="bg1"/>
                  </a:solidFill>
                  <a:latin typeface="+mn-ea"/>
                  <a:cs typeface="+mn-ea"/>
                </a:rPr>
                <a:t>输入标题</a:t>
              </a:r>
              <a:endParaRPr lang="en-US" altLang="zh-CN" sz="1400" b="1" dirty="0">
                <a:solidFill>
                  <a:schemeClr val="bg1"/>
                </a:solidFill>
                <a:latin typeface="+mn-ea"/>
                <a:cs typeface="+mn-ea"/>
              </a:endParaRPr>
            </a:p>
          </p:txBody>
        </p:sp>
      </p:grpSp>
      <p:grpSp>
        <p:nvGrpSpPr>
          <p:cNvPr id="29" name="组合 28"/>
          <p:cNvGrpSpPr/>
          <p:nvPr/>
        </p:nvGrpSpPr>
        <p:grpSpPr>
          <a:xfrm>
            <a:off x="2568069" y="3906568"/>
            <a:ext cx="3311937" cy="1826689"/>
            <a:chOff x="1416744" y="2317229"/>
            <a:chExt cx="2996094" cy="1826689"/>
          </a:xfrm>
        </p:grpSpPr>
        <p:sp>
          <p:nvSpPr>
            <p:cNvPr id="30" name="矩形 29"/>
            <p:cNvSpPr/>
            <p:nvPr/>
          </p:nvSpPr>
          <p:spPr>
            <a:xfrm>
              <a:off x="1416744" y="2317229"/>
              <a:ext cx="2996094" cy="1826689"/>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31" name="Text Box 13"/>
            <p:cNvSpPr txBox="1">
              <a:spLocks noChangeArrowheads="1"/>
            </p:cNvSpPr>
            <p:nvPr/>
          </p:nvSpPr>
          <p:spPr bwMode="gray">
            <a:xfrm>
              <a:off x="2016768" y="2634814"/>
              <a:ext cx="1429721" cy="1229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p:txBody>
        </p:sp>
      </p:grpSp>
      <p:grpSp>
        <p:nvGrpSpPr>
          <p:cNvPr id="32" name="组合 31"/>
          <p:cNvGrpSpPr/>
          <p:nvPr/>
        </p:nvGrpSpPr>
        <p:grpSpPr>
          <a:xfrm>
            <a:off x="1594968" y="4080060"/>
            <a:ext cx="1376201" cy="1430501"/>
            <a:chOff x="-2599398" y="-969305"/>
            <a:chExt cx="2471813" cy="2569006"/>
          </a:xfrm>
        </p:grpSpPr>
        <p:grpSp>
          <p:nvGrpSpPr>
            <p:cNvPr id="33" name="组合 32"/>
            <p:cNvGrpSpPr/>
            <p:nvPr/>
          </p:nvGrpSpPr>
          <p:grpSpPr>
            <a:xfrm rot="1825908">
              <a:off x="-2599398" y="-833675"/>
              <a:ext cx="858726" cy="663275"/>
              <a:chOff x="844200" y="2427892"/>
              <a:chExt cx="920048" cy="710640"/>
            </a:xfrm>
          </p:grpSpPr>
          <p:sp>
            <p:nvSpPr>
              <p:cNvPr id="39" name="圆角矩形 38"/>
              <p:cNvSpPr/>
              <p:nvPr/>
            </p:nvSpPr>
            <p:spPr>
              <a:xfrm>
                <a:off x="844200" y="2555036"/>
                <a:ext cx="920048" cy="453177"/>
              </a:xfrm>
              <a:prstGeom prst="roundRect">
                <a:avLst/>
              </a:prstGeom>
              <a:gradFill flip="none" rotWithShape="1">
                <a:gsLst>
                  <a:gs pos="16000">
                    <a:schemeClr val="bg1"/>
                  </a:gs>
                  <a:gs pos="0">
                    <a:schemeClr val="accent1">
                      <a:tint val="44500"/>
                      <a:satMod val="160000"/>
                    </a:schemeClr>
                  </a:gs>
                  <a:gs pos="100000">
                    <a:schemeClr val="accent1">
                      <a:tint val="23500"/>
                      <a:satMod val="160000"/>
                    </a:schemeClr>
                  </a:gs>
                  <a:gs pos="100000">
                    <a:schemeClr val="accent1">
                      <a:tint val="23500"/>
                      <a:satMod val="160000"/>
                    </a:schemeClr>
                  </a:gs>
                  <a:gs pos="3000">
                    <a:schemeClr val="accent1">
                      <a:tint val="23500"/>
                      <a:satMod val="160000"/>
                    </a:schemeClr>
                  </a:gs>
                </a:gsLst>
                <a:lin ang="0" scaled="1"/>
                <a:tileRect/>
              </a:gradFill>
              <a:ln>
                <a:noFill/>
              </a:ln>
              <a:effectLst>
                <a:outerShdw blurRad="38100" dist="50800" dir="5940000" sx="103000" sy="103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mn-ea"/>
                </a:endParaRPr>
              </a:p>
            </p:txBody>
          </p:sp>
          <p:sp>
            <p:nvSpPr>
              <p:cNvPr id="40" name="TextBox 9"/>
              <p:cNvSpPr txBox="1"/>
              <p:nvPr/>
            </p:nvSpPr>
            <p:spPr>
              <a:xfrm>
                <a:off x="846897" y="2427892"/>
                <a:ext cx="614488" cy="710640"/>
              </a:xfrm>
              <a:prstGeom prst="rect">
                <a:avLst/>
              </a:prstGeom>
              <a:noFill/>
            </p:spPr>
            <p:txBody>
              <a:bodyPr wrap="none" rtlCol="0">
                <a:spAutoFit/>
              </a:bodyPr>
              <a:lstStyle/>
              <a:p>
                <a:r>
                  <a:rPr lang="en-US" altLang="zh-CN" dirty="0">
                    <a:solidFill>
                      <a:schemeClr val="accent3"/>
                    </a:solidFill>
                    <a:latin typeface="+mn-ea"/>
                    <a:cs typeface="+mn-ea"/>
                  </a:rPr>
                  <a:t>3</a:t>
                </a:r>
                <a:endParaRPr lang="zh-CN" altLang="en-US" dirty="0">
                  <a:solidFill>
                    <a:schemeClr val="accent3"/>
                  </a:solidFill>
                  <a:latin typeface="+mn-ea"/>
                  <a:cs typeface="+mn-ea"/>
                </a:endParaRPr>
              </a:p>
            </p:txBody>
          </p:sp>
        </p:grpSp>
        <p:sp>
          <p:nvSpPr>
            <p:cNvPr id="34" name="等腰三角形 6"/>
            <p:cNvSpPr/>
            <p:nvPr/>
          </p:nvSpPr>
          <p:spPr>
            <a:xfrm rot="5400000">
              <a:off x="-1652385" y="-393748"/>
              <a:ext cx="1631705" cy="1417894"/>
            </a:xfrm>
            <a:custGeom>
              <a:avLst/>
              <a:gdLst/>
              <a:ahLst/>
              <a:cxnLst/>
              <a:rect l="l" t="t" r="r" b="b"/>
              <a:pathLst>
                <a:path w="1442096" h="1253131">
                  <a:moveTo>
                    <a:pt x="718151" y="253224"/>
                  </a:moveTo>
                  <a:cubicBezTo>
                    <a:pt x="700773" y="253430"/>
                    <a:pt x="684221" y="260858"/>
                    <a:pt x="677159" y="274888"/>
                  </a:cubicBezTo>
                  <a:lnTo>
                    <a:pt x="229299" y="1047059"/>
                  </a:lnTo>
                  <a:cubicBezTo>
                    <a:pt x="209028" y="1075284"/>
                    <a:pt x="228369" y="1120015"/>
                    <a:pt x="272470" y="1121832"/>
                  </a:cubicBezTo>
                  <a:lnTo>
                    <a:pt x="1168784" y="1121832"/>
                  </a:lnTo>
                  <a:cubicBezTo>
                    <a:pt x="1217836" y="1120016"/>
                    <a:pt x="1232226" y="1083537"/>
                    <a:pt x="1211954" y="1047058"/>
                  </a:cubicBezTo>
                  <a:lnTo>
                    <a:pt x="764096" y="274888"/>
                  </a:lnTo>
                  <a:cubicBezTo>
                    <a:pt x="753733" y="260032"/>
                    <a:pt x="735529" y="253017"/>
                    <a:pt x="718151" y="253224"/>
                  </a:cubicBezTo>
                  <a:close/>
                  <a:moveTo>
                    <a:pt x="716868" y="7"/>
                  </a:moveTo>
                  <a:cubicBezTo>
                    <a:pt x="741939" y="-291"/>
                    <a:pt x="768201" y="9830"/>
                    <a:pt x="783151" y="31261"/>
                  </a:cubicBezTo>
                  <a:lnTo>
                    <a:pt x="1429268" y="1145256"/>
                  </a:lnTo>
                  <a:cubicBezTo>
                    <a:pt x="1458514" y="1197883"/>
                    <a:pt x="1437753" y="1250511"/>
                    <a:pt x="1366987" y="1253131"/>
                  </a:cubicBezTo>
                  <a:lnTo>
                    <a:pt x="73893" y="1253131"/>
                  </a:lnTo>
                  <a:cubicBezTo>
                    <a:pt x="10269" y="1250510"/>
                    <a:pt x="-17634" y="1185977"/>
                    <a:pt x="11611" y="1145257"/>
                  </a:cubicBezTo>
                  <a:lnTo>
                    <a:pt x="657729" y="31261"/>
                  </a:lnTo>
                  <a:cubicBezTo>
                    <a:pt x="667917" y="11021"/>
                    <a:pt x="691797" y="305"/>
                    <a:pt x="716868" y="7"/>
                  </a:cubicBez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latin typeface="+mn-ea"/>
                <a:cs typeface="+mn-ea"/>
              </a:endParaRPr>
            </a:p>
          </p:txBody>
        </p:sp>
        <p:sp>
          <p:nvSpPr>
            <p:cNvPr id="35" name="等腰三角形 6"/>
            <p:cNvSpPr/>
            <p:nvPr/>
          </p:nvSpPr>
          <p:spPr>
            <a:xfrm rot="5400000">
              <a:off x="-1348920" y="-59336"/>
              <a:ext cx="862021" cy="749066"/>
            </a:xfrm>
            <a:custGeom>
              <a:avLst/>
              <a:gdLst/>
              <a:ahLst/>
              <a:cxnLst/>
              <a:rect l="l" t="t" r="r" b="b"/>
              <a:pathLst>
                <a:path w="1442096" h="1253131">
                  <a:moveTo>
                    <a:pt x="718151" y="253224"/>
                  </a:moveTo>
                  <a:cubicBezTo>
                    <a:pt x="700773" y="253430"/>
                    <a:pt x="684221" y="260858"/>
                    <a:pt x="677159" y="274888"/>
                  </a:cubicBezTo>
                  <a:lnTo>
                    <a:pt x="229299" y="1047059"/>
                  </a:lnTo>
                  <a:cubicBezTo>
                    <a:pt x="209028" y="1075284"/>
                    <a:pt x="228369" y="1120015"/>
                    <a:pt x="272470" y="1121832"/>
                  </a:cubicBezTo>
                  <a:lnTo>
                    <a:pt x="1168784" y="1121832"/>
                  </a:lnTo>
                  <a:cubicBezTo>
                    <a:pt x="1217836" y="1120016"/>
                    <a:pt x="1232226" y="1083537"/>
                    <a:pt x="1211954" y="1047058"/>
                  </a:cubicBezTo>
                  <a:lnTo>
                    <a:pt x="764096" y="274888"/>
                  </a:lnTo>
                  <a:cubicBezTo>
                    <a:pt x="753733" y="260032"/>
                    <a:pt x="735529" y="253017"/>
                    <a:pt x="718151" y="253224"/>
                  </a:cubicBezTo>
                  <a:close/>
                  <a:moveTo>
                    <a:pt x="716868" y="7"/>
                  </a:moveTo>
                  <a:cubicBezTo>
                    <a:pt x="741939" y="-291"/>
                    <a:pt x="768201" y="9830"/>
                    <a:pt x="783151" y="31261"/>
                  </a:cubicBezTo>
                  <a:lnTo>
                    <a:pt x="1429268" y="1145256"/>
                  </a:lnTo>
                  <a:cubicBezTo>
                    <a:pt x="1458514" y="1197883"/>
                    <a:pt x="1437753" y="1250511"/>
                    <a:pt x="1366987" y="1253131"/>
                  </a:cubicBezTo>
                  <a:lnTo>
                    <a:pt x="73893" y="1253131"/>
                  </a:lnTo>
                  <a:cubicBezTo>
                    <a:pt x="10269" y="1250510"/>
                    <a:pt x="-17634" y="1185977"/>
                    <a:pt x="11611" y="1145257"/>
                  </a:cubicBezTo>
                  <a:lnTo>
                    <a:pt x="657729" y="31261"/>
                  </a:lnTo>
                  <a:cubicBezTo>
                    <a:pt x="667917" y="11021"/>
                    <a:pt x="691797" y="305"/>
                    <a:pt x="716868" y="7"/>
                  </a:cubicBez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latin typeface="+mn-ea"/>
                <a:cs typeface="+mn-ea"/>
              </a:endParaRPr>
            </a:p>
          </p:txBody>
        </p:sp>
        <p:sp>
          <p:nvSpPr>
            <p:cNvPr id="36" name="等腰三角形 6"/>
            <p:cNvSpPr/>
            <p:nvPr/>
          </p:nvSpPr>
          <p:spPr>
            <a:xfrm rot="5400000">
              <a:off x="-2743791" y="-273068"/>
              <a:ext cx="2569006" cy="1176531"/>
            </a:xfrm>
            <a:custGeom>
              <a:avLst/>
              <a:gdLst/>
              <a:ahLst/>
              <a:cxnLst/>
              <a:rect l="l" t="t" r="r" b="b"/>
              <a:pathLst>
                <a:path w="2952329" h="1352082">
                  <a:moveTo>
                    <a:pt x="679890" y="0"/>
                  </a:moveTo>
                  <a:lnTo>
                    <a:pt x="2269951" y="0"/>
                  </a:lnTo>
                  <a:lnTo>
                    <a:pt x="2926067" y="1131235"/>
                  </a:lnTo>
                  <a:cubicBezTo>
                    <a:pt x="2985941" y="1238976"/>
                    <a:pt x="2943438" y="1346718"/>
                    <a:pt x="2798562" y="1352082"/>
                  </a:cubicBezTo>
                  <a:lnTo>
                    <a:pt x="151278" y="1352082"/>
                  </a:lnTo>
                  <a:cubicBezTo>
                    <a:pt x="21024" y="1346716"/>
                    <a:pt x="-36100" y="1214601"/>
                    <a:pt x="23772" y="1131237"/>
                  </a:cubicBezTo>
                  <a:close/>
                </a:path>
              </a:pathLst>
            </a:custGeom>
          </p:spPr>
          <p:style>
            <a:lnRef idx="3">
              <a:schemeClr val="lt1"/>
            </a:lnRef>
            <a:fillRef idx="1">
              <a:schemeClr val="accent3"/>
            </a:fillRef>
            <a:effectRef idx="1">
              <a:schemeClr val="accent3"/>
            </a:effectRef>
            <a:fontRef idx="minor">
              <a:schemeClr val="lt1"/>
            </a:fontRef>
          </p:style>
          <p:txBody>
            <a:bodyPr rtlCol="0" anchor="ctr"/>
            <a:lstStyle/>
            <a:p>
              <a:pPr algn="ctr"/>
              <a:endParaRPr lang="zh-CN" altLang="en-US">
                <a:latin typeface="+mn-ea"/>
                <a:cs typeface="+mn-ea"/>
              </a:endParaRPr>
            </a:p>
          </p:txBody>
        </p:sp>
        <p:sp>
          <p:nvSpPr>
            <p:cNvPr id="37" name="等腰三角形 6"/>
            <p:cNvSpPr/>
            <p:nvPr/>
          </p:nvSpPr>
          <p:spPr>
            <a:xfrm rot="5400000">
              <a:off x="-1290348" y="-125610"/>
              <a:ext cx="340008" cy="295455"/>
            </a:xfrm>
            <a:custGeom>
              <a:avLst/>
              <a:gdLst>
                <a:gd name="connsiteX0" fmla="*/ 1417657 w 1417657"/>
                <a:gd name="connsiteY0" fmla="*/ 1136219 h 1244094"/>
                <a:gd name="connsiteX1" fmla="*/ 1355376 w 1417657"/>
                <a:gd name="connsiteY1" fmla="*/ 1244094 h 1244094"/>
                <a:gd name="connsiteX2" fmla="*/ 62282 w 1417657"/>
                <a:gd name="connsiteY2" fmla="*/ 1244094 h 1244094"/>
                <a:gd name="connsiteX3" fmla="*/ 0 w 1417657"/>
                <a:gd name="connsiteY3" fmla="*/ 1136220 h 1244094"/>
                <a:gd name="connsiteX4" fmla="*/ 646118 w 1417657"/>
                <a:gd name="connsiteY4" fmla="*/ 22224 h 1244094"/>
                <a:gd name="connsiteX5" fmla="*/ 771540 w 1417657"/>
                <a:gd name="connsiteY5" fmla="*/ 22224 h 1244094"/>
                <a:gd name="connsiteX6" fmla="*/ 1417657 w 1417657"/>
                <a:gd name="connsiteY6" fmla="*/ 1136219 h 1244094"/>
                <a:gd name="connsiteX0-1" fmla="*/ 1417657 w 1417657"/>
                <a:gd name="connsiteY0-2" fmla="*/ 1148021 h 1255896"/>
                <a:gd name="connsiteX1-3" fmla="*/ 1355376 w 1417657"/>
                <a:gd name="connsiteY1-4" fmla="*/ 1255896 h 1255896"/>
                <a:gd name="connsiteX2-5" fmla="*/ 62282 w 1417657"/>
                <a:gd name="connsiteY2-6" fmla="*/ 1255896 h 1255896"/>
                <a:gd name="connsiteX3-7" fmla="*/ 0 w 1417657"/>
                <a:gd name="connsiteY3-8" fmla="*/ 1148022 h 1255896"/>
                <a:gd name="connsiteX4-9" fmla="*/ 646118 w 1417657"/>
                <a:gd name="connsiteY4-10" fmla="*/ 34026 h 1255896"/>
                <a:gd name="connsiteX5-11" fmla="*/ 771540 w 1417657"/>
                <a:gd name="connsiteY5-12" fmla="*/ 34026 h 1255896"/>
                <a:gd name="connsiteX6-13" fmla="*/ 1417657 w 1417657"/>
                <a:gd name="connsiteY6-14" fmla="*/ 1148021 h 1255896"/>
                <a:gd name="connsiteX0-15" fmla="*/ 1417657 w 1417657"/>
                <a:gd name="connsiteY0-16" fmla="*/ 1145256 h 1253131"/>
                <a:gd name="connsiteX1-17" fmla="*/ 1355376 w 1417657"/>
                <a:gd name="connsiteY1-18" fmla="*/ 1253131 h 1253131"/>
                <a:gd name="connsiteX2-19" fmla="*/ 62282 w 1417657"/>
                <a:gd name="connsiteY2-20" fmla="*/ 1253131 h 1253131"/>
                <a:gd name="connsiteX3-21" fmla="*/ 0 w 1417657"/>
                <a:gd name="connsiteY3-22" fmla="*/ 1145257 h 1253131"/>
                <a:gd name="connsiteX4-23" fmla="*/ 646118 w 1417657"/>
                <a:gd name="connsiteY4-24" fmla="*/ 31261 h 1253131"/>
                <a:gd name="connsiteX5-25" fmla="*/ 771540 w 1417657"/>
                <a:gd name="connsiteY5-26" fmla="*/ 31261 h 1253131"/>
                <a:gd name="connsiteX6-27" fmla="*/ 1417657 w 1417657"/>
                <a:gd name="connsiteY6-28" fmla="*/ 1145256 h 1253131"/>
                <a:gd name="connsiteX0-29" fmla="*/ 1422255 w 1422255"/>
                <a:gd name="connsiteY0-30" fmla="*/ 1145256 h 1253131"/>
                <a:gd name="connsiteX1-31" fmla="*/ 1359974 w 1422255"/>
                <a:gd name="connsiteY1-32" fmla="*/ 1253131 h 1253131"/>
                <a:gd name="connsiteX2-33" fmla="*/ 66880 w 1422255"/>
                <a:gd name="connsiteY2-34" fmla="*/ 1253131 h 1253131"/>
                <a:gd name="connsiteX3-35" fmla="*/ 4598 w 1422255"/>
                <a:gd name="connsiteY3-36" fmla="*/ 1145257 h 1253131"/>
                <a:gd name="connsiteX4-37" fmla="*/ 650716 w 1422255"/>
                <a:gd name="connsiteY4-38" fmla="*/ 31261 h 1253131"/>
                <a:gd name="connsiteX5-39" fmla="*/ 776138 w 1422255"/>
                <a:gd name="connsiteY5-40" fmla="*/ 31261 h 1253131"/>
                <a:gd name="connsiteX6-41" fmla="*/ 1422255 w 1422255"/>
                <a:gd name="connsiteY6-42" fmla="*/ 1145256 h 1253131"/>
                <a:gd name="connsiteX0-43" fmla="*/ 1426204 w 1426204"/>
                <a:gd name="connsiteY0-44" fmla="*/ 1145256 h 1253131"/>
                <a:gd name="connsiteX1-45" fmla="*/ 1363923 w 1426204"/>
                <a:gd name="connsiteY1-46" fmla="*/ 1253131 h 1253131"/>
                <a:gd name="connsiteX2-47" fmla="*/ 70829 w 1426204"/>
                <a:gd name="connsiteY2-48" fmla="*/ 1253131 h 1253131"/>
                <a:gd name="connsiteX3-49" fmla="*/ 8547 w 1426204"/>
                <a:gd name="connsiteY3-50" fmla="*/ 1145257 h 1253131"/>
                <a:gd name="connsiteX4-51" fmla="*/ 654665 w 1426204"/>
                <a:gd name="connsiteY4-52" fmla="*/ 31261 h 1253131"/>
                <a:gd name="connsiteX5-53" fmla="*/ 780087 w 1426204"/>
                <a:gd name="connsiteY5-54" fmla="*/ 31261 h 1253131"/>
                <a:gd name="connsiteX6-55" fmla="*/ 1426204 w 1426204"/>
                <a:gd name="connsiteY6-56" fmla="*/ 1145256 h 1253131"/>
                <a:gd name="connsiteX0-57" fmla="*/ 1429268 w 1429268"/>
                <a:gd name="connsiteY0-58" fmla="*/ 1145256 h 1253131"/>
                <a:gd name="connsiteX1-59" fmla="*/ 1366987 w 1429268"/>
                <a:gd name="connsiteY1-60" fmla="*/ 1253131 h 1253131"/>
                <a:gd name="connsiteX2-61" fmla="*/ 73893 w 1429268"/>
                <a:gd name="connsiteY2-62" fmla="*/ 1253131 h 1253131"/>
                <a:gd name="connsiteX3-63" fmla="*/ 11611 w 1429268"/>
                <a:gd name="connsiteY3-64" fmla="*/ 1145257 h 1253131"/>
                <a:gd name="connsiteX4-65" fmla="*/ 657729 w 1429268"/>
                <a:gd name="connsiteY4-66" fmla="*/ 31261 h 1253131"/>
                <a:gd name="connsiteX5-67" fmla="*/ 783151 w 1429268"/>
                <a:gd name="connsiteY5-68" fmla="*/ 31261 h 1253131"/>
                <a:gd name="connsiteX6-69" fmla="*/ 1429268 w 1429268"/>
                <a:gd name="connsiteY6-70" fmla="*/ 1145256 h 1253131"/>
                <a:gd name="connsiteX0-71" fmla="*/ 1429268 w 1435433"/>
                <a:gd name="connsiteY0-72" fmla="*/ 1145256 h 1253131"/>
                <a:gd name="connsiteX1-73" fmla="*/ 1366987 w 1435433"/>
                <a:gd name="connsiteY1-74" fmla="*/ 1253131 h 1253131"/>
                <a:gd name="connsiteX2-75" fmla="*/ 73893 w 1435433"/>
                <a:gd name="connsiteY2-76" fmla="*/ 1253131 h 1253131"/>
                <a:gd name="connsiteX3-77" fmla="*/ 11611 w 1435433"/>
                <a:gd name="connsiteY3-78" fmla="*/ 1145257 h 1253131"/>
                <a:gd name="connsiteX4-79" fmla="*/ 657729 w 1435433"/>
                <a:gd name="connsiteY4-80" fmla="*/ 31261 h 1253131"/>
                <a:gd name="connsiteX5-81" fmla="*/ 783151 w 1435433"/>
                <a:gd name="connsiteY5-82" fmla="*/ 31261 h 1253131"/>
                <a:gd name="connsiteX6-83" fmla="*/ 1429268 w 1435433"/>
                <a:gd name="connsiteY6-84" fmla="*/ 1145256 h 1253131"/>
                <a:gd name="connsiteX0-85" fmla="*/ 1429268 w 1438819"/>
                <a:gd name="connsiteY0-86" fmla="*/ 1145256 h 1253131"/>
                <a:gd name="connsiteX1-87" fmla="*/ 1366987 w 1438819"/>
                <a:gd name="connsiteY1-88" fmla="*/ 1253131 h 1253131"/>
                <a:gd name="connsiteX2-89" fmla="*/ 73893 w 1438819"/>
                <a:gd name="connsiteY2-90" fmla="*/ 1253131 h 1253131"/>
                <a:gd name="connsiteX3-91" fmla="*/ 11611 w 1438819"/>
                <a:gd name="connsiteY3-92" fmla="*/ 1145257 h 1253131"/>
                <a:gd name="connsiteX4-93" fmla="*/ 657729 w 1438819"/>
                <a:gd name="connsiteY4-94" fmla="*/ 31261 h 1253131"/>
                <a:gd name="connsiteX5-95" fmla="*/ 783151 w 1438819"/>
                <a:gd name="connsiteY5-96" fmla="*/ 31261 h 1253131"/>
                <a:gd name="connsiteX6-97" fmla="*/ 1429268 w 1438819"/>
                <a:gd name="connsiteY6-98" fmla="*/ 1145256 h 1253131"/>
                <a:gd name="connsiteX0-99" fmla="*/ 1429268 w 1439817"/>
                <a:gd name="connsiteY0-100" fmla="*/ 1145256 h 1253131"/>
                <a:gd name="connsiteX1-101" fmla="*/ 1366987 w 1439817"/>
                <a:gd name="connsiteY1-102" fmla="*/ 1253131 h 1253131"/>
                <a:gd name="connsiteX2-103" fmla="*/ 73893 w 1439817"/>
                <a:gd name="connsiteY2-104" fmla="*/ 1253131 h 1253131"/>
                <a:gd name="connsiteX3-105" fmla="*/ 11611 w 1439817"/>
                <a:gd name="connsiteY3-106" fmla="*/ 1145257 h 1253131"/>
                <a:gd name="connsiteX4-107" fmla="*/ 657729 w 1439817"/>
                <a:gd name="connsiteY4-108" fmla="*/ 31261 h 1253131"/>
                <a:gd name="connsiteX5-109" fmla="*/ 783151 w 1439817"/>
                <a:gd name="connsiteY5-110" fmla="*/ 31261 h 1253131"/>
                <a:gd name="connsiteX6-111" fmla="*/ 1429268 w 1439817"/>
                <a:gd name="connsiteY6-112" fmla="*/ 1145256 h 1253131"/>
                <a:gd name="connsiteX0-113" fmla="*/ 1429268 w 1442096"/>
                <a:gd name="connsiteY0-114" fmla="*/ 1145256 h 1253131"/>
                <a:gd name="connsiteX1-115" fmla="*/ 1366987 w 1442096"/>
                <a:gd name="connsiteY1-116" fmla="*/ 1253131 h 1253131"/>
                <a:gd name="connsiteX2-117" fmla="*/ 73893 w 1442096"/>
                <a:gd name="connsiteY2-118" fmla="*/ 1253131 h 1253131"/>
                <a:gd name="connsiteX3-119" fmla="*/ 11611 w 1442096"/>
                <a:gd name="connsiteY3-120" fmla="*/ 1145257 h 1253131"/>
                <a:gd name="connsiteX4-121" fmla="*/ 657729 w 1442096"/>
                <a:gd name="connsiteY4-122" fmla="*/ 31261 h 1253131"/>
                <a:gd name="connsiteX5-123" fmla="*/ 783151 w 1442096"/>
                <a:gd name="connsiteY5-124" fmla="*/ 31261 h 1253131"/>
                <a:gd name="connsiteX6-125" fmla="*/ 1429268 w 1442096"/>
                <a:gd name="connsiteY6-126" fmla="*/ 1145256 h 12531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442096" h="1253131">
                  <a:moveTo>
                    <a:pt x="1429268" y="1145256"/>
                  </a:moveTo>
                  <a:cubicBezTo>
                    <a:pt x="1458514" y="1197883"/>
                    <a:pt x="1437753" y="1250511"/>
                    <a:pt x="1366987" y="1253131"/>
                  </a:cubicBezTo>
                  <a:lnTo>
                    <a:pt x="73893" y="1253131"/>
                  </a:lnTo>
                  <a:cubicBezTo>
                    <a:pt x="10269" y="1250510"/>
                    <a:pt x="-17634" y="1185977"/>
                    <a:pt x="11611" y="1145257"/>
                  </a:cubicBezTo>
                  <a:lnTo>
                    <a:pt x="657729" y="31261"/>
                  </a:lnTo>
                  <a:cubicBezTo>
                    <a:pt x="678105" y="-9220"/>
                    <a:pt x="753250" y="-11602"/>
                    <a:pt x="783151" y="31261"/>
                  </a:cubicBezTo>
                  <a:lnTo>
                    <a:pt x="1429268" y="11452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mn-ea"/>
              </a:endParaRPr>
            </a:p>
          </p:txBody>
        </p:sp>
        <p:sp>
          <p:nvSpPr>
            <p:cNvPr id="38" name="TextBox 7"/>
            <p:cNvSpPr txBox="1"/>
            <p:nvPr/>
          </p:nvSpPr>
          <p:spPr>
            <a:xfrm>
              <a:off x="-1932034" y="-647783"/>
              <a:ext cx="718643" cy="1925959"/>
            </a:xfrm>
            <a:prstGeom prst="rect">
              <a:avLst/>
            </a:prstGeom>
            <a:noFill/>
          </p:spPr>
          <p:txBody>
            <a:bodyPr vert="eaVert" wrap="square" rtlCol="0">
              <a:spAutoFit/>
            </a:bodyPr>
            <a:lstStyle/>
            <a:p>
              <a:pPr algn="ctr"/>
              <a:r>
                <a:rPr lang="zh-CN" altLang="en-US" sz="1400" b="1" dirty="0">
                  <a:solidFill>
                    <a:schemeClr val="bg1"/>
                  </a:solidFill>
                  <a:latin typeface="+mn-ea"/>
                  <a:cs typeface="+mn-ea"/>
                </a:rPr>
                <a:t>输入标题</a:t>
              </a:r>
              <a:endParaRPr lang="en-US" altLang="zh-CN" sz="1400" b="1" dirty="0">
                <a:solidFill>
                  <a:schemeClr val="bg1"/>
                </a:solidFill>
                <a:latin typeface="+mn-ea"/>
                <a:cs typeface="+mn-ea"/>
              </a:endParaRPr>
            </a:p>
          </p:txBody>
        </p:sp>
      </p:grpSp>
      <p:grpSp>
        <p:nvGrpSpPr>
          <p:cNvPr id="41" name="组合 40"/>
          <p:cNvGrpSpPr/>
          <p:nvPr/>
        </p:nvGrpSpPr>
        <p:grpSpPr>
          <a:xfrm>
            <a:off x="7135119" y="3906568"/>
            <a:ext cx="3311937" cy="1826689"/>
            <a:chOff x="1416744" y="2317229"/>
            <a:chExt cx="2996094" cy="1826689"/>
          </a:xfrm>
        </p:grpSpPr>
        <p:sp>
          <p:nvSpPr>
            <p:cNvPr id="42" name="矩形 41"/>
            <p:cNvSpPr/>
            <p:nvPr/>
          </p:nvSpPr>
          <p:spPr>
            <a:xfrm>
              <a:off x="1416744" y="2317229"/>
              <a:ext cx="2996094" cy="1826689"/>
            </a:xfrm>
            <a:prstGeom prst="rect">
              <a:avLst/>
            </a:prstGeom>
            <a:solidFill>
              <a:schemeClr val="bg1"/>
            </a:solidFill>
            <a:ln>
              <a:solidFill>
                <a:schemeClr val="bg1">
                  <a:lumMod val="8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50000"/>
                    <a:lumOff val="50000"/>
                  </a:schemeClr>
                </a:solidFill>
                <a:latin typeface="+mn-ea"/>
                <a:cs typeface="+mn-ea"/>
              </a:endParaRPr>
            </a:p>
          </p:txBody>
        </p:sp>
        <p:sp>
          <p:nvSpPr>
            <p:cNvPr id="43" name="Text Box 13"/>
            <p:cNvSpPr txBox="1">
              <a:spLocks noChangeArrowheads="1"/>
            </p:cNvSpPr>
            <p:nvPr/>
          </p:nvSpPr>
          <p:spPr bwMode="gray">
            <a:xfrm>
              <a:off x="2016768" y="2634814"/>
              <a:ext cx="1429721" cy="12299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a:p>
              <a:pPr eaLnBrk="1" hangingPunct="1">
                <a:spcBef>
                  <a:spcPct val="50000"/>
                </a:spcBef>
                <a:buFontTx/>
                <a:buChar char="•"/>
              </a:pPr>
              <a:r>
                <a:rPr lang="zh-CN" altLang="en-US" sz="1400" b="1" dirty="0">
                  <a:solidFill>
                    <a:schemeClr val="tx1">
                      <a:lumMod val="50000"/>
                      <a:lumOff val="50000"/>
                    </a:schemeClr>
                  </a:solidFill>
                  <a:latin typeface="+mn-ea"/>
                  <a:ea typeface="+mn-ea"/>
                  <a:cs typeface="+mn-ea"/>
                </a:rPr>
                <a:t>文字内容</a:t>
              </a:r>
              <a:endParaRPr lang="en-US" altLang="zh-CN" sz="1400" b="1" dirty="0">
                <a:solidFill>
                  <a:schemeClr val="tx1">
                    <a:lumMod val="50000"/>
                    <a:lumOff val="50000"/>
                  </a:schemeClr>
                </a:solidFill>
                <a:latin typeface="+mn-ea"/>
                <a:ea typeface="+mn-ea"/>
                <a:cs typeface="+mn-ea"/>
              </a:endParaRPr>
            </a:p>
          </p:txBody>
        </p:sp>
      </p:grpSp>
      <p:grpSp>
        <p:nvGrpSpPr>
          <p:cNvPr id="44" name="组合 43"/>
          <p:cNvGrpSpPr/>
          <p:nvPr/>
        </p:nvGrpSpPr>
        <p:grpSpPr>
          <a:xfrm>
            <a:off x="6162018" y="4080060"/>
            <a:ext cx="1376200" cy="1430501"/>
            <a:chOff x="-2599398" y="-969305"/>
            <a:chExt cx="2471811" cy="2569006"/>
          </a:xfrm>
        </p:grpSpPr>
        <p:grpSp>
          <p:nvGrpSpPr>
            <p:cNvPr id="45" name="组合 44"/>
            <p:cNvGrpSpPr/>
            <p:nvPr/>
          </p:nvGrpSpPr>
          <p:grpSpPr>
            <a:xfrm rot="1825908">
              <a:off x="-2599398" y="-833675"/>
              <a:ext cx="858726" cy="663275"/>
              <a:chOff x="844200" y="2427892"/>
              <a:chExt cx="920048" cy="710640"/>
            </a:xfrm>
          </p:grpSpPr>
          <p:sp>
            <p:nvSpPr>
              <p:cNvPr id="51" name="圆角矩形 50"/>
              <p:cNvSpPr/>
              <p:nvPr/>
            </p:nvSpPr>
            <p:spPr>
              <a:xfrm>
                <a:off x="844200" y="2555036"/>
                <a:ext cx="920048" cy="453177"/>
              </a:xfrm>
              <a:prstGeom prst="roundRect">
                <a:avLst/>
              </a:prstGeom>
              <a:gradFill flip="none" rotWithShape="1">
                <a:gsLst>
                  <a:gs pos="16000">
                    <a:schemeClr val="bg1"/>
                  </a:gs>
                  <a:gs pos="0">
                    <a:schemeClr val="accent1">
                      <a:tint val="44500"/>
                      <a:satMod val="160000"/>
                    </a:schemeClr>
                  </a:gs>
                  <a:gs pos="100000">
                    <a:schemeClr val="accent1">
                      <a:tint val="23500"/>
                      <a:satMod val="160000"/>
                    </a:schemeClr>
                  </a:gs>
                  <a:gs pos="100000">
                    <a:schemeClr val="accent1">
                      <a:tint val="23500"/>
                      <a:satMod val="160000"/>
                    </a:schemeClr>
                  </a:gs>
                  <a:gs pos="3000">
                    <a:schemeClr val="accent1">
                      <a:tint val="23500"/>
                      <a:satMod val="160000"/>
                    </a:schemeClr>
                  </a:gs>
                </a:gsLst>
                <a:lin ang="0" scaled="1"/>
                <a:tileRect/>
              </a:gradFill>
              <a:ln>
                <a:noFill/>
              </a:ln>
              <a:effectLst>
                <a:outerShdw blurRad="38100" dist="50800" dir="5940000" sx="103000" sy="103000" algn="tr" rotWithShape="0">
                  <a:prstClr val="black">
                    <a:alpha val="2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mn-ea"/>
                </a:endParaRPr>
              </a:p>
            </p:txBody>
          </p:sp>
          <p:sp>
            <p:nvSpPr>
              <p:cNvPr id="52" name="TextBox 9"/>
              <p:cNvSpPr txBox="1"/>
              <p:nvPr/>
            </p:nvSpPr>
            <p:spPr>
              <a:xfrm>
                <a:off x="846897" y="2427892"/>
                <a:ext cx="614488" cy="710640"/>
              </a:xfrm>
              <a:prstGeom prst="rect">
                <a:avLst/>
              </a:prstGeom>
              <a:noFill/>
            </p:spPr>
            <p:txBody>
              <a:bodyPr wrap="none" rtlCol="0">
                <a:spAutoFit/>
              </a:bodyPr>
              <a:lstStyle/>
              <a:p>
                <a:r>
                  <a:rPr lang="en-US" altLang="zh-CN" dirty="0">
                    <a:solidFill>
                      <a:schemeClr val="accent4"/>
                    </a:solidFill>
                    <a:latin typeface="+mn-ea"/>
                    <a:cs typeface="+mn-ea"/>
                  </a:rPr>
                  <a:t>4</a:t>
                </a:r>
                <a:endParaRPr lang="zh-CN" altLang="en-US" dirty="0">
                  <a:solidFill>
                    <a:schemeClr val="accent4"/>
                  </a:solidFill>
                  <a:latin typeface="+mn-ea"/>
                  <a:cs typeface="+mn-ea"/>
                </a:endParaRPr>
              </a:p>
            </p:txBody>
          </p:sp>
        </p:grpSp>
        <p:sp>
          <p:nvSpPr>
            <p:cNvPr id="46" name="等腰三角形 6"/>
            <p:cNvSpPr/>
            <p:nvPr/>
          </p:nvSpPr>
          <p:spPr>
            <a:xfrm rot="5400000">
              <a:off x="-1652386" y="-393750"/>
              <a:ext cx="1631704" cy="1417894"/>
            </a:xfrm>
            <a:custGeom>
              <a:avLst/>
              <a:gdLst/>
              <a:ahLst/>
              <a:cxnLst/>
              <a:rect l="l" t="t" r="r" b="b"/>
              <a:pathLst>
                <a:path w="1442096" h="1253131">
                  <a:moveTo>
                    <a:pt x="718151" y="253224"/>
                  </a:moveTo>
                  <a:cubicBezTo>
                    <a:pt x="700773" y="253430"/>
                    <a:pt x="684221" y="260858"/>
                    <a:pt x="677159" y="274888"/>
                  </a:cubicBezTo>
                  <a:lnTo>
                    <a:pt x="229299" y="1047059"/>
                  </a:lnTo>
                  <a:cubicBezTo>
                    <a:pt x="209028" y="1075284"/>
                    <a:pt x="228369" y="1120015"/>
                    <a:pt x="272470" y="1121832"/>
                  </a:cubicBezTo>
                  <a:lnTo>
                    <a:pt x="1168784" y="1121832"/>
                  </a:lnTo>
                  <a:cubicBezTo>
                    <a:pt x="1217836" y="1120016"/>
                    <a:pt x="1232226" y="1083537"/>
                    <a:pt x="1211954" y="1047058"/>
                  </a:cubicBezTo>
                  <a:lnTo>
                    <a:pt x="764096" y="274888"/>
                  </a:lnTo>
                  <a:cubicBezTo>
                    <a:pt x="753733" y="260032"/>
                    <a:pt x="735529" y="253017"/>
                    <a:pt x="718151" y="253224"/>
                  </a:cubicBezTo>
                  <a:close/>
                  <a:moveTo>
                    <a:pt x="716868" y="7"/>
                  </a:moveTo>
                  <a:cubicBezTo>
                    <a:pt x="741939" y="-291"/>
                    <a:pt x="768201" y="9830"/>
                    <a:pt x="783151" y="31261"/>
                  </a:cubicBezTo>
                  <a:lnTo>
                    <a:pt x="1429268" y="1145256"/>
                  </a:lnTo>
                  <a:cubicBezTo>
                    <a:pt x="1458514" y="1197883"/>
                    <a:pt x="1437753" y="1250511"/>
                    <a:pt x="1366987" y="1253131"/>
                  </a:cubicBezTo>
                  <a:lnTo>
                    <a:pt x="73893" y="1253131"/>
                  </a:lnTo>
                  <a:cubicBezTo>
                    <a:pt x="10269" y="1250510"/>
                    <a:pt x="-17634" y="1185977"/>
                    <a:pt x="11611" y="1145257"/>
                  </a:cubicBezTo>
                  <a:lnTo>
                    <a:pt x="657729" y="31261"/>
                  </a:lnTo>
                  <a:cubicBezTo>
                    <a:pt x="667917" y="11021"/>
                    <a:pt x="691797" y="305"/>
                    <a:pt x="716868" y="7"/>
                  </a:cubicBezTo>
                  <a:close/>
                </a:path>
              </a:pathLst>
            </a:cu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latin typeface="+mn-ea"/>
                <a:cs typeface="+mn-ea"/>
              </a:endParaRPr>
            </a:p>
          </p:txBody>
        </p:sp>
        <p:sp>
          <p:nvSpPr>
            <p:cNvPr id="47" name="等腰三角形 6"/>
            <p:cNvSpPr/>
            <p:nvPr/>
          </p:nvSpPr>
          <p:spPr>
            <a:xfrm rot="5400000">
              <a:off x="-1348920" y="-59336"/>
              <a:ext cx="862021" cy="749066"/>
            </a:xfrm>
            <a:custGeom>
              <a:avLst/>
              <a:gdLst/>
              <a:ahLst/>
              <a:cxnLst/>
              <a:rect l="l" t="t" r="r" b="b"/>
              <a:pathLst>
                <a:path w="1442096" h="1253131">
                  <a:moveTo>
                    <a:pt x="718151" y="253224"/>
                  </a:moveTo>
                  <a:cubicBezTo>
                    <a:pt x="700773" y="253430"/>
                    <a:pt x="684221" y="260858"/>
                    <a:pt x="677159" y="274888"/>
                  </a:cubicBezTo>
                  <a:lnTo>
                    <a:pt x="229299" y="1047059"/>
                  </a:lnTo>
                  <a:cubicBezTo>
                    <a:pt x="209028" y="1075284"/>
                    <a:pt x="228369" y="1120015"/>
                    <a:pt x="272470" y="1121832"/>
                  </a:cubicBezTo>
                  <a:lnTo>
                    <a:pt x="1168784" y="1121832"/>
                  </a:lnTo>
                  <a:cubicBezTo>
                    <a:pt x="1217836" y="1120016"/>
                    <a:pt x="1232226" y="1083537"/>
                    <a:pt x="1211954" y="1047058"/>
                  </a:cubicBezTo>
                  <a:lnTo>
                    <a:pt x="764096" y="274888"/>
                  </a:lnTo>
                  <a:cubicBezTo>
                    <a:pt x="753733" y="260032"/>
                    <a:pt x="735529" y="253017"/>
                    <a:pt x="718151" y="253224"/>
                  </a:cubicBezTo>
                  <a:close/>
                  <a:moveTo>
                    <a:pt x="716868" y="7"/>
                  </a:moveTo>
                  <a:cubicBezTo>
                    <a:pt x="741939" y="-291"/>
                    <a:pt x="768201" y="9830"/>
                    <a:pt x="783151" y="31261"/>
                  </a:cubicBezTo>
                  <a:lnTo>
                    <a:pt x="1429268" y="1145256"/>
                  </a:lnTo>
                  <a:cubicBezTo>
                    <a:pt x="1458514" y="1197883"/>
                    <a:pt x="1437753" y="1250511"/>
                    <a:pt x="1366987" y="1253131"/>
                  </a:cubicBezTo>
                  <a:lnTo>
                    <a:pt x="73893" y="1253131"/>
                  </a:lnTo>
                  <a:cubicBezTo>
                    <a:pt x="10269" y="1250510"/>
                    <a:pt x="-17634" y="1185977"/>
                    <a:pt x="11611" y="1145257"/>
                  </a:cubicBezTo>
                  <a:lnTo>
                    <a:pt x="657729" y="31261"/>
                  </a:lnTo>
                  <a:cubicBezTo>
                    <a:pt x="667917" y="11021"/>
                    <a:pt x="691797" y="305"/>
                    <a:pt x="716868" y="7"/>
                  </a:cubicBezTo>
                  <a:close/>
                </a:path>
              </a:pathLst>
            </a:cu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latin typeface="+mn-ea"/>
                <a:cs typeface="+mn-ea"/>
              </a:endParaRPr>
            </a:p>
          </p:txBody>
        </p:sp>
        <p:sp>
          <p:nvSpPr>
            <p:cNvPr id="48" name="等腰三角形 6"/>
            <p:cNvSpPr/>
            <p:nvPr/>
          </p:nvSpPr>
          <p:spPr>
            <a:xfrm rot="5400000">
              <a:off x="-2743791" y="-273068"/>
              <a:ext cx="2569006" cy="1176531"/>
            </a:xfrm>
            <a:custGeom>
              <a:avLst/>
              <a:gdLst/>
              <a:ahLst/>
              <a:cxnLst/>
              <a:rect l="l" t="t" r="r" b="b"/>
              <a:pathLst>
                <a:path w="2952329" h="1352082">
                  <a:moveTo>
                    <a:pt x="679890" y="0"/>
                  </a:moveTo>
                  <a:lnTo>
                    <a:pt x="2269951" y="0"/>
                  </a:lnTo>
                  <a:lnTo>
                    <a:pt x="2926067" y="1131235"/>
                  </a:lnTo>
                  <a:cubicBezTo>
                    <a:pt x="2985941" y="1238976"/>
                    <a:pt x="2943438" y="1346718"/>
                    <a:pt x="2798562" y="1352082"/>
                  </a:cubicBezTo>
                  <a:lnTo>
                    <a:pt x="151278" y="1352082"/>
                  </a:lnTo>
                  <a:cubicBezTo>
                    <a:pt x="21024" y="1346716"/>
                    <a:pt x="-36100" y="1214601"/>
                    <a:pt x="23772" y="1131237"/>
                  </a:cubicBezTo>
                  <a:close/>
                </a:path>
              </a:pathLst>
            </a:custGeom>
          </p:spPr>
          <p:style>
            <a:lnRef idx="3">
              <a:schemeClr val="lt1"/>
            </a:lnRef>
            <a:fillRef idx="1">
              <a:schemeClr val="accent4"/>
            </a:fillRef>
            <a:effectRef idx="1">
              <a:schemeClr val="accent4"/>
            </a:effectRef>
            <a:fontRef idx="minor">
              <a:schemeClr val="lt1"/>
            </a:fontRef>
          </p:style>
          <p:txBody>
            <a:bodyPr rtlCol="0" anchor="ctr"/>
            <a:lstStyle/>
            <a:p>
              <a:pPr algn="ctr"/>
              <a:endParaRPr lang="zh-CN" altLang="en-US">
                <a:latin typeface="+mn-ea"/>
                <a:cs typeface="+mn-ea"/>
              </a:endParaRPr>
            </a:p>
          </p:txBody>
        </p:sp>
        <p:sp>
          <p:nvSpPr>
            <p:cNvPr id="49" name="等腰三角形 6"/>
            <p:cNvSpPr/>
            <p:nvPr/>
          </p:nvSpPr>
          <p:spPr>
            <a:xfrm rot="5400000">
              <a:off x="-1290348" y="-125610"/>
              <a:ext cx="340008" cy="295455"/>
            </a:xfrm>
            <a:custGeom>
              <a:avLst/>
              <a:gdLst>
                <a:gd name="connsiteX0" fmla="*/ 1417657 w 1417657"/>
                <a:gd name="connsiteY0" fmla="*/ 1136219 h 1244094"/>
                <a:gd name="connsiteX1" fmla="*/ 1355376 w 1417657"/>
                <a:gd name="connsiteY1" fmla="*/ 1244094 h 1244094"/>
                <a:gd name="connsiteX2" fmla="*/ 62282 w 1417657"/>
                <a:gd name="connsiteY2" fmla="*/ 1244094 h 1244094"/>
                <a:gd name="connsiteX3" fmla="*/ 0 w 1417657"/>
                <a:gd name="connsiteY3" fmla="*/ 1136220 h 1244094"/>
                <a:gd name="connsiteX4" fmla="*/ 646118 w 1417657"/>
                <a:gd name="connsiteY4" fmla="*/ 22224 h 1244094"/>
                <a:gd name="connsiteX5" fmla="*/ 771540 w 1417657"/>
                <a:gd name="connsiteY5" fmla="*/ 22224 h 1244094"/>
                <a:gd name="connsiteX6" fmla="*/ 1417657 w 1417657"/>
                <a:gd name="connsiteY6" fmla="*/ 1136219 h 1244094"/>
                <a:gd name="connsiteX0-1" fmla="*/ 1417657 w 1417657"/>
                <a:gd name="connsiteY0-2" fmla="*/ 1148021 h 1255896"/>
                <a:gd name="connsiteX1-3" fmla="*/ 1355376 w 1417657"/>
                <a:gd name="connsiteY1-4" fmla="*/ 1255896 h 1255896"/>
                <a:gd name="connsiteX2-5" fmla="*/ 62282 w 1417657"/>
                <a:gd name="connsiteY2-6" fmla="*/ 1255896 h 1255896"/>
                <a:gd name="connsiteX3-7" fmla="*/ 0 w 1417657"/>
                <a:gd name="connsiteY3-8" fmla="*/ 1148022 h 1255896"/>
                <a:gd name="connsiteX4-9" fmla="*/ 646118 w 1417657"/>
                <a:gd name="connsiteY4-10" fmla="*/ 34026 h 1255896"/>
                <a:gd name="connsiteX5-11" fmla="*/ 771540 w 1417657"/>
                <a:gd name="connsiteY5-12" fmla="*/ 34026 h 1255896"/>
                <a:gd name="connsiteX6-13" fmla="*/ 1417657 w 1417657"/>
                <a:gd name="connsiteY6-14" fmla="*/ 1148021 h 1255896"/>
                <a:gd name="connsiteX0-15" fmla="*/ 1417657 w 1417657"/>
                <a:gd name="connsiteY0-16" fmla="*/ 1145256 h 1253131"/>
                <a:gd name="connsiteX1-17" fmla="*/ 1355376 w 1417657"/>
                <a:gd name="connsiteY1-18" fmla="*/ 1253131 h 1253131"/>
                <a:gd name="connsiteX2-19" fmla="*/ 62282 w 1417657"/>
                <a:gd name="connsiteY2-20" fmla="*/ 1253131 h 1253131"/>
                <a:gd name="connsiteX3-21" fmla="*/ 0 w 1417657"/>
                <a:gd name="connsiteY3-22" fmla="*/ 1145257 h 1253131"/>
                <a:gd name="connsiteX4-23" fmla="*/ 646118 w 1417657"/>
                <a:gd name="connsiteY4-24" fmla="*/ 31261 h 1253131"/>
                <a:gd name="connsiteX5-25" fmla="*/ 771540 w 1417657"/>
                <a:gd name="connsiteY5-26" fmla="*/ 31261 h 1253131"/>
                <a:gd name="connsiteX6-27" fmla="*/ 1417657 w 1417657"/>
                <a:gd name="connsiteY6-28" fmla="*/ 1145256 h 1253131"/>
                <a:gd name="connsiteX0-29" fmla="*/ 1422255 w 1422255"/>
                <a:gd name="connsiteY0-30" fmla="*/ 1145256 h 1253131"/>
                <a:gd name="connsiteX1-31" fmla="*/ 1359974 w 1422255"/>
                <a:gd name="connsiteY1-32" fmla="*/ 1253131 h 1253131"/>
                <a:gd name="connsiteX2-33" fmla="*/ 66880 w 1422255"/>
                <a:gd name="connsiteY2-34" fmla="*/ 1253131 h 1253131"/>
                <a:gd name="connsiteX3-35" fmla="*/ 4598 w 1422255"/>
                <a:gd name="connsiteY3-36" fmla="*/ 1145257 h 1253131"/>
                <a:gd name="connsiteX4-37" fmla="*/ 650716 w 1422255"/>
                <a:gd name="connsiteY4-38" fmla="*/ 31261 h 1253131"/>
                <a:gd name="connsiteX5-39" fmla="*/ 776138 w 1422255"/>
                <a:gd name="connsiteY5-40" fmla="*/ 31261 h 1253131"/>
                <a:gd name="connsiteX6-41" fmla="*/ 1422255 w 1422255"/>
                <a:gd name="connsiteY6-42" fmla="*/ 1145256 h 1253131"/>
                <a:gd name="connsiteX0-43" fmla="*/ 1426204 w 1426204"/>
                <a:gd name="connsiteY0-44" fmla="*/ 1145256 h 1253131"/>
                <a:gd name="connsiteX1-45" fmla="*/ 1363923 w 1426204"/>
                <a:gd name="connsiteY1-46" fmla="*/ 1253131 h 1253131"/>
                <a:gd name="connsiteX2-47" fmla="*/ 70829 w 1426204"/>
                <a:gd name="connsiteY2-48" fmla="*/ 1253131 h 1253131"/>
                <a:gd name="connsiteX3-49" fmla="*/ 8547 w 1426204"/>
                <a:gd name="connsiteY3-50" fmla="*/ 1145257 h 1253131"/>
                <a:gd name="connsiteX4-51" fmla="*/ 654665 w 1426204"/>
                <a:gd name="connsiteY4-52" fmla="*/ 31261 h 1253131"/>
                <a:gd name="connsiteX5-53" fmla="*/ 780087 w 1426204"/>
                <a:gd name="connsiteY5-54" fmla="*/ 31261 h 1253131"/>
                <a:gd name="connsiteX6-55" fmla="*/ 1426204 w 1426204"/>
                <a:gd name="connsiteY6-56" fmla="*/ 1145256 h 1253131"/>
                <a:gd name="connsiteX0-57" fmla="*/ 1429268 w 1429268"/>
                <a:gd name="connsiteY0-58" fmla="*/ 1145256 h 1253131"/>
                <a:gd name="connsiteX1-59" fmla="*/ 1366987 w 1429268"/>
                <a:gd name="connsiteY1-60" fmla="*/ 1253131 h 1253131"/>
                <a:gd name="connsiteX2-61" fmla="*/ 73893 w 1429268"/>
                <a:gd name="connsiteY2-62" fmla="*/ 1253131 h 1253131"/>
                <a:gd name="connsiteX3-63" fmla="*/ 11611 w 1429268"/>
                <a:gd name="connsiteY3-64" fmla="*/ 1145257 h 1253131"/>
                <a:gd name="connsiteX4-65" fmla="*/ 657729 w 1429268"/>
                <a:gd name="connsiteY4-66" fmla="*/ 31261 h 1253131"/>
                <a:gd name="connsiteX5-67" fmla="*/ 783151 w 1429268"/>
                <a:gd name="connsiteY5-68" fmla="*/ 31261 h 1253131"/>
                <a:gd name="connsiteX6-69" fmla="*/ 1429268 w 1429268"/>
                <a:gd name="connsiteY6-70" fmla="*/ 1145256 h 1253131"/>
                <a:gd name="connsiteX0-71" fmla="*/ 1429268 w 1435433"/>
                <a:gd name="connsiteY0-72" fmla="*/ 1145256 h 1253131"/>
                <a:gd name="connsiteX1-73" fmla="*/ 1366987 w 1435433"/>
                <a:gd name="connsiteY1-74" fmla="*/ 1253131 h 1253131"/>
                <a:gd name="connsiteX2-75" fmla="*/ 73893 w 1435433"/>
                <a:gd name="connsiteY2-76" fmla="*/ 1253131 h 1253131"/>
                <a:gd name="connsiteX3-77" fmla="*/ 11611 w 1435433"/>
                <a:gd name="connsiteY3-78" fmla="*/ 1145257 h 1253131"/>
                <a:gd name="connsiteX4-79" fmla="*/ 657729 w 1435433"/>
                <a:gd name="connsiteY4-80" fmla="*/ 31261 h 1253131"/>
                <a:gd name="connsiteX5-81" fmla="*/ 783151 w 1435433"/>
                <a:gd name="connsiteY5-82" fmla="*/ 31261 h 1253131"/>
                <a:gd name="connsiteX6-83" fmla="*/ 1429268 w 1435433"/>
                <a:gd name="connsiteY6-84" fmla="*/ 1145256 h 1253131"/>
                <a:gd name="connsiteX0-85" fmla="*/ 1429268 w 1438819"/>
                <a:gd name="connsiteY0-86" fmla="*/ 1145256 h 1253131"/>
                <a:gd name="connsiteX1-87" fmla="*/ 1366987 w 1438819"/>
                <a:gd name="connsiteY1-88" fmla="*/ 1253131 h 1253131"/>
                <a:gd name="connsiteX2-89" fmla="*/ 73893 w 1438819"/>
                <a:gd name="connsiteY2-90" fmla="*/ 1253131 h 1253131"/>
                <a:gd name="connsiteX3-91" fmla="*/ 11611 w 1438819"/>
                <a:gd name="connsiteY3-92" fmla="*/ 1145257 h 1253131"/>
                <a:gd name="connsiteX4-93" fmla="*/ 657729 w 1438819"/>
                <a:gd name="connsiteY4-94" fmla="*/ 31261 h 1253131"/>
                <a:gd name="connsiteX5-95" fmla="*/ 783151 w 1438819"/>
                <a:gd name="connsiteY5-96" fmla="*/ 31261 h 1253131"/>
                <a:gd name="connsiteX6-97" fmla="*/ 1429268 w 1438819"/>
                <a:gd name="connsiteY6-98" fmla="*/ 1145256 h 1253131"/>
                <a:gd name="connsiteX0-99" fmla="*/ 1429268 w 1439817"/>
                <a:gd name="connsiteY0-100" fmla="*/ 1145256 h 1253131"/>
                <a:gd name="connsiteX1-101" fmla="*/ 1366987 w 1439817"/>
                <a:gd name="connsiteY1-102" fmla="*/ 1253131 h 1253131"/>
                <a:gd name="connsiteX2-103" fmla="*/ 73893 w 1439817"/>
                <a:gd name="connsiteY2-104" fmla="*/ 1253131 h 1253131"/>
                <a:gd name="connsiteX3-105" fmla="*/ 11611 w 1439817"/>
                <a:gd name="connsiteY3-106" fmla="*/ 1145257 h 1253131"/>
                <a:gd name="connsiteX4-107" fmla="*/ 657729 w 1439817"/>
                <a:gd name="connsiteY4-108" fmla="*/ 31261 h 1253131"/>
                <a:gd name="connsiteX5-109" fmla="*/ 783151 w 1439817"/>
                <a:gd name="connsiteY5-110" fmla="*/ 31261 h 1253131"/>
                <a:gd name="connsiteX6-111" fmla="*/ 1429268 w 1439817"/>
                <a:gd name="connsiteY6-112" fmla="*/ 1145256 h 1253131"/>
                <a:gd name="connsiteX0-113" fmla="*/ 1429268 w 1442096"/>
                <a:gd name="connsiteY0-114" fmla="*/ 1145256 h 1253131"/>
                <a:gd name="connsiteX1-115" fmla="*/ 1366987 w 1442096"/>
                <a:gd name="connsiteY1-116" fmla="*/ 1253131 h 1253131"/>
                <a:gd name="connsiteX2-117" fmla="*/ 73893 w 1442096"/>
                <a:gd name="connsiteY2-118" fmla="*/ 1253131 h 1253131"/>
                <a:gd name="connsiteX3-119" fmla="*/ 11611 w 1442096"/>
                <a:gd name="connsiteY3-120" fmla="*/ 1145257 h 1253131"/>
                <a:gd name="connsiteX4-121" fmla="*/ 657729 w 1442096"/>
                <a:gd name="connsiteY4-122" fmla="*/ 31261 h 1253131"/>
                <a:gd name="connsiteX5-123" fmla="*/ 783151 w 1442096"/>
                <a:gd name="connsiteY5-124" fmla="*/ 31261 h 1253131"/>
                <a:gd name="connsiteX6-125" fmla="*/ 1429268 w 1442096"/>
                <a:gd name="connsiteY6-126" fmla="*/ 1145256 h 125313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1442096" h="1253131">
                  <a:moveTo>
                    <a:pt x="1429268" y="1145256"/>
                  </a:moveTo>
                  <a:cubicBezTo>
                    <a:pt x="1458514" y="1197883"/>
                    <a:pt x="1437753" y="1250511"/>
                    <a:pt x="1366987" y="1253131"/>
                  </a:cubicBezTo>
                  <a:lnTo>
                    <a:pt x="73893" y="1253131"/>
                  </a:lnTo>
                  <a:cubicBezTo>
                    <a:pt x="10269" y="1250510"/>
                    <a:pt x="-17634" y="1185977"/>
                    <a:pt x="11611" y="1145257"/>
                  </a:cubicBezTo>
                  <a:lnTo>
                    <a:pt x="657729" y="31261"/>
                  </a:lnTo>
                  <a:cubicBezTo>
                    <a:pt x="678105" y="-9220"/>
                    <a:pt x="753250" y="-11602"/>
                    <a:pt x="783151" y="31261"/>
                  </a:cubicBezTo>
                  <a:lnTo>
                    <a:pt x="1429268" y="1145256"/>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mn-ea"/>
                <a:cs typeface="+mn-ea"/>
              </a:endParaRPr>
            </a:p>
          </p:txBody>
        </p:sp>
        <p:sp>
          <p:nvSpPr>
            <p:cNvPr id="50" name="TextBox 7"/>
            <p:cNvSpPr txBox="1"/>
            <p:nvPr/>
          </p:nvSpPr>
          <p:spPr>
            <a:xfrm>
              <a:off x="-1932034" y="-647783"/>
              <a:ext cx="718643" cy="1925959"/>
            </a:xfrm>
            <a:prstGeom prst="rect">
              <a:avLst/>
            </a:prstGeom>
            <a:noFill/>
          </p:spPr>
          <p:txBody>
            <a:bodyPr vert="eaVert" wrap="square" rtlCol="0">
              <a:spAutoFit/>
            </a:bodyPr>
            <a:lstStyle/>
            <a:p>
              <a:pPr algn="ctr"/>
              <a:r>
                <a:rPr lang="zh-CN" altLang="en-US" sz="1400" b="1" dirty="0">
                  <a:solidFill>
                    <a:schemeClr val="bg1"/>
                  </a:solidFill>
                  <a:latin typeface="+mn-ea"/>
                  <a:cs typeface="+mn-ea"/>
                </a:rPr>
                <a:t>输入标题</a:t>
              </a:r>
              <a:endParaRPr lang="en-US" altLang="zh-CN" sz="1400" b="1" dirty="0">
                <a:solidFill>
                  <a:schemeClr val="bg1"/>
                </a:solidFill>
                <a:latin typeface="+mn-ea"/>
                <a:cs typeface="+mn-ea"/>
              </a:endParaRPr>
            </a:p>
          </p:txBody>
        </p:sp>
      </p:grpSp>
      <p:sp>
        <p:nvSpPr>
          <p:cNvPr id="2" name="标题 1"/>
          <p:cNvSpPr>
            <a:spLocks noGrp="1"/>
          </p:cNvSpPr>
          <p:nvPr>
            <p:ph type="title"/>
          </p:nvPr>
        </p:nvSpPr>
        <p:spPr/>
        <p:txBody>
          <a:bodyPr/>
          <a:lstStyle/>
          <a:p>
            <a:r>
              <a:rPr lang="zh-CN" altLang="en-US" dirty="0">
                <a:ea typeface="+mn-ea"/>
                <a:cs typeface="+mn-ea"/>
              </a:rPr>
              <a:t>单击此处添加标题</a:t>
            </a:r>
          </a:p>
        </p:txBody>
      </p:sp>
    </p:spTree>
  </p:cSld>
  <p:clrMapOvr>
    <a:masterClrMapping/>
  </p:clrMapOvr>
  <mc:AlternateContent xmlns:mc="http://schemas.openxmlformats.org/markup-compatibility/2006">
    <mc:Choice xmlns:p14="http://schemas.microsoft.com/office/powerpoint/2010/main" xmlns="" Requires="p14">
      <p:transition spd="med" p14:dur="700" advClick="0" advTm="0">
        <p:fade/>
      </p:transition>
    </mc:Choice>
    <mc:Fallback>
      <p:transition spd="med" advClick="0"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0"/>
                                        </p:tgtEl>
                                        <p:attrNameLst>
                                          <p:attrName>style.visibility</p:attrName>
                                        </p:attrNameLst>
                                      </p:cBhvr>
                                      <p:to>
                                        <p:strVal val="visible"/>
                                      </p:to>
                                    </p:set>
                                    <p:anim calcmode="lin" valueType="num">
                                      <p:cBhvr additive="base">
                                        <p:cTn id="16" dur="500" fill="hold"/>
                                        <p:tgtEl>
                                          <p:spTgt spid="20"/>
                                        </p:tgtEl>
                                        <p:attrNameLst>
                                          <p:attrName>ppt_x</p:attrName>
                                        </p:attrNameLst>
                                      </p:cBhvr>
                                      <p:tavLst>
                                        <p:tav tm="0">
                                          <p:val>
                                            <p:strVal val="0-#ppt_w/2"/>
                                          </p:val>
                                        </p:tav>
                                        <p:tav tm="100000">
                                          <p:val>
                                            <p:strVal val="#ppt_x"/>
                                          </p:val>
                                        </p:tav>
                                      </p:tavLst>
                                    </p:anim>
                                    <p:anim calcmode="lin" valueType="num">
                                      <p:cBhvr additive="base">
                                        <p:cTn id="17" dur="500" fill="hold"/>
                                        <p:tgtEl>
                                          <p:spTgt spid="20"/>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2" presetClass="entr" presetSubtype="8" fill="hold" nodeType="after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wipe(left)">
                                      <p:cBhvr>
                                        <p:cTn id="21" dur="500"/>
                                        <p:tgtEl>
                                          <p:spTgt spid="17"/>
                                        </p:tgtEl>
                                      </p:cBhvr>
                                    </p:animEffect>
                                  </p:childTnLst>
                                </p:cTn>
                              </p:par>
                            </p:childTnLst>
                          </p:cTn>
                        </p:par>
                        <p:par>
                          <p:cTn id="22" fill="hold">
                            <p:stCondLst>
                              <p:cond delay="2000"/>
                            </p:stCondLst>
                            <p:childTnLst>
                              <p:par>
                                <p:cTn id="23" presetID="2" presetClass="entr" presetSubtype="8" fill="hold" nodeType="afterEffect">
                                  <p:stCondLst>
                                    <p:cond delay="0"/>
                                  </p:stCondLst>
                                  <p:childTnLst>
                                    <p:set>
                                      <p:cBhvr>
                                        <p:cTn id="24" dur="1" fill="hold">
                                          <p:stCondLst>
                                            <p:cond delay="0"/>
                                          </p:stCondLst>
                                        </p:cTn>
                                        <p:tgtEl>
                                          <p:spTgt spid="32"/>
                                        </p:tgtEl>
                                        <p:attrNameLst>
                                          <p:attrName>style.visibility</p:attrName>
                                        </p:attrNameLst>
                                      </p:cBhvr>
                                      <p:to>
                                        <p:strVal val="visible"/>
                                      </p:to>
                                    </p:set>
                                    <p:anim calcmode="lin" valueType="num">
                                      <p:cBhvr additive="base">
                                        <p:cTn id="25" dur="500" fill="hold"/>
                                        <p:tgtEl>
                                          <p:spTgt spid="32"/>
                                        </p:tgtEl>
                                        <p:attrNameLst>
                                          <p:attrName>ppt_x</p:attrName>
                                        </p:attrNameLst>
                                      </p:cBhvr>
                                      <p:tavLst>
                                        <p:tav tm="0">
                                          <p:val>
                                            <p:strVal val="0-#ppt_w/2"/>
                                          </p:val>
                                        </p:tav>
                                        <p:tav tm="100000">
                                          <p:val>
                                            <p:strVal val="#ppt_x"/>
                                          </p:val>
                                        </p:tav>
                                      </p:tavLst>
                                    </p:anim>
                                    <p:anim calcmode="lin" valueType="num">
                                      <p:cBhvr additive="base">
                                        <p:cTn id="26" dur="500" fill="hold"/>
                                        <p:tgtEl>
                                          <p:spTgt spid="32"/>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2" presetClass="entr" presetSubtype="8" fill="hold" nodeType="afterEffect">
                                  <p:stCondLst>
                                    <p:cond delay="0"/>
                                  </p:stCondLst>
                                  <p:childTnLst>
                                    <p:set>
                                      <p:cBhvr>
                                        <p:cTn id="29" dur="1" fill="hold">
                                          <p:stCondLst>
                                            <p:cond delay="0"/>
                                          </p:stCondLst>
                                        </p:cTn>
                                        <p:tgtEl>
                                          <p:spTgt spid="29"/>
                                        </p:tgtEl>
                                        <p:attrNameLst>
                                          <p:attrName>style.visibility</p:attrName>
                                        </p:attrNameLst>
                                      </p:cBhvr>
                                      <p:to>
                                        <p:strVal val="visible"/>
                                      </p:to>
                                    </p:set>
                                    <p:animEffect transition="in" filter="wipe(left)">
                                      <p:cBhvr>
                                        <p:cTn id="30" dur="500"/>
                                        <p:tgtEl>
                                          <p:spTgt spid="29"/>
                                        </p:tgtEl>
                                      </p:cBhvr>
                                    </p:animEffect>
                                  </p:childTnLst>
                                </p:cTn>
                              </p:par>
                            </p:childTnLst>
                          </p:cTn>
                        </p:par>
                        <p:par>
                          <p:cTn id="31" fill="hold">
                            <p:stCondLst>
                              <p:cond delay="3000"/>
                            </p:stCondLst>
                            <p:childTnLst>
                              <p:par>
                                <p:cTn id="32" presetID="2" presetClass="entr" presetSubtype="8" fill="hold" nodeType="afterEffect">
                                  <p:stCondLst>
                                    <p:cond delay="0"/>
                                  </p:stCondLst>
                                  <p:childTnLst>
                                    <p:set>
                                      <p:cBhvr>
                                        <p:cTn id="33" dur="1" fill="hold">
                                          <p:stCondLst>
                                            <p:cond delay="0"/>
                                          </p:stCondLst>
                                        </p:cTn>
                                        <p:tgtEl>
                                          <p:spTgt spid="44"/>
                                        </p:tgtEl>
                                        <p:attrNameLst>
                                          <p:attrName>style.visibility</p:attrName>
                                        </p:attrNameLst>
                                      </p:cBhvr>
                                      <p:to>
                                        <p:strVal val="visible"/>
                                      </p:to>
                                    </p:set>
                                    <p:anim calcmode="lin" valueType="num">
                                      <p:cBhvr additive="base">
                                        <p:cTn id="34" dur="500" fill="hold"/>
                                        <p:tgtEl>
                                          <p:spTgt spid="44"/>
                                        </p:tgtEl>
                                        <p:attrNameLst>
                                          <p:attrName>ppt_x</p:attrName>
                                        </p:attrNameLst>
                                      </p:cBhvr>
                                      <p:tavLst>
                                        <p:tav tm="0">
                                          <p:val>
                                            <p:strVal val="0-#ppt_w/2"/>
                                          </p:val>
                                        </p:tav>
                                        <p:tav tm="100000">
                                          <p:val>
                                            <p:strVal val="#ppt_x"/>
                                          </p:val>
                                        </p:tav>
                                      </p:tavLst>
                                    </p:anim>
                                    <p:anim calcmode="lin" valueType="num">
                                      <p:cBhvr additive="base">
                                        <p:cTn id="35" dur="500" fill="hold"/>
                                        <p:tgtEl>
                                          <p:spTgt spid="44"/>
                                        </p:tgtEl>
                                        <p:attrNameLst>
                                          <p:attrName>ppt_y</p:attrName>
                                        </p:attrNameLst>
                                      </p:cBhvr>
                                      <p:tavLst>
                                        <p:tav tm="0">
                                          <p:val>
                                            <p:strVal val="#ppt_y"/>
                                          </p:val>
                                        </p:tav>
                                        <p:tav tm="100000">
                                          <p:val>
                                            <p:strVal val="#ppt_y"/>
                                          </p:val>
                                        </p:tav>
                                      </p:tavLst>
                                    </p:anim>
                                  </p:childTnLst>
                                </p:cTn>
                              </p:par>
                            </p:childTnLst>
                          </p:cTn>
                        </p:par>
                        <p:par>
                          <p:cTn id="36" fill="hold">
                            <p:stCondLst>
                              <p:cond delay="3500"/>
                            </p:stCondLst>
                            <p:childTnLst>
                              <p:par>
                                <p:cTn id="37" presetID="22" presetClass="entr" presetSubtype="8" fill="hold" nodeType="after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wipe(left)">
                                      <p:cBhvr>
                                        <p:cTn id="39"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主题">
  <a:themeElements>
    <a:clrScheme name="自定义 1391">
      <a:dk1>
        <a:sysClr val="windowText" lastClr="000000"/>
      </a:dk1>
      <a:lt1>
        <a:sysClr val="window" lastClr="FFFFFF"/>
      </a:lt1>
      <a:dk2>
        <a:srgbClr val="30B4BE"/>
      </a:dk2>
      <a:lt2>
        <a:srgbClr val="80D9DF"/>
      </a:lt2>
      <a:accent1>
        <a:srgbClr val="80D9DF"/>
      </a:accent1>
      <a:accent2>
        <a:srgbClr val="30B4BE"/>
      </a:accent2>
      <a:accent3>
        <a:srgbClr val="80D9DF"/>
      </a:accent3>
      <a:accent4>
        <a:srgbClr val="30B4BE"/>
      </a:accent4>
      <a:accent5>
        <a:srgbClr val="80D9DF"/>
      </a:accent5>
      <a:accent6>
        <a:srgbClr val="30B4BE"/>
      </a:accent6>
      <a:hlink>
        <a:srgbClr val="0563C1"/>
      </a:hlink>
      <a:folHlink>
        <a:srgbClr val="954F72"/>
      </a:folHlink>
    </a:clrScheme>
    <a:fontScheme name="自定义 1">
      <a:majorFont>
        <a:latin typeface="Arial Black"/>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TotalTime>
  <Words>3670</Words>
  <Application>Microsoft Office PowerPoint</Application>
  <PresentationFormat>自定义</PresentationFormat>
  <Paragraphs>450</Paragraphs>
  <Slides>35</Slides>
  <Notes>8</Notes>
  <HiddenSlides>0</HiddenSlides>
  <MMClips>1</MMClips>
  <ScaleCrop>false</ScaleCrop>
  <HeadingPairs>
    <vt:vector size="4" baseType="variant">
      <vt:variant>
        <vt:lpstr>主题</vt:lpstr>
      </vt:variant>
      <vt:variant>
        <vt:i4>1</vt:i4>
      </vt:variant>
      <vt:variant>
        <vt:lpstr>幻灯片标题</vt:lpstr>
      </vt:variant>
      <vt:variant>
        <vt:i4>35</vt:i4>
      </vt:variant>
    </vt:vector>
  </HeadingPairs>
  <TitlesOfParts>
    <vt:vector size="36" baseType="lpstr">
      <vt:lpstr>Office 主题</vt:lpstr>
      <vt:lpstr>幻灯片 1</vt:lpstr>
      <vt:lpstr>幻灯片 2</vt:lpstr>
      <vt:lpstr>幻灯片 3</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12</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20</vt:lpstr>
      <vt:lpstr>单击此处添加标题</vt:lpstr>
      <vt:lpstr>单击此处添加标题</vt:lpstr>
      <vt:lpstr>单击此处添加标题</vt:lpstr>
      <vt:lpstr>单击此处添加标题</vt:lpstr>
      <vt:lpstr>单击此处添加标题</vt:lpstr>
      <vt:lpstr>单击此处添加标题</vt:lpstr>
      <vt:lpstr>幻灯片 27</vt:lpstr>
      <vt:lpstr>单击此处添加标题</vt:lpstr>
      <vt:lpstr>单击此处添加标题</vt:lpstr>
      <vt:lpstr>单击此处添加标题</vt:lpstr>
      <vt:lpstr>单击此处添加标题</vt:lpstr>
      <vt:lpstr>单击此处添加标题</vt:lpstr>
      <vt:lpstr>单击此处添加标题</vt:lpstr>
      <vt:lpstr>单击此处添加标题</vt:lpstr>
      <vt:lpstr>幻灯片 35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MICHAEL</dc:creator>
  <cp:lastModifiedBy>Administrator</cp:lastModifiedBy>
  <cp:revision>18</cp:revision>
  <dcterms:created xsi:type="dcterms:W3CDTF">2015-05-05T08:02:00Z</dcterms:created>
  <dcterms:modified xsi:type="dcterms:W3CDTF">2017-07-08T16:21:41Z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2052-10.1.0.6490</vt:lpwstr>
  </property>
</Properties>
</file>