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63" r:id="rId5"/>
    <p:sldId id="264" r:id="rId6"/>
    <p:sldId id="265" r:id="rId7"/>
    <p:sldId id="266" r:id="rId8"/>
    <p:sldId id="267" r:id="rId9"/>
    <p:sldId id="268" r:id="rId10"/>
    <p:sldId id="269" r:id="rId11"/>
    <p:sldId id="259" r:id="rId12"/>
    <p:sldId id="270" r:id="rId13"/>
    <p:sldId id="271" r:id="rId14"/>
    <p:sldId id="272" r:id="rId15"/>
    <p:sldId id="273" r:id="rId16"/>
    <p:sldId id="274" r:id="rId17"/>
    <p:sldId id="281" r:id="rId18"/>
    <p:sldId id="282" r:id="rId19"/>
    <p:sldId id="283" r:id="rId20"/>
    <p:sldId id="260" r:id="rId21"/>
    <p:sldId id="284" r:id="rId22"/>
    <p:sldId id="285" r:id="rId23"/>
    <p:sldId id="286" r:id="rId24"/>
    <p:sldId id="287" r:id="rId25"/>
    <p:sldId id="288" r:id="rId26"/>
    <p:sldId id="289" r:id="rId27"/>
    <p:sldId id="290" r:id="rId28"/>
    <p:sldId id="291" r:id="rId29"/>
    <p:sldId id="261" r:id="rId30"/>
    <p:sldId id="292" r:id="rId31"/>
    <p:sldId id="275" r:id="rId32"/>
    <p:sldId id="278" r:id="rId33"/>
    <p:sldId id="279" r:id="rId34"/>
    <p:sldId id="280" r:id="rId35"/>
    <p:sldId id="293"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06D"/>
    <a:srgbClr val="68A5CA"/>
    <a:srgbClr val="CFE2EE"/>
    <a:srgbClr val="FAC3C1"/>
    <a:srgbClr val="7D7A47"/>
    <a:srgbClr val="D3D1B1"/>
    <a:srgbClr val="B5A4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1" autoAdjust="0"/>
    <p:restoredTop sz="94649" autoAdjust="0"/>
  </p:normalViewPr>
  <p:slideViewPr>
    <p:cSldViewPr snapToGrid="0">
      <p:cViewPr varScale="1">
        <p:scale>
          <a:sx n="110" d="100"/>
          <a:sy n="110" d="100"/>
        </p:scale>
        <p:origin x="-762" y="-96"/>
      </p:cViewPr>
      <p:guideLst>
        <p:guide orient="horz" pos="2160"/>
        <p:guide pos="3840"/>
      </p:guideLst>
    </p:cSldViewPr>
  </p:slideViewPr>
  <p:notesTextViewPr>
    <p:cViewPr>
      <p:scale>
        <a:sx n="1" d="1"/>
        <a:sy n="1" d="1"/>
      </p:scale>
      <p:origin x="0" y="282"/>
    </p:cViewPr>
  </p:notesTextViewPr>
  <p:sorterViewPr>
    <p:cViewPr>
      <p:scale>
        <a:sx n="58" d="100"/>
        <a:sy n="5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3.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
          <c:y val="0"/>
          <c:w val="1"/>
          <c:h val="0.86224161367691221"/>
        </c:manualLayout>
      </c:layout>
      <c:barChart>
        <c:barDir val="col"/>
        <c:grouping val="clustered"/>
        <c:ser>
          <c:idx val="0"/>
          <c:order val="0"/>
          <c:tx>
            <c:strRef>
              <c:f>Sheet1!$B$1</c:f>
              <c:strCache>
                <c:ptCount val="1"/>
                <c:pt idx="0">
                  <c:v>系列 1</c:v>
                </c:pt>
              </c:strCache>
            </c:strRef>
          </c:tx>
          <c:dPt>
            <c:idx val="13"/>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ea"/>
                  </a:defRPr>
                </a:pPr>
                <a:endParaRPr lang="zh-CN"/>
              </a:p>
            </c:txPr>
            <c:dLblPos val="outEnd"/>
            <c:showVal val="1"/>
            <c:extLst>
              <c:ext xmlns:c15="http://schemas.microsoft.com/office/drawing/2012/chart" uri="{CE6537A1-D6FC-4f65-9D91-7224C49458BB}">
                <c15:layout/>
                <c15:showLeaderLines val="0"/>
                <c15:leaderLines/>
              </c:ext>
            </c:extLst>
          </c:dLbls>
          <c:cat>
            <c:strRef>
              <c:f>Sheet1!$A$2:$A$15</c:f>
              <c:strCache>
                <c:ptCount val="14"/>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 13</c:v>
                </c:pt>
                <c:pt idx="13">
                  <c:v>类别 14</c:v>
                </c:pt>
              </c:strCache>
            </c:strRef>
          </c:cat>
          <c:val>
            <c:numRef>
              <c:f>Sheet1!$B$2:$B$15</c:f>
              <c:numCache>
                <c:formatCode>0.0</c:formatCode>
                <c:ptCount val="14"/>
                <c:pt idx="0">
                  <c:v>4.3</c:v>
                </c:pt>
                <c:pt idx="1">
                  <c:v>2.5</c:v>
                </c:pt>
                <c:pt idx="2">
                  <c:v>3.5</c:v>
                </c:pt>
                <c:pt idx="3">
                  <c:v>4.5</c:v>
                </c:pt>
                <c:pt idx="4">
                  <c:v>4.0999999999999996</c:v>
                </c:pt>
                <c:pt idx="5">
                  <c:v>4.26</c:v>
                </c:pt>
                <c:pt idx="6">
                  <c:v>4.42</c:v>
                </c:pt>
                <c:pt idx="7">
                  <c:v>4.58</c:v>
                </c:pt>
                <c:pt idx="8">
                  <c:v>4.74</c:v>
                </c:pt>
                <c:pt idx="9">
                  <c:v>4.9000000000000004</c:v>
                </c:pt>
                <c:pt idx="10">
                  <c:v>5.0599999999999996</c:v>
                </c:pt>
                <c:pt idx="11">
                  <c:v>5.22</c:v>
                </c:pt>
                <c:pt idx="12">
                  <c:v>5.38</c:v>
                </c:pt>
                <c:pt idx="13">
                  <c:v>5.54</c:v>
                </c:pt>
              </c:numCache>
            </c:numRef>
          </c:val>
        </c:ser>
        <c:dLbls/>
        <c:axId val="169080704"/>
        <c:axId val="169996672"/>
      </c:barChart>
      <c:catAx>
        <c:axId val="169080704"/>
        <c:scaling>
          <c:orientation val="minMax"/>
        </c:scaling>
        <c:axPos val="b"/>
        <c:numFmt formatCode="General" sourceLinked="0"/>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endParaRPr lang="zh-CN"/>
          </a:p>
        </c:txPr>
        <c:crossAx val="169996672"/>
        <c:crosses val="autoZero"/>
        <c:auto val="1"/>
        <c:lblAlgn val="ctr"/>
        <c:lblOffset val="100"/>
      </c:catAx>
      <c:valAx>
        <c:axId val="169996672"/>
        <c:scaling>
          <c:orientation val="minMax"/>
        </c:scaling>
        <c:delete val="1"/>
        <c:axPos val="l"/>
        <c:numFmt formatCode="0.0" sourceLinked="1"/>
        <c:tickLblPos val="none"/>
        <c:crossAx val="169080704"/>
        <c:crosses val="autoZero"/>
        <c:crossBetween val="between"/>
      </c:valAx>
      <c:spPr>
        <a:noFill/>
        <a:ln>
          <a:noFill/>
        </a:ln>
        <a:effectLst/>
      </c:spPr>
    </c:plotArea>
    <c:plotVisOnly val="1"/>
    <c:dispBlanksAs val="gap"/>
  </c:chart>
  <c:txPr>
    <a:bodyPr/>
    <a:lstStyle/>
    <a:p>
      <a:pPr>
        <a:defRPr lang="zh-CN" sz="1200">
          <a:ea typeface="+mn-ea"/>
          <a:cs typeface="+mn-ea"/>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
          <c:y val="0"/>
          <c:w val="1"/>
          <c:h val="1"/>
        </c:manualLayout>
      </c:layout>
      <c:pieChart>
        <c:varyColors val="1"/>
        <c:ser>
          <c:idx val="0"/>
          <c:order val="0"/>
          <c:tx>
            <c:strRef>
              <c:f>Sheet1!$B$1</c:f>
              <c:strCache>
                <c:ptCount val="1"/>
                <c:pt idx="0">
                  <c:v>销售额</c:v>
                </c:pt>
              </c:strCache>
            </c:strRef>
          </c:tx>
          <c:explosion val="25"/>
          <c:dPt>
            <c:idx val="0"/>
          </c:dPt>
          <c:dPt>
            <c:idx val="1"/>
          </c:dPt>
          <c:dPt>
            <c:idx val="2"/>
          </c:dPt>
          <c:dPt>
            <c:idx val="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defRPr>
                </a:pPr>
                <a:endParaRPr lang="zh-CN"/>
              </a:p>
            </c:txPr>
            <c:dLblPos val="bestFit"/>
            <c:showVal val="1"/>
            <c:showLeaderLines val="1"/>
            <c:extLst>
              <c:ext xmlns:c15="http://schemas.microsoft.com/office/drawing/2012/chart" uri="{CE6537A1-D6FC-4f65-9D91-7224C49458BB}">
                <c15:layout/>
                <c15:showLeaderLines val="1"/>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firstSliceAng val="0"/>
      </c:pieChart>
      <c:spPr>
        <a:noFill/>
        <a:ln>
          <a:noFill/>
        </a:ln>
        <a:effectLst/>
      </c:spPr>
    </c:plotArea>
    <c:plotVisOnly val="1"/>
    <c:dispBlanksAs val="zero"/>
  </c:chart>
  <c:spPr>
    <a:ln>
      <a:noFill/>
    </a:ln>
  </c:spPr>
  <c:txPr>
    <a:bodyPr/>
    <a:lstStyle/>
    <a:p>
      <a:pPr>
        <a:defRPr lang="zh-CN" sz="1800">
          <a:ea typeface="+mn-ea"/>
          <a:cs typeface="+mn-ea"/>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8.3854054975803713E-2"/>
          <c:y val="4.2872551198015023E-2"/>
          <c:w val="0.91614594502419611"/>
          <c:h val="0.75193172980779899"/>
        </c:manualLayout>
      </c:layout>
      <c:barChart>
        <c:barDir val="col"/>
        <c:grouping val="clustered"/>
        <c:ser>
          <c:idx val="0"/>
          <c:order val="0"/>
          <c:tx>
            <c:strRef>
              <c:f>Sheet1!$B$1</c:f>
              <c:strCache>
                <c:ptCount val="1"/>
                <c:pt idx="0">
                  <c:v>系列 1</c:v>
                </c:pt>
              </c:strCache>
            </c:strRef>
          </c:tx>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cat>
            <c:strRef>
              <c:f>Sheet1!$A$2:$A$3</c:f>
              <c:strCache>
                <c:ptCount val="2"/>
                <c:pt idx="0">
                  <c:v>类别 1</c:v>
                </c:pt>
                <c:pt idx="1">
                  <c:v>类别 2</c:v>
                </c:pt>
              </c:strCache>
            </c:strRef>
          </c:cat>
          <c:val>
            <c:numRef>
              <c:f>Sheet1!$C$2:$C$3</c:f>
              <c:numCache>
                <c:formatCode>General</c:formatCode>
                <c:ptCount val="2"/>
                <c:pt idx="0">
                  <c:v>2.4</c:v>
                </c:pt>
                <c:pt idx="1">
                  <c:v>4.4000000000000004</c:v>
                </c:pt>
              </c:numCache>
            </c:numRef>
          </c:val>
        </c:ser>
        <c:dLbls/>
        <c:axId val="118384512"/>
        <c:axId val="118386048"/>
      </c:barChart>
      <c:catAx>
        <c:axId val="118384512"/>
        <c:scaling>
          <c:orientation val="minMax"/>
        </c:scaling>
        <c:axPos val="b"/>
        <c:numFmt formatCode="General" sourceLinked="0"/>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endParaRPr lang="zh-CN"/>
          </a:p>
        </c:txPr>
        <c:crossAx val="118386048"/>
        <c:crosses val="autoZero"/>
        <c:auto val="1"/>
        <c:lblAlgn val="ctr"/>
        <c:lblOffset val="100"/>
      </c:catAx>
      <c:valAx>
        <c:axId val="118386048"/>
        <c:scaling>
          <c:orientation val="minMax"/>
        </c:scaling>
        <c:axPos val="l"/>
        <c:numFmt formatCode="General" sourceLinked="1"/>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endParaRPr lang="zh-CN"/>
          </a:p>
        </c:txPr>
        <c:crossAx val="118384512"/>
        <c:crosses val="autoZero"/>
        <c:crossBetween val="between"/>
      </c:valAx>
      <c:spPr>
        <a:noFill/>
        <a:ln>
          <a:noFill/>
        </a:ln>
        <a:effectLst/>
      </c:spPr>
    </c:plotArea>
    <c:plotVisOnly val="1"/>
    <c:dispBlanksAs val="gap"/>
  </c:chart>
  <c:spPr>
    <a:ln>
      <a:noFill/>
    </a:ln>
  </c:spPr>
  <c:txPr>
    <a:bodyPr/>
    <a:lstStyle/>
    <a:p>
      <a:pPr>
        <a:defRPr lang="zh-CN" sz="1400">
          <a:ea typeface="+mn-ea"/>
          <a:cs typeface="+mn-ea"/>
        </a:defRPr>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1" qsCatId="simple" csTypeId="urn:microsoft.com/office/officeart/2005/8/colors/colorful1#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dirty="0" smtClean="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dgm:t>
    </dgm:pt>
    <dgm:pt modelId="{A0304884-98B4-40B6-9C34-32B5E5299714}" type="par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type="sibTrans" cxnId="{5E360544-9577-46BE-9C30-C9BA0DA59ACC}">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077B69DD-8C99-40D3-BEDA-AA5217282347}" type="par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type="sibTrans" cxnId="{4587FF1A-4194-4FAD-8576-E7B5FB820CA1}">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12250AA1-567C-42E5-8474-E6952071896F}" type="par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type="sibTrans" cxnId="{B519E879-6E05-4A04-94B3-607CBECE9D6F}">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B4E231E5-710E-444F-8E4A-9B8D7B8E1CB6}" type="par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type="sibTrans" cxnId="{11160EC0-3A66-413E-874F-5E498755A4E9}">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46D89025-E97E-49D7-B7DD-441677B70582}" type="par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type="sibTrans" cxnId="{5F8E415E-F174-4C0A-8711-D1E8BA201C5A}">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77305106-A143-4436-8D40-24AF0BFA3442}" type="par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type="sibTrans" cxnId="{B99F5F2C-D879-4A94-98F6-85CD784B6954}">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t>
        <a:bodyPr/>
        <a:lstStyle/>
        <a:p>
          <a:endParaRPr lang="zh-CN" altLang="en-US"/>
        </a:p>
      </dgm:t>
    </dgm:pt>
    <dgm:pt modelId="{2B4D5045-6D29-4B07-B2C5-2DBCBEA282D1}" type="pres">
      <dgm:prSet presAssocID="{EB27D503-2EFE-419E-8FFA-1B1BDED0F46E}" presName="radial" presStyleCnt="0">
        <dgm:presLayoutVars>
          <dgm:animLvl val="ctr"/>
        </dgm:presLayoutVars>
      </dgm:prSet>
      <dgm:spPr/>
      <dgm:t>
        <a:bodyPr/>
        <a:lstStyle/>
        <a:p>
          <a:endParaRPr lang="zh-CN" altLang="en-US"/>
        </a:p>
      </dgm:t>
    </dgm:pt>
    <dgm:pt modelId="{CE00A88B-73F4-420F-B1CF-5BF0052B1278}" type="pres">
      <dgm:prSet presAssocID="{F76782E7-4608-4722-8ACB-C8E973D3724E}" presName="centerShape" presStyleLbl="vennNode1" presStyleIdx="0" presStyleCnt="6"/>
      <dgm:spPr/>
      <dgm:t>
        <a:bodyPr/>
        <a:lstStyle/>
        <a:p>
          <a:endParaRPr lang="zh-CN" altLang="en-US"/>
        </a:p>
      </dgm:t>
    </dgm:pt>
    <dgm:pt modelId="{9F267963-D523-4A71-8F92-DA6BE1638C59}" type="pres">
      <dgm:prSet presAssocID="{2AB2B8E2-6CFD-440A-8A05-13B6B4E80F31}" presName="node" presStyleLbl="vennNode1" presStyleIdx="1" presStyleCnt="6">
        <dgm:presLayoutVars>
          <dgm:bulletEnabled val="1"/>
        </dgm:presLayoutVars>
      </dgm:prSet>
      <dgm:spPr/>
      <dgm:t>
        <a:bodyPr/>
        <a:lstStyle/>
        <a:p>
          <a:endParaRPr lang="zh-CN" altLang="en-US"/>
        </a:p>
      </dgm:t>
    </dgm:pt>
    <dgm:pt modelId="{58643847-3948-4A42-839C-4B449566B6D8}" type="pres">
      <dgm:prSet presAssocID="{A822C787-FB51-465C-81B5-42423C776808}" presName="node" presStyleLbl="vennNode1" presStyleIdx="2" presStyleCnt="6">
        <dgm:presLayoutVars>
          <dgm:bulletEnabled val="1"/>
        </dgm:presLayoutVars>
      </dgm:prSet>
      <dgm:spPr/>
      <dgm:t>
        <a:bodyPr/>
        <a:lstStyle/>
        <a:p>
          <a:endParaRPr lang="zh-CN" altLang="en-US"/>
        </a:p>
      </dgm:t>
    </dgm:pt>
    <dgm:pt modelId="{4ACABEBA-0D5C-41E7-912C-E0012DBA5711}" type="pres">
      <dgm:prSet presAssocID="{AD727651-7534-4791-8FF4-ACB2F6AFF870}" presName="node" presStyleLbl="vennNode1" presStyleIdx="3" presStyleCnt="6">
        <dgm:presLayoutVars>
          <dgm:bulletEnabled val="1"/>
        </dgm:presLayoutVars>
      </dgm:prSet>
      <dgm:spPr/>
      <dgm:t>
        <a:bodyPr/>
        <a:lstStyle/>
        <a:p>
          <a:endParaRPr lang="zh-CN" altLang="en-US"/>
        </a:p>
      </dgm:t>
    </dgm:pt>
    <dgm:pt modelId="{500743A8-B340-4E09-87CD-2B997D16D5D4}" type="pres">
      <dgm:prSet presAssocID="{1B864259-7E0F-4DF9-A2B3-B89110C94209}" presName="node" presStyleLbl="vennNode1" presStyleIdx="4" presStyleCnt="6">
        <dgm:presLayoutVars>
          <dgm:bulletEnabled val="1"/>
        </dgm:presLayoutVars>
      </dgm:prSet>
      <dgm:spPr/>
      <dgm:t>
        <a:bodyPr/>
        <a:lstStyle/>
        <a:p>
          <a:endParaRPr lang="zh-CN" altLang="en-US"/>
        </a:p>
      </dgm:t>
    </dgm:pt>
    <dgm:pt modelId="{19007E95-2091-48F4-BEDE-A6DD04F36F24}" type="pres">
      <dgm:prSet presAssocID="{1569FA95-9393-40DD-8E1D-A6B0113368AE}" presName="node" presStyleLbl="vennNode1" presStyleIdx="5" presStyleCnt="6">
        <dgm:presLayoutVars>
          <dgm:bulletEnabled val="1"/>
        </dgm:presLayoutVars>
      </dgm:prSet>
      <dgm:spPr/>
      <dgm:t>
        <a:bodyPr/>
        <a:lstStyle/>
        <a:p>
          <a:endParaRPr lang="zh-CN" altLang="en-US"/>
        </a:p>
      </dgm:t>
    </dgm:pt>
  </dgm:ptLst>
  <dgm:cxnLst>
    <dgm:cxn modelId="{D6C01474-091A-45B5-8EBE-FA78BD10C42B}" type="presOf" srcId="{F76782E7-4608-4722-8ACB-C8E973D3724E}" destId="{CE00A88B-73F4-420F-B1CF-5BF0052B1278}" srcOrd="0" destOrd="0" presId="urn:microsoft.com/office/officeart/2005/8/layout/radial3"/>
    <dgm:cxn modelId="{15FA1D85-D471-40D6-A702-E560363B6E33}" type="presOf" srcId="{1569FA95-9393-40DD-8E1D-A6B0113368AE}" destId="{19007E95-2091-48F4-BEDE-A6DD04F36F24}" srcOrd="0" destOrd="0" presId="urn:microsoft.com/office/officeart/2005/8/layout/radial3"/>
    <dgm:cxn modelId="{5E360544-9577-46BE-9C30-C9BA0DA59ACC}" srcId="{EB27D503-2EFE-419E-8FFA-1B1BDED0F46E}" destId="{F76782E7-4608-4722-8ACB-C8E973D3724E}" srcOrd="0" destOrd="0" parTransId="{A0304884-98B4-40B6-9C34-32B5E5299714}" sibTransId="{556C6004-F61F-4340-A227-82A97E994178}"/>
    <dgm:cxn modelId="{4587FF1A-4194-4FAD-8576-E7B5FB820CA1}" srcId="{F76782E7-4608-4722-8ACB-C8E973D3724E}" destId="{2AB2B8E2-6CFD-440A-8A05-13B6B4E80F31}" srcOrd="0" destOrd="0" parTransId="{077B69DD-8C99-40D3-BEDA-AA5217282347}" sibTransId="{D42F54AF-CCB7-474D-A1BA-EF1E492D136F}"/>
    <dgm:cxn modelId="{543C8CA1-DF0F-41AE-92D6-E3E7CD6F0E5D}" type="presOf" srcId="{EB27D503-2EFE-419E-8FFA-1B1BDED0F46E}" destId="{E48C2E78-A69C-4EB7-90A4-8E2E4B8826DF}" srcOrd="0" destOrd="0" presId="urn:microsoft.com/office/officeart/2005/8/layout/radial3"/>
    <dgm:cxn modelId="{249CB46B-5A1B-46ED-B85C-868167BF5A7B}" type="presOf" srcId="{2AB2B8E2-6CFD-440A-8A05-13B6B4E80F31}" destId="{9F267963-D523-4A71-8F92-DA6BE1638C59}" srcOrd="0" destOrd="0" presId="urn:microsoft.com/office/officeart/2005/8/layout/radial3"/>
    <dgm:cxn modelId="{E455CA4A-B29A-4297-BA19-E7D114320EA4}" type="presOf" srcId="{1B864259-7E0F-4DF9-A2B3-B89110C94209}" destId="{500743A8-B340-4E09-87CD-2B997D16D5D4}" srcOrd="0" destOrd="0" presId="urn:microsoft.com/office/officeart/2005/8/layout/radial3"/>
    <dgm:cxn modelId="{5F8E415E-F174-4C0A-8711-D1E8BA201C5A}" srcId="{F76782E7-4608-4722-8ACB-C8E973D3724E}" destId="{1569FA95-9393-40DD-8E1D-A6B0113368AE}" srcOrd="4" destOrd="0" parTransId="{46D89025-E97E-49D7-B7DD-441677B70582}" sibTransId="{9B623D02-B94F-4B0D-A976-FBA07E1288BC}"/>
    <dgm:cxn modelId="{B99F5F2C-D879-4A94-98F6-85CD784B6954}" srcId="{F76782E7-4608-4722-8ACB-C8E973D3724E}" destId="{1B864259-7E0F-4DF9-A2B3-B89110C94209}" srcOrd="3" destOrd="0" parTransId="{77305106-A143-4436-8D40-24AF0BFA3442}" sibTransId="{11ED9039-6630-4820-9A79-7888365205CE}"/>
    <dgm:cxn modelId="{11160EC0-3A66-413E-874F-5E498755A4E9}" srcId="{F76782E7-4608-4722-8ACB-C8E973D3724E}" destId="{AD727651-7534-4791-8FF4-ACB2F6AFF870}" srcOrd="2" destOrd="0" parTransId="{B4E231E5-710E-444F-8E4A-9B8D7B8E1CB6}" sibTransId="{4F6AE446-5048-475A-A4D1-1B93A14B3E6C}"/>
    <dgm:cxn modelId="{B9255F56-7E9A-46D9-9970-2737D6B62A94}" type="presOf" srcId="{A822C787-FB51-465C-81B5-42423C776808}" destId="{58643847-3948-4A42-839C-4B449566B6D8}" srcOrd="0" destOrd="0" presId="urn:microsoft.com/office/officeart/2005/8/layout/radial3"/>
    <dgm:cxn modelId="{B519E879-6E05-4A04-94B3-607CBECE9D6F}" srcId="{F76782E7-4608-4722-8ACB-C8E973D3724E}" destId="{A822C787-FB51-465C-81B5-42423C776808}" srcOrd="1" destOrd="0" parTransId="{12250AA1-567C-42E5-8474-E6952071896F}" sibTransId="{A6CB2B05-332B-43FB-A826-06F6FC4CEB21}"/>
    <dgm:cxn modelId="{7DB6D087-535B-4504-A9A4-4693B91A3876}" type="presOf" srcId="{AD727651-7534-4791-8FF4-ACB2F6AFF870}" destId="{4ACABEBA-0D5C-41E7-912C-E0012DBA5711}" srcOrd="0" destOrd="0" presId="urn:microsoft.com/office/officeart/2005/8/layout/radial3"/>
    <dgm:cxn modelId="{427E502D-AB29-4AEB-A8CD-4ACEC00A882A}" type="presParOf" srcId="{E48C2E78-A69C-4EB7-90A4-8E2E4B8826DF}" destId="{2B4D5045-6D29-4B07-B2C5-2DBCBEA282D1}" srcOrd="0" destOrd="0" presId="urn:microsoft.com/office/officeart/2005/8/layout/radial3"/>
    <dgm:cxn modelId="{206E3EE5-03EB-4681-8E40-E45069DFDC06}" type="presParOf" srcId="{2B4D5045-6D29-4B07-B2C5-2DBCBEA282D1}" destId="{CE00A88B-73F4-420F-B1CF-5BF0052B1278}" srcOrd="0" destOrd="0" presId="urn:microsoft.com/office/officeart/2005/8/layout/radial3"/>
    <dgm:cxn modelId="{03932D06-D6D3-4A92-AD36-5AC5D436FF89}" type="presParOf" srcId="{2B4D5045-6D29-4B07-B2C5-2DBCBEA282D1}" destId="{9F267963-D523-4A71-8F92-DA6BE1638C59}" srcOrd="1" destOrd="0" presId="urn:microsoft.com/office/officeart/2005/8/layout/radial3"/>
    <dgm:cxn modelId="{8D0D7C53-C523-474B-B5F5-4AB61C6DF77F}" type="presParOf" srcId="{2B4D5045-6D29-4B07-B2C5-2DBCBEA282D1}" destId="{58643847-3948-4A42-839C-4B449566B6D8}" srcOrd="2" destOrd="0" presId="urn:microsoft.com/office/officeart/2005/8/layout/radial3"/>
    <dgm:cxn modelId="{6959A7D5-DE1A-4DD7-9CAF-18DE6A4CED00}" type="presParOf" srcId="{2B4D5045-6D29-4B07-B2C5-2DBCBEA282D1}" destId="{4ACABEBA-0D5C-41E7-912C-E0012DBA5711}" srcOrd="3" destOrd="0" presId="urn:microsoft.com/office/officeart/2005/8/layout/radial3"/>
    <dgm:cxn modelId="{7A6F113E-550B-43B3-BF45-0DF1CCAE3365}" type="presParOf" srcId="{2B4D5045-6D29-4B07-B2C5-2DBCBEA282D1}" destId="{500743A8-B340-4E09-87CD-2B997D16D5D4}" srcOrd="4" destOrd="0" presId="urn:microsoft.com/office/officeart/2005/8/layout/radial3"/>
    <dgm:cxn modelId="{E884B740-2CCD-46ED-A3A5-55F45163D3E3}"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CN" altLang="en-US" sz="4600" kern="1200" dirty="0" smtClean="0">
              <a:latin typeface="微软雅黑" panose="020B0503020204020204" pitchFamily="34" charset="-122"/>
              <a:ea typeface="微软雅黑" panose="020B0503020204020204" pitchFamily="34" charset="-122"/>
            </a:rPr>
            <a:t>标题</a:t>
          </a:r>
          <a:endParaRPr lang="zh-CN" altLang="en-US" sz="4600" kern="1200" dirty="0">
            <a:latin typeface="微软雅黑" panose="020B0503020204020204" pitchFamily="34" charset="-122"/>
            <a:ea typeface="微软雅黑" panose="020B0503020204020204" pitchFamily="34" charset="-122"/>
          </a:endParaRPr>
        </a:p>
      </dsp:txBody>
      <dsp:txXfrm>
        <a:off x="1820987" y="794128"/>
        <a:ext cx="1840855" cy="1840855"/>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2281201" y="56794"/>
        <a:ext cx="920427" cy="920427"/>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3420136" y="884279"/>
        <a:ext cx="920427" cy="920427"/>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2985101" y="2223177"/>
        <a:ext cx="920427" cy="920427"/>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1577300" y="2223177"/>
        <a:ext cx="920427" cy="920427"/>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anose="020B0503020204020204" pitchFamily="34" charset="-122"/>
              <a:ea typeface="微软雅黑" panose="020B0503020204020204" pitchFamily="34" charset="-122"/>
            </a:rPr>
            <a:t>文本</a:t>
          </a:r>
          <a:endParaRPr lang="zh-CN" altLang="en-US" sz="2300" kern="1200" dirty="0">
            <a:latin typeface="微软雅黑" panose="020B0503020204020204" pitchFamily="34" charset="-122"/>
            <a:ea typeface="微软雅黑" panose="020B0503020204020204" pitchFamily="34" charset="-122"/>
          </a:endParaRPr>
        </a:p>
      </dsp:txBody>
      <dsp:txXfrm>
        <a:off x="1142266" y="884279"/>
        <a:ext cx="920427" cy="9204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52245-03A6-43DA-8410-EB3FDC58E181}"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DAE3F-559D-4B1A-8C1C-4A16DD1070C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p>
          <a:p>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p>
          <a:p>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63DDAE3F-559D-4B1A-8C1C-4A16DD1070C3}" type="slidenum">
              <a:rPr lang="zh-CN" altLang="en-US" smtClean="0"/>
              <a:pPr/>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16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pPr/>
              <a:t>18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pPr/>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pPr/>
              <a:t>31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pPr/>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8390" y="188662"/>
            <a:ext cx="10515600" cy="469064"/>
          </a:xfrm>
        </p:spPr>
        <p:txBody>
          <a:bodyPr>
            <a:normAutofit/>
          </a:bodyPr>
          <a:lstStyle>
            <a:lvl1pPr>
              <a:defRPr sz="3200" b="1">
                <a:solidFill>
                  <a:srgbClr val="68A5CA"/>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microsoft.com/office/2007/relationships/hdphoto" Target="../media/hdphoto4.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23138" y="2761471"/>
            <a:ext cx="7372349" cy="995209"/>
          </a:xfrm>
          <a:prstGeom prst="rect">
            <a:avLst/>
          </a:prstGeom>
          <a:noFill/>
        </p:spPr>
        <p:txBody>
          <a:bodyPr>
            <a:spAutoFit/>
          </a:bodyPr>
          <a:lstStyle/>
          <a:p>
            <a:pPr algn="ctr">
              <a:defRPr/>
            </a:pPr>
            <a:r>
              <a:rPr lang="zh-CN" altLang="en-US" sz="5865" b="1" dirty="0" smtClean="0">
                <a:solidFill>
                  <a:srgbClr val="F3706D"/>
                </a:solidFill>
                <a:latin typeface="+mn-ea"/>
              </a:rPr>
              <a:t>小清新论文</a:t>
            </a:r>
            <a:r>
              <a:rPr lang="zh-CN" altLang="en-US" sz="5865" b="1" dirty="0">
                <a:solidFill>
                  <a:srgbClr val="F3706D"/>
                </a:solidFill>
                <a:latin typeface="+mn-ea"/>
              </a:rPr>
              <a:t>答辩模板</a:t>
            </a:r>
          </a:p>
        </p:txBody>
      </p:sp>
      <p:grpSp>
        <p:nvGrpSpPr>
          <p:cNvPr id="3" name="组合 27"/>
          <p:cNvGrpSpPr/>
          <p:nvPr/>
        </p:nvGrpSpPr>
        <p:grpSpPr bwMode="auto">
          <a:xfrm>
            <a:off x="5356838" y="981356"/>
            <a:ext cx="1504949" cy="1504949"/>
            <a:chOff x="2558424" y="1401428"/>
            <a:chExt cx="1318727" cy="1318727"/>
          </a:xfrm>
        </p:grpSpPr>
        <p:sp>
          <p:nvSpPr>
            <p:cNvPr id="4" name="椭圆 3"/>
            <p:cNvSpPr/>
            <p:nvPr/>
          </p:nvSpPr>
          <p:spPr>
            <a:xfrm>
              <a:off x="2558424" y="1401428"/>
              <a:ext cx="1318727" cy="1318727"/>
            </a:xfrm>
            <a:prstGeom prst="ellipse">
              <a:avLst/>
            </a:prstGeom>
            <a:solidFill>
              <a:srgbClr val="68A5C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ysClr val="windowText" lastClr="000000"/>
                </a:solidFill>
              </a:endParaRPr>
            </a:p>
          </p:txBody>
        </p:sp>
        <p:sp>
          <p:nvSpPr>
            <p:cNvPr id="5" name="Freeform 11"/>
            <p:cNvSpPr/>
            <p:nvPr/>
          </p:nvSpPr>
          <p:spPr bwMode="auto">
            <a:xfrm>
              <a:off x="2675273" y="1815037"/>
              <a:ext cx="1085030"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pPr>
                <a:defRPr/>
              </a:pPr>
              <a:endParaRPr lang="zh-CN" altLang="en-US">
                <a:solidFill>
                  <a:sysClr val="windowText" lastClr="000000"/>
                </a:solidFill>
              </a:endParaRPr>
            </a:p>
          </p:txBody>
        </p:sp>
      </p:grpSp>
      <p:sp>
        <p:nvSpPr>
          <p:cNvPr id="6" name="文本框 5"/>
          <p:cNvSpPr txBox="1"/>
          <p:nvPr/>
        </p:nvSpPr>
        <p:spPr>
          <a:xfrm>
            <a:off x="3983121" y="3807105"/>
            <a:ext cx="4552951" cy="461665"/>
          </a:xfrm>
          <a:prstGeom prst="rect">
            <a:avLst/>
          </a:prstGeom>
          <a:noFill/>
        </p:spPr>
        <p:txBody>
          <a:bodyPr>
            <a:spAutoFit/>
          </a:bodyPr>
          <a:lstStyle/>
          <a:p>
            <a:pPr>
              <a:defRPr/>
            </a:pPr>
            <a:r>
              <a:rPr lang="zh-CN" altLang="en-US" sz="2400" dirty="0">
                <a:solidFill>
                  <a:srgbClr val="68A5CA"/>
                </a:solidFill>
                <a:latin typeface="+mn-ea"/>
              </a:rPr>
              <a:t>请填写论文副标题或补充内容</a:t>
            </a:r>
          </a:p>
        </p:txBody>
      </p:sp>
      <p:sp>
        <p:nvSpPr>
          <p:cNvPr id="7" name="文本框 6"/>
          <p:cNvSpPr txBox="1"/>
          <p:nvPr/>
        </p:nvSpPr>
        <p:spPr>
          <a:xfrm>
            <a:off x="3394909" y="4680733"/>
            <a:ext cx="3162300" cy="368300"/>
          </a:xfrm>
          <a:prstGeom prst="rect">
            <a:avLst/>
          </a:prstGeom>
          <a:noFill/>
        </p:spPr>
        <p:txBody>
          <a:bodyPr>
            <a:spAutoFit/>
          </a:bodyPr>
          <a:lstStyle/>
          <a:p>
            <a:pPr>
              <a:defRPr/>
            </a:pPr>
            <a:r>
              <a:rPr lang="zh-CN" altLang="en-US" dirty="0">
                <a:solidFill>
                  <a:srgbClr val="68A5CA"/>
                </a:solidFill>
              </a:rPr>
              <a:t>答辩学生</a:t>
            </a:r>
            <a:r>
              <a:rPr lang="zh-CN" altLang="en-US" dirty="0" smtClean="0">
                <a:solidFill>
                  <a:srgbClr val="68A5CA"/>
                </a:solidFill>
              </a:rPr>
              <a:t>：亮亮图文</a:t>
            </a:r>
            <a:endParaRPr lang="zh-CN" altLang="en-US" dirty="0">
              <a:solidFill>
                <a:srgbClr val="68A5CA"/>
              </a:solidFill>
            </a:endParaRPr>
          </a:p>
        </p:txBody>
      </p:sp>
      <p:sp>
        <p:nvSpPr>
          <p:cNvPr id="8" name="文本框 7"/>
          <p:cNvSpPr txBox="1"/>
          <p:nvPr/>
        </p:nvSpPr>
        <p:spPr>
          <a:xfrm>
            <a:off x="6739242" y="4680733"/>
            <a:ext cx="3162300" cy="368300"/>
          </a:xfrm>
          <a:prstGeom prst="rect">
            <a:avLst/>
          </a:prstGeom>
          <a:noFill/>
        </p:spPr>
        <p:txBody>
          <a:bodyPr>
            <a:spAutoFit/>
          </a:bodyPr>
          <a:lstStyle/>
          <a:p>
            <a:pPr>
              <a:defRPr/>
            </a:pPr>
            <a:r>
              <a:rPr lang="zh-CN" altLang="en-US" dirty="0">
                <a:solidFill>
                  <a:srgbClr val="68A5CA"/>
                </a:solidFill>
              </a:rPr>
              <a:t>指导老师</a:t>
            </a:r>
            <a:r>
              <a:rPr lang="zh-CN" altLang="en-US" dirty="0" smtClean="0">
                <a:solidFill>
                  <a:srgbClr val="68A5CA"/>
                </a:solidFill>
              </a:rPr>
              <a:t>：亮亮图文</a:t>
            </a:r>
            <a:endParaRPr lang="zh-CN" altLang="en-US" dirty="0">
              <a:solidFill>
                <a:srgbClr val="68A5CA"/>
              </a:solidFill>
            </a:endParaRPr>
          </a:p>
        </p:txBody>
      </p:sp>
      <p:pic>
        <p:nvPicPr>
          <p:cNvPr id="9" name="Vitamin String Quartet - Get Lucky (String Quartet Tribute to Daft Punk)">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536072" y="-253365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899"/>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1399"/>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35" repeatCount="indefinite" fill="hold" display="0">
                  <p:stCondLst>
                    <p:cond delay="indefinite"/>
                  </p:stCondLst>
                  <p:endCondLst>
                    <p:cond evt="onStopAudio" delay="0">
                      <p:tgtEl>
                        <p:sldTgt/>
                      </p:tgtEl>
                    </p:cond>
                  </p:endCondLst>
                </p:cTn>
                <p:tgtEl>
                  <p:spTgt spid="9"/>
                </p:tgtEl>
              </p:cMediaNode>
            </p:video>
          </p:childTnLst>
        </p:cTn>
      </p:par>
    </p:tnLst>
    <p:bldLst>
      <p:bldP spid="2"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矩形 22"/>
          <p:cNvSpPr/>
          <p:nvPr/>
        </p:nvSpPr>
        <p:spPr>
          <a:xfrm>
            <a:off x="7516686" y="5133647"/>
            <a:ext cx="4173746"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8415" y="3057843"/>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8344" y="2984562"/>
            <a:ext cx="3822088"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8221" y="5092800"/>
            <a:ext cx="3773887" cy="701299"/>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gn="ctr">
              <a:lnSpc>
                <a:spcPct val="130000"/>
              </a:lnSpc>
              <a:buClr>
                <a:srgbClr val="5ADAB0"/>
              </a:buClr>
              <a:buSzPct val="50000"/>
              <a:defRPr/>
            </a:pP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请在此处输入您的文本，或者复制您的文字粘贴请在此处输入您的文本，或者复制您的文字粘贴</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3287228" y="1880910"/>
            <a:ext cx="610135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smtClean="0">
                <a:solidFill>
                  <a:srgbClr val="F3706D"/>
                </a:solidFill>
                <a:latin typeface="方正兰亭黑_GBK"/>
                <a:ea typeface="方正兰亭黑_GBK"/>
              </a:rPr>
              <a:t>02.</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选题意义及研究现状</a:t>
            </a:r>
          </a:p>
        </p:txBody>
      </p:sp>
      <p:sp>
        <p:nvSpPr>
          <p:cNvPr id="3" name="文本框 6"/>
          <p:cNvSpPr txBox="1">
            <a:spLocks noChangeArrowheads="1"/>
          </p:cNvSpPr>
          <p:nvPr/>
        </p:nvSpPr>
        <p:spPr bwMode="auto">
          <a:xfrm>
            <a:off x="2864035" y="2660611"/>
            <a:ext cx="6947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218474"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1769" y="1559268"/>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912" y="2927422"/>
            <a:ext cx="1869933"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8650" y="1316765"/>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8242" y="1604798"/>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p>
        </p:txBody>
      </p:sp>
      <p:sp>
        <p:nvSpPr>
          <p:cNvPr id="6" name="椭圆 5"/>
          <p:cNvSpPr/>
          <p:nvPr/>
        </p:nvSpPr>
        <p:spPr>
          <a:xfrm>
            <a:off x="6545639" y="2333572"/>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913" y="3701726"/>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90115" y="2091069"/>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3261" y="477562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914" y="4533125"/>
            <a:ext cx="5807211"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50142" y="4533123"/>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4081" y="2389916"/>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p>
        </p:txBody>
      </p:sp>
      <p:sp>
        <p:nvSpPr>
          <p:cNvPr id="13" name="TextBox 12"/>
          <p:cNvSpPr txBox="1"/>
          <p:nvPr/>
        </p:nvSpPr>
        <p:spPr>
          <a:xfrm>
            <a:off x="6962103" y="4869161"/>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p>
        </p:txBody>
      </p:sp>
      <p:sp>
        <p:nvSpPr>
          <p:cNvPr id="14" name="标题 1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189679" y="1998499"/>
            <a:ext cx="2668239" cy="1381125"/>
            <a:chOff x="0" y="0"/>
            <a:chExt cx="2669808" cy="1380959"/>
          </a:xfrm>
          <a:solidFill>
            <a:schemeClr val="accent2"/>
          </a:solidFill>
        </p:grpSpPr>
        <p:grpSp>
          <p:nvGrpSpPr>
            <p:cNvPr id="3" name="组合 49"/>
            <p:cNvGrpSpPr/>
            <p:nvPr/>
          </p:nvGrpSpPr>
          <p:grpSpPr bwMode="auto">
            <a:xfrm>
              <a:off x="0" y="0"/>
              <a:ext cx="2669808" cy="1380959"/>
              <a:chOff x="0" y="0"/>
              <a:chExt cx="1908982" cy="987422"/>
            </a:xfrm>
            <a:grpFill/>
          </p:grpSpPr>
          <p:sp>
            <p:nvSpPr>
              <p:cNvPr id="5" name="下箭头 50"/>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51"/>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 name="文本框 52"/>
            <p:cNvSpPr>
              <a:spLocks noChangeArrowheads="1"/>
            </p:cNvSpPr>
            <p:nvPr/>
          </p:nvSpPr>
          <p:spPr bwMode="auto">
            <a:xfrm>
              <a:off x="144183" y="39385"/>
              <a:ext cx="533103" cy="707801"/>
            </a:xfrm>
            <a:prstGeom prst="rect">
              <a:avLst/>
            </a:prstGeom>
            <a:noFill/>
            <a:ln>
              <a:noFill/>
            </a:ln>
            <a:extLst>
              <a:ext uri="{91240B29-F687-4F45-9708-019B960494DF}">
                <a14:hiddenLine xmlns:a14="http://schemas.microsoft.com/office/drawing/2010/main" xmlns=""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53"/>
          <p:cNvGrpSpPr/>
          <p:nvPr/>
        </p:nvGrpSpPr>
        <p:grpSpPr bwMode="auto">
          <a:xfrm>
            <a:off x="4762676" y="1998499"/>
            <a:ext cx="2669827" cy="1381125"/>
            <a:chOff x="0" y="0"/>
            <a:chExt cx="2669808" cy="1380959"/>
          </a:xfrm>
          <a:solidFill>
            <a:schemeClr val="accent3"/>
          </a:solidFill>
        </p:grpSpPr>
        <p:grpSp>
          <p:nvGrpSpPr>
            <p:cNvPr id="8" name="组合 54"/>
            <p:cNvGrpSpPr/>
            <p:nvPr/>
          </p:nvGrpSpPr>
          <p:grpSpPr bwMode="auto">
            <a:xfrm>
              <a:off x="0" y="0"/>
              <a:ext cx="2669808" cy="1380959"/>
              <a:chOff x="0" y="0"/>
              <a:chExt cx="1908982" cy="987422"/>
            </a:xfrm>
            <a:grpFill/>
          </p:grpSpPr>
          <p:sp>
            <p:nvSpPr>
              <p:cNvPr id="10" name="下箭头 56"/>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57"/>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文本框 55"/>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xmlns=""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58"/>
          <p:cNvGrpSpPr/>
          <p:nvPr/>
        </p:nvGrpSpPr>
        <p:grpSpPr bwMode="auto">
          <a:xfrm>
            <a:off x="8337261" y="1998499"/>
            <a:ext cx="2669827" cy="1381125"/>
            <a:chOff x="0" y="0"/>
            <a:chExt cx="2669808" cy="1380959"/>
          </a:xfrm>
          <a:solidFill>
            <a:schemeClr val="accent4"/>
          </a:solidFill>
        </p:grpSpPr>
        <p:grpSp>
          <p:nvGrpSpPr>
            <p:cNvPr id="13" name="组合 59"/>
            <p:cNvGrpSpPr/>
            <p:nvPr/>
          </p:nvGrpSpPr>
          <p:grpSpPr bwMode="auto">
            <a:xfrm>
              <a:off x="0" y="0"/>
              <a:ext cx="2669808" cy="1380959"/>
              <a:chOff x="0" y="0"/>
              <a:chExt cx="1908982" cy="987422"/>
            </a:xfrm>
            <a:grpFill/>
          </p:grpSpPr>
          <p:sp>
            <p:nvSpPr>
              <p:cNvPr id="15" name="下箭头 61"/>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62"/>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60"/>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xmlns=""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任意多边形 9"/>
          <p:cNvSpPr>
            <a:spLocks noChangeArrowheads="1"/>
          </p:cNvSpPr>
          <p:nvPr/>
        </p:nvSpPr>
        <p:spPr bwMode="auto">
          <a:xfrm>
            <a:off x="4229344"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63"/>
          <p:cNvSpPr>
            <a:spLocks noChangeArrowheads="1"/>
          </p:cNvSpPr>
          <p:nvPr/>
        </p:nvSpPr>
        <p:spPr bwMode="auto">
          <a:xfrm>
            <a:off x="7905516"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37"/>
          <p:cNvSpPr txBox="1"/>
          <p:nvPr/>
        </p:nvSpPr>
        <p:spPr>
          <a:xfrm>
            <a:off x="1013919"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6"/>
          <p:cNvSpPr txBox="1"/>
          <p:nvPr/>
        </p:nvSpPr>
        <p:spPr>
          <a:xfrm>
            <a:off x="1333777"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4442817"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6"/>
          <p:cNvSpPr txBox="1"/>
          <p:nvPr/>
        </p:nvSpPr>
        <p:spPr>
          <a:xfrm>
            <a:off x="4762674"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7"/>
          <p:cNvSpPr txBox="1"/>
          <p:nvPr/>
        </p:nvSpPr>
        <p:spPr>
          <a:xfrm>
            <a:off x="8161586"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8481443"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7"/>
          <p:cNvGrpSpPr/>
          <p:nvPr/>
        </p:nvGrpSpPr>
        <p:grpSpPr>
          <a:xfrm>
            <a:off x="2525192" y="1600201"/>
            <a:ext cx="7143205" cy="4486939"/>
            <a:chOff x="2032000" y="876235"/>
            <a:chExt cx="8127999" cy="5105528"/>
          </a:xfrm>
          <a:solidFill>
            <a:schemeClr val="bg1">
              <a:lumMod val="85000"/>
              <a:alpha val="60000"/>
            </a:schemeClr>
          </a:solidFill>
        </p:grpSpPr>
        <p:sp>
          <p:nvSpPr>
            <p:cNvPr id="14" name="Freeform 8"/>
            <p:cNvSpPr/>
            <p:nvPr/>
          </p:nvSpPr>
          <p:spPr>
            <a:xfrm>
              <a:off x="3564940"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algn="ctr" defTabSz="2889250">
                <a:lnSpc>
                  <a:spcPct val="90000"/>
                </a:lnSpc>
                <a:spcBef>
                  <a:spcPct val="0"/>
                </a:spcBef>
                <a:spcAft>
                  <a:spcPct val="35000"/>
                </a:spcAft>
              </a:pPr>
              <a:endParaRPr lang="en-US" sz="6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
            <p:cNvSpPr/>
            <p:nvPr/>
          </p:nvSpPr>
          <p:spPr>
            <a:xfrm>
              <a:off x="6058611" y="876235"/>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0"/>
            <p:cNvSpPr/>
            <p:nvPr/>
          </p:nvSpPr>
          <p:spPr>
            <a:xfrm>
              <a:off x="4907686" y="512097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1"/>
            <p:cNvSpPr/>
            <p:nvPr/>
          </p:nvSpPr>
          <p:spPr>
            <a:xfrm>
              <a:off x="8216595" y="284901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2"/>
            <p:cNvSpPr/>
            <p:nvPr/>
          </p:nvSpPr>
          <p:spPr>
            <a:xfrm>
              <a:off x="6532473" y="5495717"/>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3"/>
            <p:cNvSpPr/>
            <p:nvPr/>
          </p:nvSpPr>
          <p:spPr>
            <a:xfrm>
              <a:off x="5007660" y="1567013"/>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4"/>
            <p:cNvSpPr/>
            <p:nvPr/>
          </p:nvSpPr>
          <p:spPr>
            <a:xfrm>
              <a:off x="3898188" y="3582165"/>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15"/>
            <p:cNvSpPr/>
            <p:nvPr/>
          </p:nvSpPr>
          <p:spPr>
            <a:xfrm>
              <a:off x="2199436" y="1864155"/>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Oval 16"/>
            <p:cNvSpPr/>
            <p:nvPr/>
          </p:nvSpPr>
          <p:spPr>
            <a:xfrm>
              <a:off x="5566867" y="1582330"/>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7"/>
            <p:cNvSpPr/>
            <p:nvPr/>
          </p:nvSpPr>
          <p:spPr>
            <a:xfrm>
              <a:off x="2366060" y="4161132"/>
              <a:ext cx="878636" cy="87866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18"/>
            <p:cNvSpPr/>
            <p:nvPr/>
          </p:nvSpPr>
          <p:spPr>
            <a:xfrm>
              <a:off x="8383219" y="1028380"/>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Oval 19"/>
            <p:cNvSpPr/>
            <p:nvPr/>
          </p:nvSpPr>
          <p:spPr>
            <a:xfrm>
              <a:off x="7590739" y="2254728"/>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0"/>
            <p:cNvSpPr/>
            <p:nvPr/>
          </p:nvSpPr>
          <p:spPr>
            <a:xfrm>
              <a:off x="2032000" y="5206744"/>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1"/>
            <p:cNvSpPr/>
            <p:nvPr/>
          </p:nvSpPr>
          <p:spPr>
            <a:xfrm>
              <a:off x="5541670" y="470538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8" name="Picture 2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73190" y="2110734"/>
            <a:ext cx="4221341" cy="3519948"/>
          </a:xfrm>
          <a:prstGeom prst="rect">
            <a:avLst/>
          </a:prstGeom>
        </p:spPr>
      </p:pic>
      <p:grpSp>
        <p:nvGrpSpPr>
          <p:cNvPr id="2" name="组合 1"/>
          <p:cNvGrpSpPr/>
          <p:nvPr/>
        </p:nvGrpSpPr>
        <p:grpSpPr>
          <a:xfrm>
            <a:off x="1212906" y="1732746"/>
            <a:ext cx="2524574" cy="760150"/>
            <a:chOff x="1212112" y="1732746"/>
            <a:chExt cx="2524574" cy="760150"/>
          </a:xfrm>
        </p:grpSpPr>
        <p:sp>
          <p:nvSpPr>
            <p:cNvPr id="29" name="Oval 23"/>
            <p:cNvSpPr/>
            <p:nvPr/>
          </p:nvSpPr>
          <p:spPr>
            <a:xfrm>
              <a:off x="1212112" y="1813778"/>
              <a:ext cx="496601" cy="4966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Straight Connector 25"/>
            <p:cNvCxnSpPr/>
            <p:nvPr/>
          </p:nvCxnSpPr>
          <p:spPr>
            <a:xfrm>
              <a:off x="1751988" y="2062078"/>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87276" y="173274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TextBox 31"/>
            <p:cNvSpPr txBox="1"/>
            <p:nvPr/>
          </p:nvSpPr>
          <p:spPr>
            <a:xfrm>
              <a:off x="1784406" y="209278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组合 53"/>
          <p:cNvGrpSpPr/>
          <p:nvPr/>
        </p:nvGrpSpPr>
        <p:grpSpPr>
          <a:xfrm>
            <a:off x="1991544" y="5013176"/>
            <a:ext cx="2524574" cy="760150"/>
            <a:chOff x="2569681" y="5189130"/>
            <a:chExt cx="2524574" cy="760150"/>
          </a:xfrm>
        </p:grpSpPr>
        <p:sp>
          <p:nvSpPr>
            <p:cNvPr id="33" name="Oval 28"/>
            <p:cNvSpPr/>
            <p:nvPr/>
          </p:nvSpPr>
          <p:spPr>
            <a:xfrm>
              <a:off x="2569681" y="5247387"/>
              <a:ext cx="496601" cy="496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Straight Connector 29"/>
            <p:cNvCxnSpPr/>
            <p:nvPr/>
          </p:nvCxnSpPr>
          <p:spPr>
            <a:xfrm>
              <a:off x="3109557" y="5495687"/>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44845" y="5189130"/>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3141975" y="5549170"/>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组合 52"/>
          <p:cNvGrpSpPr/>
          <p:nvPr/>
        </p:nvGrpSpPr>
        <p:grpSpPr>
          <a:xfrm>
            <a:off x="915194" y="3573016"/>
            <a:ext cx="2524574" cy="760150"/>
            <a:chOff x="914400" y="3573016"/>
            <a:chExt cx="2524574" cy="760150"/>
          </a:xfrm>
        </p:grpSpPr>
        <p:sp>
          <p:nvSpPr>
            <p:cNvPr id="37" name="Oval 32"/>
            <p:cNvSpPr/>
            <p:nvPr/>
          </p:nvSpPr>
          <p:spPr>
            <a:xfrm>
              <a:off x="914400" y="3630820"/>
              <a:ext cx="496601" cy="4966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33"/>
            <p:cNvCxnSpPr/>
            <p:nvPr/>
          </p:nvCxnSpPr>
          <p:spPr>
            <a:xfrm>
              <a:off x="1454276" y="3879120"/>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89564" y="357301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1486694" y="393305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5" name="组合 54"/>
          <p:cNvGrpSpPr/>
          <p:nvPr/>
        </p:nvGrpSpPr>
        <p:grpSpPr>
          <a:xfrm>
            <a:off x="8818316" y="2033278"/>
            <a:ext cx="2465874" cy="747650"/>
            <a:chOff x="8817522" y="2033278"/>
            <a:chExt cx="2465874" cy="747650"/>
          </a:xfrm>
        </p:grpSpPr>
        <p:sp>
          <p:nvSpPr>
            <p:cNvPr id="41" name="Oval 36"/>
            <p:cNvSpPr/>
            <p:nvPr/>
          </p:nvSpPr>
          <p:spPr>
            <a:xfrm>
              <a:off x="10786795" y="2098573"/>
              <a:ext cx="496601" cy="4966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37"/>
            <p:cNvCxnSpPr/>
            <p:nvPr/>
          </p:nvCxnSpPr>
          <p:spPr>
            <a:xfrm flipH="1">
              <a:off x="9457724" y="234687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513842" y="2033278"/>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TextBox 43"/>
            <p:cNvSpPr txBox="1"/>
            <p:nvPr/>
          </p:nvSpPr>
          <p:spPr>
            <a:xfrm>
              <a:off x="8817522" y="2380818"/>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6" name="组合 55"/>
          <p:cNvGrpSpPr/>
          <p:nvPr/>
        </p:nvGrpSpPr>
        <p:grpSpPr>
          <a:xfrm>
            <a:off x="8330732" y="3516276"/>
            <a:ext cx="2421943" cy="776821"/>
            <a:chOff x="8329937" y="3516275"/>
            <a:chExt cx="2421943" cy="776821"/>
          </a:xfrm>
        </p:grpSpPr>
        <p:sp>
          <p:nvSpPr>
            <p:cNvPr id="45" name="Oval 40"/>
            <p:cNvSpPr/>
            <p:nvPr/>
          </p:nvSpPr>
          <p:spPr>
            <a:xfrm>
              <a:off x="10255279" y="3612813"/>
              <a:ext cx="496601" cy="4966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41"/>
            <p:cNvCxnSpPr/>
            <p:nvPr/>
          </p:nvCxnSpPr>
          <p:spPr>
            <a:xfrm flipH="1">
              <a:off x="8926208" y="386111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982326" y="3516275"/>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8329937" y="3892986"/>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组合 56"/>
          <p:cNvGrpSpPr/>
          <p:nvPr/>
        </p:nvGrpSpPr>
        <p:grpSpPr>
          <a:xfrm>
            <a:off x="8713087" y="4797153"/>
            <a:ext cx="2421943" cy="776821"/>
            <a:chOff x="8712292" y="4797152"/>
            <a:chExt cx="2421943" cy="776821"/>
          </a:xfrm>
        </p:grpSpPr>
        <p:sp>
          <p:nvSpPr>
            <p:cNvPr id="49" name="Oval 44"/>
            <p:cNvSpPr/>
            <p:nvPr/>
          </p:nvSpPr>
          <p:spPr>
            <a:xfrm>
              <a:off x="10637634" y="4864684"/>
              <a:ext cx="496601" cy="4966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45"/>
            <p:cNvCxnSpPr/>
            <p:nvPr/>
          </p:nvCxnSpPr>
          <p:spPr>
            <a:xfrm flipH="1">
              <a:off x="9308563" y="5112984"/>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64681" y="4797152"/>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TextBox 51"/>
            <p:cNvSpPr txBox="1"/>
            <p:nvPr/>
          </p:nvSpPr>
          <p:spPr>
            <a:xfrm>
              <a:off x="8712292" y="5173863"/>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 name="标题 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par>
                                <p:cTn id="15" presetID="2" presetClass="entr" presetSubtype="8"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75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25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25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75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1+#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2"/>
          <p:cNvGrpSpPr/>
          <p:nvPr/>
        </p:nvGrpSpPr>
        <p:grpSpPr>
          <a:xfrm>
            <a:off x="1847528" y="1647370"/>
            <a:ext cx="874884" cy="3551765"/>
            <a:chOff x="4129088" y="2282825"/>
            <a:chExt cx="531813" cy="2159000"/>
          </a:xfrm>
        </p:grpSpPr>
        <p:sp>
          <p:nvSpPr>
            <p:cNvPr id="9"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0" name="Freeform 10"/>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1" name="Freeform 11"/>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2" name="Freeform 12"/>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grpSp>
        <p:nvGrpSpPr>
          <p:cNvPr id="13" name="Group 33"/>
          <p:cNvGrpSpPr/>
          <p:nvPr/>
        </p:nvGrpSpPr>
        <p:grpSpPr>
          <a:xfrm>
            <a:off x="3026899" y="1725300"/>
            <a:ext cx="1020474" cy="3503900"/>
            <a:chOff x="4948238" y="2751138"/>
            <a:chExt cx="585788" cy="2011362"/>
          </a:xfrm>
        </p:grpSpPr>
        <p:sp>
          <p:nvSpPr>
            <p:cNvPr id="14"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p>
          </p:txBody>
        </p:sp>
        <p:sp>
          <p:nvSpPr>
            <p:cNvPr id="15"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6"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7"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sp>
        <p:nvSpPr>
          <p:cNvPr id="18" name="Teardrop 9"/>
          <p:cNvSpPr/>
          <p:nvPr/>
        </p:nvSpPr>
        <p:spPr>
          <a:xfrm>
            <a:off x="4405033" y="1916832"/>
            <a:ext cx="919163" cy="920750"/>
          </a:xfrm>
          <a:prstGeom prst="teardrop">
            <a:avLst/>
          </a:prstGeom>
          <a:solidFill>
            <a:schemeClr val="bg1">
              <a:lumMod val="95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周一</a:t>
            </a:r>
            <a:r>
              <a:rPr lang="zh-CN" alt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至</a:t>
            </a:r>
            <a:endParaRPr lang="en-US" altLang="zh-CN"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周五  </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20" name="直接连接符 19"/>
          <p:cNvCxnSpPr/>
          <p:nvPr/>
        </p:nvCxnSpPr>
        <p:spPr>
          <a:xfrm>
            <a:off x="5341136" y="2266147"/>
            <a:ext cx="11521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493264" y="2176845"/>
            <a:ext cx="216024" cy="216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TextBox 22"/>
          <p:cNvSpPr txBox="1"/>
          <p:nvPr/>
        </p:nvSpPr>
        <p:spPr>
          <a:xfrm>
            <a:off x="5845193" y="1827839"/>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上午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:8:00-12:00</a:t>
            </a:r>
          </a:p>
        </p:txBody>
      </p:sp>
      <p:cxnSp>
        <p:nvCxnSpPr>
          <p:cNvPr id="25" name="直接连接符 24"/>
          <p:cNvCxnSpPr/>
          <p:nvPr/>
        </p:nvCxnSpPr>
        <p:spPr>
          <a:xfrm>
            <a:off x="6601276" y="2392870"/>
            <a:ext cx="0" cy="27391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文本框 9"/>
          <p:cNvSpPr txBox="1"/>
          <p:nvPr/>
        </p:nvSpPr>
        <p:spPr>
          <a:xfrm>
            <a:off x="5917200" y="2763942"/>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6709288" y="2266147"/>
            <a:ext cx="14401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8149448" y="2165812"/>
            <a:ext cx="216024" cy="216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0" name="TextBox 29"/>
          <p:cNvSpPr txBox="1"/>
          <p:nvPr/>
        </p:nvSpPr>
        <p:spPr>
          <a:xfrm>
            <a:off x="7501377" y="1816806"/>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下午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:13:00-18:00</a:t>
            </a:r>
          </a:p>
        </p:txBody>
      </p:sp>
      <p:cxnSp>
        <p:nvCxnSpPr>
          <p:cNvPr id="31" name="直接连接符 30"/>
          <p:cNvCxnSpPr/>
          <p:nvPr/>
        </p:nvCxnSpPr>
        <p:spPr>
          <a:xfrm>
            <a:off x="8257460" y="2381837"/>
            <a:ext cx="0" cy="27391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文本框 9"/>
          <p:cNvSpPr txBox="1"/>
          <p:nvPr/>
        </p:nvSpPr>
        <p:spPr>
          <a:xfrm>
            <a:off x="7573384" y="2752909"/>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8365472" y="2266147"/>
            <a:ext cx="14401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9805632" y="2165812"/>
            <a:ext cx="216024" cy="216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TextBox 35"/>
          <p:cNvSpPr txBox="1"/>
          <p:nvPr/>
        </p:nvSpPr>
        <p:spPr>
          <a:xfrm>
            <a:off x="9157561" y="1816806"/>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晚上</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:19:00-22:00</a:t>
            </a:r>
          </a:p>
        </p:txBody>
      </p:sp>
      <p:cxnSp>
        <p:nvCxnSpPr>
          <p:cNvPr id="37" name="直接连接符 36"/>
          <p:cNvCxnSpPr/>
          <p:nvPr/>
        </p:nvCxnSpPr>
        <p:spPr>
          <a:xfrm>
            <a:off x="9913644" y="2381837"/>
            <a:ext cx="0" cy="27391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文本框 9"/>
          <p:cNvSpPr txBox="1"/>
          <p:nvPr/>
        </p:nvSpPr>
        <p:spPr>
          <a:xfrm>
            <a:off x="9229568" y="2752909"/>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ardrop 9"/>
          <p:cNvSpPr/>
          <p:nvPr/>
        </p:nvSpPr>
        <p:spPr>
          <a:xfrm>
            <a:off x="4439817" y="3789040"/>
            <a:ext cx="919163" cy="920750"/>
          </a:xfrm>
          <a:prstGeom prst="teardrop">
            <a:avLst/>
          </a:prstGeom>
          <a:solidFill>
            <a:schemeClr val="bg1">
              <a:lumMod val="95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周六</a:t>
            </a:r>
            <a:r>
              <a:rPr lang="zh-CN" altLang="en-US" sz="14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至</a:t>
            </a:r>
            <a:endParaRPr lang="en-US" altLang="zh-CN" sz="14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周日  </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1" name="直接连接符 40"/>
          <p:cNvCxnSpPr/>
          <p:nvPr/>
        </p:nvCxnSpPr>
        <p:spPr>
          <a:xfrm>
            <a:off x="5375920" y="4138355"/>
            <a:ext cx="115212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528048" y="4049053"/>
            <a:ext cx="21602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3" name="TextBox 42"/>
          <p:cNvSpPr txBox="1"/>
          <p:nvPr/>
        </p:nvSpPr>
        <p:spPr>
          <a:xfrm>
            <a:off x="5879977" y="3700047"/>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上午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:8:00-12:00</a:t>
            </a:r>
          </a:p>
        </p:txBody>
      </p:sp>
      <p:cxnSp>
        <p:nvCxnSpPr>
          <p:cNvPr id="44" name="直接连接符 43"/>
          <p:cNvCxnSpPr/>
          <p:nvPr/>
        </p:nvCxnSpPr>
        <p:spPr>
          <a:xfrm>
            <a:off x="6636060" y="4265078"/>
            <a:ext cx="0" cy="273913"/>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文本框 9"/>
          <p:cNvSpPr txBox="1"/>
          <p:nvPr/>
        </p:nvSpPr>
        <p:spPr>
          <a:xfrm>
            <a:off x="5951984" y="4636150"/>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6744072" y="4138355"/>
            <a:ext cx="14401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8184232" y="4038020"/>
            <a:ext cx="21602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8" name="TextBox 47"/>
          <p:cNvSpPr txBox="1"/>
          <p:nvPr/>
        </p:nvSpPr>
        <p:spPr>
          <a:xfrm>
            <a:off x="7536161" y="3689014"/>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下午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:13:00-18:00</a:t>
            </a:r>
          </a:p>
        </p:txBody>
      </p:sp>
      <p:cxnSp>
        <p:nvCxnSpPr>
          <p:cNvPr id="49" name="直接连接符 48"/>
          <p:cNvCxnSpPr/>
          <p:nvPr/>
        </p:nvCxnSpPr>
        <p:spPr>
          <a:xfrm>
            <a:off x="8292244" y="4254045"/>
            <a:ext cx="0" cy="273913"/>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文本框 9"/>
          <p:cNvSpPr txBox="1"/>
          <p:nvPr/>
        </p:nvSpPr>
        <p:spPr>
          <a:xfrm>
            <a:off x="7608168" y="4625117"/>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8400256" y="4138355"/>
            <a:ext cx="14401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9840416" y="4038020"/>
            <a:ext cx="21602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3" name="TextBox 52"/>
          <p:cNvSpPr txBox="1"/>
          <p:nvPr/>
        </p:nvSpPr>
        <p:spPr>
          <a:xfrm>
            <a:off x="9192345" y="3689014"/>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晚上</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:19:00-22:00</a:t>
            </a:r>
          </a:p>
        </p:txBody>
      </p:sp>
      <p:cxnSp>
        <p:nvCxnSpPr>
          <p:cNvPr id="54" name="直接连接符 53"/>
          <p:cNvCxnSpPr/>
          <p:nvPr/>
        </p:nvCxnSpPr>
        <p:spPr>
          <a:xfrm>
            <a:off x="9948428" y="4254045"/>
            <a:ext cx="0" cy="273913"/>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文本框 9"/>
          <p:cNvSpPr txBox="1"/>
          <p:nvPr/>
        </p:nvSpPr>
        <p:spPr>
          <a:xfrm>
            <a:off x="9264352" y="4625117"/>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par>
                          <p:cTn id="65" fill="hold">
                            <p:stCondLst>
                              <p:cond delay="7500"/>
                            </p:stCondLst>
                            <p:childTnLst>
                              <p:par>
                                <p:cTn id="66" presetID="2" presetClass="entr" presetSubtype="8"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0-#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left)">
                                      <p:cBhvr>
                                        <p:cTn id="73" dur="500"/>
                                        <p:tgtEl>
                                          <p:spTgt spid="3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up)">
                                      <p:cBhvr>
                                        <p:cTn id="89" dur="500"/>
                                        <p:tgtEl>
                                          <p:spTgt spid="37"/>
                                        </p:tgtEl>
                                      </p:cBhvr>
                                    </p:animEffect>
                                  </p:childTnLst>
                                </p:cTn>
                              </p:par>
                            </p:childTnLst>
                          </p:cTn>
                        </p:par>
                        <p:par>
                          <p:cTn id="90" fill="hold">
                            <p:stCondLst>
                              <p:cond delay="10500"/>
                            </p:stCondLst>
                            <p:childTnLst>
                              <p:par>
                                <p:cTn id="91" presetID="2" presetClass="entr" presetSubtype="8"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0-#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par>
                          <p:cTn id="101" fill="hold">
                            <p:stCondLst>
                              <p:cond delay="12000"/>
                            </p:stCondLst>
                            <p:childTnLst>
                              <p:par>
                                <p:cTn id="102" presetID="22" presetClass="entr" presetSubtype="8"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childTnLst>
                          </p:cTn>
                        </p:par>
                        <p:par>
                          <p:cTn id="105" fill="hold">
                            <p:stCondLst>
                              <p:cond delay="12500"/>
                            </p:stCondLst>
                            <p:childTnLst>
                              <p:par>
                                <p:cTn id="106" presetID="53" presetClass="entr" presetSubtype="1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 fill="hold"/>
                                        <p:tgtEl>
                                          <p:spTgt spid="42"/>
                                        </p:tgtEl>
                                        <p:attrNameLst>
                                          <p:attrName>ppt_w</p:attrName>
                                        </p:attrNameLst>
                                      </p:cBhvr>
                                      <p:tavLst>
                                        <p:tav tm="0">
                                          <p:val>
                                            <p:fltVal val="0"/>
                                          </p:val>
                                        </p:tav>
                                        <p:tav tm="100000">
                                          <p:val>
                                            <p:strVal val="#ppt_w"/>
                                          </p:val>
                                        </p:tav>
                                      </p:tavLst>
                                    </p:anim>
                                    <p:anim calcmode="lin" valueType="num">
                                      <p:cBhvr>
                                        <p:cTn id="109" dur="500" fill="hold"/>
                                        <p:tgtEl>
                                          <p:spTgt spid="42"/>
                                        </p:tgtEl>
                                        <p:attrNameLst>
                                          <p:attrName>ppt_h</p:attrName>
                                        </p:attrNameLst>
                                      </p:cBhvr>
                                      <p:tavLst>
                                        <p:tav tm="0">
                                          <p:val>
                                            <p:fltVal val="0"/>
                                          </p:val>
                                        </p:tav>
                                        <p:tav tm="100000">
                                          <p:val>
                                            <p:strVal val="#ppt_h"/>
                                          </p:val>
                                        </p:tav>
                                      </p:tavLst>
                                    </p:anim>
                                    <p:animEffect transition="in" filter="fade">
                                      <p:cBhvr>
                                        <p:cTn id="110" dur="500"/>
                                        <p:tgtEl>
                                          <p:spTgt spid="42"/>
                                        </p:tgtEl>
                                      </p:cBhvr>
                                    </p:animEffect>
                                  </p:childTnLst>
                                </p:cTn>
                              </p:par>
                            </p:childTnLst>
                          </p:cTn>
                        </p:par>
                        <p:par>
                          <p:cTn id="111" fill="hold">
                            <p:stCondLst>
                              <p:cond delay="13000"/>
                            </p:stCondLst>
                            <p:childTnLst>
                              <p:par>
                                <p:cTn id="112" presetID="42" presetClass="entr" presetSubtype="0"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1000"/>
                                        <p:tgtEl>
                                          <p:spTgt spid="43"/>
                                        </p:tgtEl>
                                      </p:cBhvr>
                                    </p:animEffect>
                                    <p:anim calcmode="lin" valueType="num">
                                      <p:cBhvr>
                                        <p:cTn id="115" dur="1000" fill="hold"/>
                                        <p:tgtEl>
                                          <p:spTgt spid="43"/>
                                        </p:tgtEl>
                                        <p:attrNameLst>
                                          <p:attrName>ppt_x</p:attrName>
                                        </p:attrNameLst>
                                      </p:cBhvr>
                                      <p:tavLst>
                                        <p:tav tm="0">
                                          <p:val>
                                            <p:strVal val="#ppt_x"/>
                                          </p:val>
                                        </p:tav>
                                        <p:tav tm="100000">
                                          <p:val>
                                            <p:strVal val="#ppt_x"/>
                                          </p:val>
                                        </p:tav>
                                      </p:tavLst>
                                    </p:anim>
                                    <p:anim calcmode="lin" valueType="num">
                                      <p:cBhvr>
                                        <p:cTn id="116" dur="1000" fill="hold"/>
                                        <p:tgtEl>
                                          <p:spTgt spid="43"/>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22" presetClass="entr" presetSubtype="1" fill="hold" nodeType="after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wipe(up)">
                                      <p:cBhvr>
                                        <p:cTn id="120" dur="500"/>
                                        <p:tgtEl>
                                          <p:spTgt spid="44"/>
                                        </p:tgtEl>
                                      </p:cBhvr>
                                    </p:animEffect>
                                  </p:childTnLst>
                                </p:cTn>
                              </p:par>
                            </p:childTnLst>
                          </p:cTn>
                        </p:par>
                        <p:par>
                          <p:cTn id="121" fill="hold">
                            <p:stCondLst>
                              <p:cond delay="14500"/>
                            </p:stCondLst>
                            <p:childTnLst>
                              <p:par>
                                <p:cTn id="122" presetID="2" presetClass="entr" presetSubtype="8"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500" fill="hold"/>
                                        <p:tgtEl>
                                          <p:spTgt spid="45"/>
                                        </p:tgtEl>
                                        <p:attrNameLst>
                                          <p:attrName>ppt_x</p:attrName>
                                        </p:attrNameLst>
                                      </p:cBhvr>
                                      <p:tavLst>
                                        <p:tav tm="0">
                                          <p:val>
                                            <p:strVal val="0-#ppt_w/2"/>
                                          </p:val>
                                        </p:tav>
                                        <p:tav tm="100000">
                                          <p:val>
                                            <p:strVal val="#ppt_x"/>
                                          </p:val>
                                        </p:tav>
                                      </p:tavLst>
                                    </p:anim>
                                    <p:anim calcmode="lin" valueType="num">
                                      <p:cBhvr additive="base">
                                        <p:cTn id="125" dur="500" fill="hold"/>
                                        <p:tgtEl>
                                          <p:spTgt spid="45"/>
                                        </p:tgtEl>
                                        <p:attrNameLst>
                                          <p:attrName>ppt_y</p:attrName>
                                        </p:attrNameLst>
                                      </p:cBhvr>
                                      <p:tavLst>
                                        <p:tav tm="0">
                                          <p:val>
                                            <p:strVal val="#ppt_y"/>
                                          </p:val>
                                        </p:tav>
                                        <p:tav tm="100000">
                                          <p:val>
                                            <p:strVal val="#ppt_y"/>
                                          </p:val>
                                        </p:tav>
                                      </p:tavLst>
                                    </p:anim>
                                  </p:childTnLst>
                                </p:cTn>
                              </p:par>
                            </p:childTnLst>
                          </p:cTn>
                        </p:par>
                        <p:par>
                          <p:cTn id="126" fill="hold">
                            <p:stCondLst>
                              <p:cond delay="15000"/>
                            </p:stCondLst>
                            <p:childTnLst>
                              <p:par>
                                <p:cTn id="127" presetID="22" presetClass="entr" presetSubtype="8" fill="hold" nodeType="after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500"/>
                                        <p:tgtEl>
                                          <p:spTgt spid="46"/>
                                        </p:tgtEl>
                                      </p:cBhvr>
                                    </p:animEffect>
                                  </p:childTnLst>
                                </p:cTn>
                              </p:par>
                            </p:childTnLst>
                          </p:cTn>
                        </p:par>
                        <p:par>
                          <p:cTn id="130" fill="hold">
                            <p:stCondLst>
                              <p:cond delay="15500"/>
                            </p:stCondLst>
                            <p:childTnLst>
                              <p:par>
                                <p:cTn id="131" presetID="53" presetClass="entr" presetSubtype="16" fill="hold" grpId="0" nodeType="after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500" fill="hold"/>
                                        <p:tgtEl>
                                          <p:spTgt spid="47"/>
                                        </p:tgtEl>
                                        <p:attrNameLst>
                                          <p:attrName>ppt_w</p:attrName>
                                        </p:attrNameLst>
                                      </p:cBhvr>
                                      <p:tavLst>
                                        <p:tav tm="0">
                                          <p:val>
                                            <p:fltVal val="0"/>
                                          </p:val>
                                        </p:tav>
                                        <p:tav tm="100000">
                                          <p:val>
                                            <p:strVal val="#ppt_w"/>
                                          </p:val>
                                        </p:tav>
                                      </p:tavLst>
                                    </p:anim>
                                    <p:anim calcmode="lin" valueType="num">
                                      <p:cBhvr>
                                        <p:cTn id="134" dur="500" fill="hold"/>
                                        <p:tgtEl>
                                          <p:spTgt spid="47"/>
                                        </p:tgtEl>
                                        <p:attrNameLst>
                                          <p:attrName>ppt_h</p:attrName>
                                        </p:attrNameLst>
                                      </p:cBhvr>
                                      <p:tavLst>
                                        <p:tav tm="0">
                                          <p:val>
                                            <p:fltVal val="0"/>
                                          </p:val>
                                        </p:tav>
                                        <p:tav tm="100000">
                                          <p:val>
                                            <p:strVal val="#ppt_h"/>
                                          </p:val>
                                        </p:tav>
                                      </p:tavLst>
                                    </p:anim>
                                    <p:animEffect transition="in" filter="fade">
                                      <p:cBhvr>
                                        <p:cTn id="135" dur="500"/>
                                        <p:tgtEl>
                                          <p:spTgt spid="47"/>
                                        </p:tgtEl>
                                      </p:cBhvr>
                                    </p:animEffect>
                                  </p:childTnLst>
                                </p:cTn>
                              </p:par>
                            </p:childTnLst>
                          </p:cTn>
                        </p:par>
                        <p:par>
                          <p:cTn id="136" fill="hold">
                            <p:stCondLst>
                              <p:cond delay="16000"/>
                            </p:stCondLst>
                            <p:childTnLst>
                              <p:par>
                                <p:cTn id="137" presetID="42" presetClass="entr" presetSubtype="0" fill="hold" grpId="0" nodeType="after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1000"/>
                                        <p:tgtEl>
                                          <p:spTgt spid="48"/>
                                        </p:tgtEl>
                                      </p:cBhvr>
                                    </p:animEffect>
                                    <p:anim calcmode="lin" valueType="num">
                                      <p:cBhvr>
                                        <p:cTn id="140" dur="1000" fill="hold"/>
                                        <p:tgtEl>
                                          <p:spTgt spid="48"/>
                                        </p:tgtEl>
                                        <p:attrNameLst>
                                          <p:attrName>ppt_x</p:attrName>
                                        </p:attrNameLst>
                                      </p:cBhvr>
                                      <p:tavLst>
                                        <p:tav tm="0">
                                          <p:val>
                                            <p:strVal val="#ppt_x"/>
                                          </p:val>
                                        </p:tav>
                                        <p:tav tm="100000">
                                          <p:val>
                                            <p:strVal val="#ppt_x"/>
                                          </p:val>
                                        </p:tav>
                                      </p:tavLst>
                                    </p:anim>
                                    <p:anim calcmode="lin" valueType="num">
                                      <p:cBhvr>
                                        <p:cTn id="141" dur="1000" fill="hold"/>
                                        <p:tgtEl>
                                          <p:spTgt spid="48"/>
                                        </p:tgtEl>
                                        <p:attrNameLst>
                                          <p:attrName>ppt_y</p:attrName>
                                        </p:attrNameLst>
                                      </p:cBhvr>
                                      <p:tavLst>
                                        <p:tav tm="0">
                                          <p:val>
                                            <p:strVal val="#ppt_y+.1"/>
                                          </p:val>
                                        </p:tav>
                                        <p:tav tm="100000">
                                          <p:val>
                                            <p:strVal val="#ppt_y"/>
                                          </p:val>
                                        </p:tav>
                                      </p:tavLst>
                                    </p:anim>
                                  </p:childTnLst>
                                </p:cTn>
                              </p:par>
                            </p:childTnLst>
                          </p:cTn>
                        </p:par>
                        <p:par>
                          <p:cTn id="142" fill="hold">
                            <p:stCondLst>
                              <p:cond delay="17000"/>
                            </p:stCondLst>
                            <p:childTnLst>
                              <p:par>
                                <p:cTn id="143" presetID="22" presetClass="entr" presetSubtype="1" fill="hold" nodeType="after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wipe(up)">
                                      <p:cBhvr>
                                        <p:cTn id="145" dur="500"/>
                                        <p:tgtEl>
                                          <p:spTgt spid="49"/>
                                        </p:tgtEl>
                                      </p:cBhvr>
                                    </p:animEffect>
                                  </p:childTnLst>
                                </p:cTn>
                              </p:par>
                            </p:childTnLst>
                          </p:cTn>
                        </p:par>
                        <p:par>
                          <p:cTn id="146" fill="hold">
                            <p:stCondLst>
                              <p:cond delay="17500"/>
                            </p:stCondLst>
                            <p:childTnLst>
                              <p:par>
                                <p:cTn id="147" presetID="2" presetClass="entr" presetSubtype="8"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0-#ppt_w/2"/>
                                          </p:val>
                                        </p:tav>
                                        <p:tav tm="100000">
                                          <p:val>
                                            <p:strVal val="#ppt_x"/>
                                          </p:val>
                                        </p:tav>
                                      </p:tavLst>
                                    </p:anim>
                                    <p:anim calcmode="lin" valueType="num">
                                      <p:cBhvr additive="base">
                                        <p:cTn id="150" dur="500" fill="hold"/>
                                        <p:tgtEl>
                                          <p:spTgt spid="50"/>
                                        </p:tgtEl>
                                        <p:attrNameLst>
                                          <p:attrName>ppt_y</p:attrName>
                                        </p:attrNameLst>
                                      </p:cBhvr>
                                      <p:tavLst>
                                        <p:tav tm="0">
                                          <p:val>
                                            <p:strVal val="#ppt_y"/>
                                          </p:val>
                                        </p:tav>
                                        <p:tav tm="100000">
                                          <p:val>
                                            <p:strVal val="#ppt_y"/>
                                          </p:val>
                                        </p:tav>
                                      </p:tavLst>
                                    </p:anim>
                                  </p:childTnLst>
                                </p:cTn>
                              </p:par>
                            </p:childTnLst>
                          </p:cTn>
                        </p:par>
                        <p:par>
                          <p:cTn id="151" fill="hold">
                            <p:stCondLst>
                              <p:cond delay="18000"/>
                            </p:stCondLst>
                            <p:childTnLst>
                              <p:par>
                                <p:cTn id="152" presetID="22" presetClass="entr" presetSubtype="8" fill="hold" nodeType="after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wipe(left)">
                                      <p:cBhvr>
                                        <p:cTn id="154" dur="500"/>
                                        <p:tgtEl>
                                          <p:spTgt spid="51"/>
                                        </p:tgtEl>
                                      </p:cBhvr>
                                    </p:animEffect>
                                  </p:childTnLst>
                                </p:cTn>
                              </p:par>
                            </p:childTnLst>
                          </p:cTn>
                        </p:par>
                        <p:par>
                          <p:cTn id="155" fill="hold">
                            <p:stCondLst>
                              <p:cond delay="18500"/>
                            </p:stCondLst>
                            <p:childTnLst>
                              <p:par>
                                <p:cTn id="156" presetID="53" presetClass="entr" presetSubtype="16" fill="hold" grpId="0" nodeType="after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500" fill="hold"/>
                                        <p:tgtEl>
                                          <p:spTgt spid="52"/>
                                        </p:tgtEl>
                                        <p:attrNameLst>
                                          <p:attrName>ppt_w</p:attrName>
                                        </p:attrNameLst>
                                      </p:cBhvr>
                                      <p:tavLst>
                                        <p:tav tm="0">
                                          <p:val>
                                            <p:fltVal val="0"/>
                                          </p:val>
                                        </p:tav>
                                        <p:tav tm="100000">
                                          <p:val>
                                            <p:strVal val="#ppt_w"/>
                                          </p:val>
                                        </p:tav>
                                      </p:tavLst>
                                    </p:anim>
                                    <p:anim calcmode="lin" valueType="num">
                                      <p:cBhvr>
                                        <p:cTn id="159" dur="500" fill="hold"/>
                                        <p:tgtEl>
                                          <p:spTgt spid="52"/>
                                        </p:tgtEl>
                                        <p:attrNameLst>
                                          <p:attrName>ppt_h</p:attrName>
                                        </p:attrNameLst>
                                      </p:cBhvr>
                                      <p:tavLst>
                                        <p:tav tm="0">
                                          <p:val>
                                            <p:fltVal val="0"/>
                                          </p:val>
                                        </p:tav>
                                        <p:tav tm="100000">
                                          <p:val>
                                            <p:strVal val="#ppt_h"/>
                                          </p:val>
                                        </p:tav>
                                      </p:tavLst>
                                    </p:anim>
                                    <p:animEffect transition="in" filter="fade">
                                      <p:cBhvr>
                                        <p:cTn id="160" dur="500"/>
                                        <p:tgtEl>
                                          <p:spTgt spid="52"/>
                                        </p:tgtEl>
                                      </p:cBhvr>
                                    </p:animEffect>
                                  </p:childTnLst>
                                </p:cTn>
                              </p:par>
                            </p:childTnLst>
                          </p:cTn>
                        </p:par>
                        <p:par>
                          <p:cTn id="161" fill="hold">
                            <p:stCondLst>
                              <p:cond delay="19000"/>
                            </p:stCondLst>
                            <p:childTnLst>
                              <p:par>
                                <p:cTn id="162" presetID="42" presetClass="entr" presetSubtype="0" fill="hold" grpId="0" nodeType="afterEffect">
                                  <p:stCondLst>
                                    <p:cond delay="0"/>
                                  </p:stCondLst>
                                  <p:childTnLst>
                                    <p:set>
                                      <p:cBhvr>
                                        <p:cTn id="163" dur="1" fill="hold">
                                          <p:stCondLst>
                                            <p:cond delay="0"/>
                                          </p:stCondLst>
                                        </p:cTn>
                                        <p:tgtEl>
                                          <p:spTgt spid="53"/>
                                        </p:tgtEl>
                                        <p:attrNameLst>
                                          <p:attrName>style.visibility</p:attrName>
                                        </p:attrNameLst>
                                      </p:cBhvr>
                                      <p:to>
                                        <p:strVal val="visible"/>
                                      </p:to>
                                    </p:set>
                                    <p:animEffect transition="in" filter="fade">
                                      <p:cBhvr>
                                        <p:cTn id="164" dur="1000"/>
                                        <p:tgtEl>
                                          <p:spTgt spid="53"/>
                                        </p:tgtEl>
                                      </p:cBhvr>
                                    </p:animEffect>
                                    <p:anim calcmode="lin" valueType="num">
                                      <p:cBhvr>
                                        <p:cTn id="165" dur="1000" fill="hold"/>
                                        <p:tgtEl>
                                          <p:spTgt spid="53"/>
                                        </p:tgtEl>
                                        <p:attrNameLst>
                                          <p:attrName>ppt_x</p:attrName>
                                        </p:attrNameLst>
                                      </p:cBhvr>
                                      <p:tavLst>
                                        <p:tav tm="0">
                                          <p:val>
                                            <p:strVal val="#ppt_x"/>
                                          </p:val>
                                        </p:tav>
                                        <p:tav tm="100000">
                                          <p:val>
                                            <p:strVal val="#ppt_x"/>
                                          </p:val>
                                        </p:tav>
                                      </p:tavLst>
                                    </p:anim>
                                    <p:anim calcmode="lin" valueType="num">
                                      <p:cBhvr>
                                        <p:cTn id="166" dur="1000" fill="hold"/>
                                        <p:tgtEl>
                                          <p:spTgt spid="53"/>
                                        </p:tgtEl>
                                        <p:attrNameLst>
                                          <p:attrName>ppt_y</p:attrName>
                                        </p:attrNameLst>
                                      </p:cBhvr>
                                      <p:tavLst>
                                        <p:tav tm="0">
                                          <p:val>
                                            <p:strVal val="#ppt_y+.1"/>
                                          </p:val>
                                        </p:tav>
                                        <p:tav tm="100000">
                                          <p:val>
                                            <p:strVal val="#ppt_y"/>
                                          </p:val>
                                        </p:tav>
                                      </p:tavLst>
                                    </p:anim>
                                  </p:childTnLst>
                                </p:cTn>
                              </p:par>
                            </p:childTnLst>
                          </p:cTn>
                        </p:par>
                        <p:par>
                          <p:cTn id="167" fill="hold">
                            <p:stCondLst>
                              <p:cond delay="20000"/>
                            </p:stCondLst>
                            <p:childTnLst>
                              <p:par>
                                <p:cTn id="168" presetID="22" presetClass="entr" presetSubtype="1" fill="hold" nodeType="after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wipe(up)">
                                      <p:cBhvr>
                                        <p:cTn id="170" dur="500"/>
                                        <p:tgtEl>
                                          <p:spTgt spid="54"/>
                                        </p:tgtEl>
                                      </p:cBhvr>
                                    </p:animEffect>
                                  </p:childTnLst>
                                </p:cTn>
                              </p:par>
                            </p:childTnLst>
                          </p:cTn>
                        </p:par>
                        <p:par>
                          <p:cTn id="171" fill="hold">
                            <p:stCondLst>
                              <p:cond delay="20500"/>
                            </p:stCondLst>
                            <p:childTnLst>
                              <p:par>
                                <p:cTn id="172" presetID="2" presetClass="entr" presetSubtype="8" fill="hold" grpId="0" nodeType="afterEffect">
                                  <p:stCondLst>
                                    <p:cond delay="0"/>
                                  </p:stCondLst>
                                  <p:childTnLst>
                                    <p:set>
                                      <p:cBhvr>
                                        <p:cTn id="173" dur="1" fill="hold">
                                          <p:stCondLst>
                                            <p:cond delay="0"/>
                                          </p:stCondLst>
                                        </p:cTn>
                                        <p:tgtEl>
                                          <p:spTgt spid="55"/>
                                        </p:tgtEl>
                                        <p:attrNameLst>
                                          <p:attrName>style.visibility</p:attrName>
                                        </p:attrNameLst>
                                      </p:cBhvr>
                                      <p:to>
                                        <p:strVal val="visible"/>
                                      </p:to>
                                    </p:set>
                                    <p:anim calcmode="lin" valueType="num">
                                      <p:cBhvr additive="base">
                                        <p:cTn id="174" dur="500" fill="hold"/>
                                        <p:tgtEl>
                                          <p:spTgt spid="55"/>
                                        </p:tgtEl>
                                        <p:attrNameLst>
                                          <p:attrName>ppt_x</p:attrName>
                                        </p:attrNameLst>
                                      </p:cBhvr>
                                      <p:tavLst>
                                        <p:tav tm="0">
                                          <p:val>
                                            <p:strVal val="0-#ppt_w/2"/>
                                          </p:val>
                                        </p:tav>
                                        <p:tav tm="100000">
                                          <p:val>
                                            <p:strVal val="#ppt_x"/>
                                          </p:val>
                                        </p:tav>
                                      </p:tavLst>
                                    </p:anim>
                                    <p:anim calcmode="lin" valueType="num">
                                      <p:cBhvr additive="base">
                                        <p:cTn id="175"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p:bldP spid="27" grpId="0"/>
      <p:bldP spid="29" grpId="0" animBg="1"/>
      <p:bldP spid="30" grpId="0"/>
      <p:bldP spid="32" grpId="0"/>
      <p:bldP spid="35" grpId="0" animBg="1"/>
      <p:bldP spid="36" grpId="0"/>
      <p:bldP spid="38" grpId="0"/>
      <p:bldP spid="40" grpId="0" animBg="1"/>
      <p:bldP spid="42" grpId="0" animBg="1"/>
      <p:bldP spid="43" grpId="0"/>
      <p:bldP spid="45" grpId="0"/>
      <p:bldP spid="47" grpId="0" animBg="1"/>
      <p:bldP spid="48" grpId="0"/>
      <p:bldP spid="50" grpId="0"/>
      <p:bldP spid="52" grpId="0" animBg="1"/>
      <p:bldP spid="53"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6151" y="1445420"/>
            <a:ext cx="8172908" cy="560153"/>
          </a:xfrm>
          <a:prstGeom prst="rect">
            <a:avLst/>
          </a:prstGeom>
          <a:noFill/>
        </p:spPr>
        <p:txBody>
          <a:bodyPr wrap="square" lIns="0" tIns="0" rIns="0" bIns="0" rtlCol="0">
            <a:spAutoFit/>
          </a:bodyPr>
          <a:lstStyle/>
          <a:p>
            <a:pPr>
              <a:lnSpc>
                <a:spcPct val="130000"/>
              </a:lnSpc>
              <a:spcBef>
                <a:spcPct val="0"/>
              </a:spcBef>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9" name="Freeform 31"/>
          <p:cNvSpPr/>
          <p:nvPr/>
        </p:nvSpPr>
        <p:spPr>
          <a:xfrm>
            <a:off x="2000994" y="2370616"/>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0" name="Freeform 34"/>
          <p:cNvSpPr/>
          <p:nvPr/>
        </p:nvSpPr>
        <p:spPr>
          <a:xfrm>
            <a:off x="2000994" y="3177840"/>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1" name="Freeform 38"/>
          <p:cNvSpPr/>
          <p:nvPr/>
        </p:nvSpPr>
        <p:spPr>
          <a:xfrm>
            <a:off x="2000994" y="3985065"/>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2" name="Freeform 41"/>
          <p:cNvSpPr/>
          <p:nvPr/>
        </p:nvSpPr>
        <p:spPr>
          <a:xfrm>
            <a:off x="2000994" y="4809142"/>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3" name="Text Placeholder 3"/>
          <p:cNvSpPr txBox="1"/>
          <p:nvPr/>
        </p:nvSpPr>
        <p:spPr>
          <a:xfrm>
            <a:off x="5491344" y="2484180"/>
            <a:ext cx="4925137"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14" name="Text Placeholder 3"/>
          <p:cNvSpPr txBox="1"/>
          <p:nvPr/>
        </p:nvSpPr>
        <p:spPr>
          <a:xfrm>
            <a:off x="5491344" y="3405424"/>
            <a:ext cx="4925136"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15" name="Text Placeholder 3"/>
          <p:cNvSpPr txBox="1"/>
          <p:nvPr/>
        </p:nvSpPr>
        <p:spPr>
          <a:xfrm>
            <a:off x="5491344" y="4172620"/>
            <a:ext cx="4925136"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16" name="Text Placeholder 3"/>
          <p:cNvSpPr txBox="1"/>
          <p:nvPr/>
        </p:nvSpPr>
        <p:spPr>
          <a:xfrm>
            <a:off x="5491344" y="4912962"/>
            <a:ext cx="4925136"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p>
        </p:txBody>
      </p:sp>
      <p:sp>
        <p:nvSpPr>
          <p:cNvPr id="17" name="Freeform 45"/>
          <p:cNvSpPr>
            <a:spLocks noEditPoints="1"/>
          </p:cNvSpPr>
          <p:nvPr/>
        </p:nvSpPr>
        <p:spPr bwMode="auto">
          <a:xfrm>
            <a:off x="5097338" y="260391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8" name="Freeform 45"/>
          <p:cNvSpPr>
            <a:spLocks noEditPoints="1"/>
          </p:cNvSpPr>
          <p:nvPr/>
        </p:nvSpPr>
        <p:spPr bwMode="auto">
          <a:xfrm>
            <a:off x="5097338" y="342840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9" name="Freeform 45"/>
          <p:cNvSpPr>
            <a:spLocks noEditPoints="1"/>
          </p:cNvSpPr>
          <p:nvPr/>
        </p:nvSpPr>
        <p:spPr bwMode="auto">
          <a:xfrm>
            <a:off x="5097338" y="41952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2"/>
          </a:solidFill>
          <a:ln w="9525">
            <a:noFill/>
            <a:round/>
          </a:ln>
        </p:spPr>
        <p:txBody>
          <a:bodyPr vert="horz" wrap="square" lIns="91440" tIns="45720" rIns="91440" bIns="45720" numCol="1" anchor="t" anchorCtr="0" compatLnSpc="1"/>
          <a:lstStyle/>
          <a:p>
            <a:endParaRPr lang="en-US"/>
          </a:p>
        </p:txBody>
      </p:sp>
      <p:sp>
        <p:nvSpPr>
          <p:cNvPr id="20" name="Freeform 45"/>
          <p:cNvSpPr>
            <a:spLocks noEditPoints="1"/>
          </p:cNvSpPr>
          <p:nvPr/>
        </p:nvSpPr>
        <p:spPr bwMode="auto">
          <a:xfrm>
            <a:off x="5097338" y="501976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21" name="Freeform 187"/>
          <p:cNvSpPr>
            <a:spLocks noEditPoints="1"/>
          </p:cNvSpPr>
          <p:nvPr/>
        </p:nvSpPr>
        <p:spPr bwMode="auto">
          <a:xfrm>
            <a:off x="2620397" y="2517226"/>
            <a:ext cx="531422" cy="3434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2" name="Freeform 52"/>
          <p:cNvSpPr>
            <a:spLocks noEditPoints="1"/>
          </p:cNvSpPr>
          <p:nvPr/>
        </p:nvSpPr>
        <p:spPr bwMode="auto">
          <a:xfrm>
            <a:off x="2643949" y="3291825"/>
            <a:ext cx="484318" cy="48431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3" name="Freeform 56"/>
          <p:cNvSpPr>
            <a:spLocks noEditPoints="1"/>
          </p:cNvSpPr>
          <p:nvPr/>
        </p:nvSpPr>
        <p:spPr bwMode="auto">
          <a:xfrm>
            <a:off x="2654225" y="4134665"/>
            <a:ext cx="463769" cy="46376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4" name="Freeform 152"/>
          <p:cNvSpPr>
            <a:spLocks noEditPoints="1"/>
          </p:cNvSpPr>
          <p:nvPr/>
        </p:nvSpPr>
        <p:spPr bwMode="auto">
          <a:xfrm>
            <a:off x="2659759" y="4941163"/>
            <a:ext cx="452701" cy="41835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25" name="Group 63"/>
          <p:cNvGrpSpPr/>
          <p:nvPr/>
        </p:nvGrpSpPr>
        <p:grpSpPr>
          <a:xfrm>
            <a:off x="3541093" y="2430803"/>
            <a:ext cx="1469290" cy="587716"/>
            <a:chOff x="2310038" y="1386352"/>
            <a:chExt cx="1469290" cy="587716"/>
          </a:xfrm>
        </p:grpSpPr>
        <p:sp>
          <p:nvSpPr>
            <p:cNvPr id="26"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27" name="Text Placeholder 3"/>
            <p:cNvSpPr txBox="1"/>
            <p:nvPr/>
          </p:nvSpPr>
          <p:spPr>
            <a:xfrm>
              <a:off x="2674567" y="1557100"/>
              <a:ext cx="66524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sz="1600" b="1" dirty="0">
                  <a:solidFill>
                    <a:schemeClr val="bg1">
                      <a:lumMod val="50000"/>
                    </a:schemeClr>
                  </a:solidFill>
                  <a:latin typeface="Impact MT Std" pitchFamily="34" charset="0"/>
                  <a:ea typeface="方正兰亭黑简体" panose="02000000000000000000" pitchFamily="2" charset="-122"/>
                </a:rPr>
                <a:t>01</a:t>
              </a:r>
            </a:p>
          </p:txBody>
        </p:sp>
      </p:grpSp>
      <p:grpSp>
        <p:nvGrpSpPr>
          <p:cNvPr id="28" name="Group 64"/>
          <p:cNvGrpSpPr/>
          <p:nvPr/>
        </p:nvGrpSpPr>
        <p:grpSpPr>
          <a:xfrm>
            <a:off x="3541093" y="3238027"/>
            <a:ext cx="1469290" cy="587716"/>
            <a:chOff x="2310038" y="2193576"/>
            <a:chExt cx="1469290" cy="587716"/>
          </a:xfrm>
        </p:grpSpPr>
        <p:sp>
          <p:nvSpPr>
            <p:cNvPr id="29"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0" name="Text Placeholder 3"/>
            <p:cNvSpPr txBox="1"/>
            <p:nvPr/>
          </p:nvSpPr>
          <p:spPr>
            <a:xfrm>
              <a:off x="2667496" y="2364324"/>
              <a:ext cx="689291"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02</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31" name="Group 65"/>
          <p:cNvGrpSpPr/>
          <p:nvPr/>
        </p:nvGrpSpPr>
        <p:grpSpPr>
          <a:xfrm>
            <a:off x="3541093" y="4045251"/>
            <a:ext cx="1469290" cy="587716"/>
            <a:chOff x="2310038" y="3000800"/>
            <a:chExt cx="1469290" cy="587716"/>
          </a:xfrm>
        </p:grpSpPr>
        <p:sp>
          <p:nvSpPr>
            <p:cNvPr id="32"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3" name="Text Placeholder 3"/>
            <p:cNvSpPr txBox="1"/>
            <p:nvPr/>
          </p:nvSpPr>
          <p:spPr>
            <a:xfrm>
              <a:off x="2632889" y="3171548"/>
              <a:ext cx="69570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03</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34" name="Group 67"/>
          <p:cNvGrpSpPr/>
          <p:nvPr/>
        </p:nvGrpSpPr>
        <p:grpSpPr>
          <a:xfrm>
            <a:off x="3541093" y="4869328"/>
            <a:ext cx="1469290" cy="587716"/>
            <a:chOff x="2310038" y="3824877"/>
            <a:chExt cx="1469290" cy="587716"/>
          </a:xfrm>
        </p:grpSpPr>
        <p:sp>
          <p:nvSpPr>
            <p:cNvPr id="35" name="Freeform 42"/>
            <p:cNvSpPr/>
            <p:nvPr/>
          </p:nvSpPr>
          <p:spPr>
            <a:xfrm>
              <a:off x="2310038" y="3824877"/>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6" name="Text Placeholder 3"/>
            <p:cNvSpPr txBox="1"/>
            <p:nvPr/>
          </p:nvSpPr>
          <p:spPr>
            <a:xfrm>
              <a:off x="2645701" y="3995625"/>
              <a:ext cx="689291"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04</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2" presetClass="entr" presetSubtype="2" accel="50000" decel="5000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2" presetClass="entr" presetSubtype="2" accel="50000" decel="5000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1+#ppt_w/2"/>
                                          </p:val>
                                        </p:tav>
                                        <p:tav tm="100000">
                                          <p:val>
                                            <p:strVal val="#ppt_x"/>
                                          </p:val>
                                        </p:tav>
                                      </p:tavLst>
                                    </p:anim>
                                    <p:anim calcmode="lin" valueType="num">
                                      <p:cBhvr additive="base">
                                        <p:cTn id="73" dur="500" fill="hold"/>
                                        <p:tgtEl>
                                          <p:spTgt spid="31"/>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 presetClass="entr" presetSubtype="8" accel="50000" decel="5000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2" presetClass="entr" presetSubtype="2" accel="50000" decel="5000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1+#ppt_w/2"/>
                                          </p:val>
                                        </p:tav>
                                        <p:tav tm="100000">
                                          <p:val>
                                            <p:strVal val="#ppt_x"/>
                                          </p:val>
                                        </p:tav>
                                      </p:tavLst>
                                    </p:anim>
                                    <p:anim calcmode="lin" valueType="num">
                                      <p:cBhvr additive="base">
                                        <p:cTn id="98" dur="500" fill="hold"/>
                                        <p:tgtEl>
                                          <p:spTgt spid="34"/>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53" presetClass="entr" presetSubtype="16"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par>
                                <p:cTn id="105" presetID="2" presetClass="entr" presetSubtype="2" accel="50000" decel="5000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1+#ppt_w/2"/>
                                          </p:val>
                                        </p:tav>
                                        <p:tav tm="100000">
                                          <p:val>
                                            <p:strVal val="#ppt_x"/>
                                          </p:val>
                                        </p:tav>
                                      </p:tavLst>
                                    </p:anim>
                                    <p:anim calcmode="lin" valueType="num">
                                      <p:cBhvr additive="base">
                                        <p:cTn id="10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794" y="666518"/>
            <a:ext cx="257216"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2" name="Rectangle 5"/>
          <p:cNvSpPr>
            <a:spLocks noChangeArrowheads="1"/>
          </p:cNvSpPr>
          <p:nvPr/>
        </p:nvSpPr>
        <p:spPr bwMode="auto">
          <a:xfrm>
            <a:off x="363214" y="2241296"/>
            <a:ext cx="11487079" cy="2364612"/>
          </a:xfrm>
          <a:prstGeom prst="rect">
            <a:avLst/>
          </a:prstGeom>
          <a:solidFill>
            <a:srgbClr val="E6E6E6"/>
          </a:solidFill>
          <a:ln>
            <a:noFill/>
          </a:ln>
        </p:spPr>
        <p:txBody>
          <a:bodyPr vert="horz" wrap="square" lIns="91440" tIns="45720" rIns="91440" bIns="45720" numCol="1" anchor="t" anchorCtr="0" compatLnSpc="1"/>
          <a:lstStyle/>
          <a:p>
            <a:endParaRPr lang="zh-CN" altLang="en-US"/>
          </a:p>
        </p:txBody>
      </p:sp>
      <p:sp>
        <p:nvSpPr>
          <p:cNvPr id="23" name="Rectangle 8"/>
          <p:cNvSpPr>
            <a:spLocks noChangeArrowheads="1"/>
          </p:cNvSpPr>
          <p:nvPr/>
        </p:nvSpPr>
        <p:spPr bwMode="auto">
          <a:xfrm>
            <a:off x="795" y="2241296"/>
            <a:ext cx="252116" cy="236461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4" name="Rectangle 8"/>
          <p:cNvSpPr>
            <a:spLocks noChangeArrowheads="1"/>
          </p:cNvSpPr>
          <p:nvPr/>
        </p:nvSpPr>
        <p:spPr bwMode="auto">
          <a:xfrm>
            <a:off x="11939091" y="2241296"/>
            <a:ext cx="252116" cy="2364612"/>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5" name="Rectangle 3"/>
          <p:cNvSpPr/>
          <p:nvPr/>
        </p:nvSpPr>
        <p:spPr>
          <a:xfrm>
            <a:off x="724339"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p>
          <a:p>
            <a:pPr algn="ctr"/>
            <a:r>
              <a:rPr lang="zh-CN" altLang="en-US" sz="1100" dirty="0">
                <a:solidFill>
                  <a:srgbClr val="394C53"/>
                </a:solidFill>
              </a:rPr>
              <a:t>点击此处添加文字</a:t>
            </a:r>
            <a:endParaRPr lang="en-US" sz="1100" dirty="0">
              <a:solidFill>
                <a:schemeClr val="tx1">
                  <a:lumMod val="75000"/>
                  <a:lumOff val="25000"/>
                </a:schemeClr>
              </a:solidFill>
              <a:latin typeface="Source Sans Pro" panose="020B0503030403020204" pitchFamily="34" charset="0"/>
              <a:cs typeface="Didot"/>
            </a:endParaRPr>
          </a:p>
        </p:txBody>
      </p:sp>
      <p:sp>
        <p:nvSpPr>
          <p:cNvPr id="27" name="Rectangle 5"/>
          <p:cNvSpPr/>
          <p:nvPr/>
        </p:nvSpPr>
        <p:spPr>
          <a:xfrm>
            <a:off x="1211629" y="4634372"/>
            <a:ext cx="1620957" cy="757130"/>
          </a:xfrm>
          <a:prstGeom prst="rect">
            <a:avLst/>
          </a:prstGeom>
        </p:spPr>
        <p:txBody>
          <a:bodyPr wrap="none">
            <a:spAutoFit/>
          </a:bodyPr>
          <a:lstStyle/>
          <a:p>
            <a:pPr algn="ctr">
              <a:lnSpc>
                <a:spcPct val="120000"/>
              </a:lnSpc>
            </a:pPr>
            <a:r>
              <a:rPr lang="zh-CN" altLang="en-US" b="1" dirty="0">
                <a:solidFill>
                  <a:schemeClr val="accent3"/>
                </a:solidFill>
                <a:latin typeface="Source Sans Pro" panose="020B0503030403020204" pitchFamily="34" charset="0"/>
                <a:cs typeface="Didot"/>
              </a:rPr>
              <a:t>姓    名</a:t>
            </a:r>
            <a:r>
              <a:rPr lang="zh-CN" altLang="en-US" sz="1400" b="1" dirty="0">
                <a:solidFill>
                  <a:schemeClr val="accent3"/>
                </a:solidFill>
                <a:latin typeface="Source Sans Pro" panose="020B0503030403020204" pitchFamily="34" charset="0"/>
                <a:cs typeface="Didot"/>
              </a:rPr>
              <a:t>（职务</a:t>
            </a:r>
            <a:r>
              <a:rPr lang="zh-CN" altLang="en-US" sz="1400" dirty="0">
                <a:solidFill>
                  <a:schemeClr val="accent3"/>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accent3"/>
              </a:solidFill>
              <a:latin typeface="微软雅黑" panose="020B0503020204020204" pitchFamily="34" charset="-122"/>
              <a:ea typeface="微软雅黑" panose="020B0503020204020204" pitchFamily="34" charset="-122"/>
              <a:cs typeface="Lato Light" charset="0"/>
              <a:sym typeface="Lato Light" charset="0"/>
            </a:endParaRPr>
          </a:p>
          <a:p>
            <a:pPr algn="ctr">
              <a:lnSpc>
                <a:spcPct val="120000"/>
              </a:lnSpc>
            </a:pPr>
            <a:endParaRPr lang="en-US" b="1" dirty="0">
              <a:solidFill>
                <a:schemeClr val="accent3"/>
              </a:solidFill>
              <a:latin typeface="Source Sans Pro" panose="020B0503030403020204" pitchFamily="34" charset="0"/>
              <a:cs typeface="Didot"/>
            </a:endParaRPr>
          </a:p>
        </p:txBody>
      </p:sp>
      <p:sp>
        <p:nvSpPr>
          <p:cNvPr id="47" name="Rectangle 8"/>
          <p:cNvSpPr/>
          <p:nvPr/>
        </p:nvSpPr>
        <p:spPr>
          <a:xfrm>
            <a:off x="3467182"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p>
          <a:p>
            <a:pPr algn="ctr"/>
            <a:r>
              <a:rPr lang="zh-CN" altLang="en-US" sz="1100" dirty="0">
                <a:solidFill>
                  <a:srgbClr val="394C53"/>
                </a:solidFill>
              </a:rPr>
              <a:t>点击此处添加文字</a:t>
            </a:r>
            <a:endParaRPr lang="en-US" altLang="zh-CN" sz="1100" dirty="0">
              <a:solidFill>
                <a:schemeClr val="tx1">
                  <a:lumMod val="75000"/>
                  <a:lumOff val="25000"/>
                </a:schemeClr>
              </a:solidFill>
              <a:latin typeface="Source Sans Pro" panose="020B0503030403020204" pitchFamily="34" charset="0"/>
              <a:cs typeface="Didot"/>
            </a:endParaRPr>
          </a:p>
        </p:txBody>
      </p:sp>
      <p:sp>
        <p:nvSpPr>
          <p:cNvPr id="48" name="Rectangle 9"/>
          <p:cNvSpPr/>
          <p:nvPr/>
        </p:nvSpPr>
        <p:spPr>
          <a:xfrm>
            <a:off x="3988487" y="4634372"/>
            <a:ext cx="1620957" cy="757130"/>
          </a:xfrm>
          <a:prstGeom prst="rect">
            <a:avLst/>
          </a:prstGeom>
        </p:spPr>
        <p:txBody>
          <a:bodyPr wrap="none">
            <a:spAutoFit/>
          </a:bodyPr>
          <a:lstStyle/>
          <a:p>
            <a:pPr algn="ctr">
              <a:lnSpc>
                <a:spcPct val="120000"/>
              </a:lnSpc>
            </a:pPr>
            <a:r>
              <a:rPr lang="zh-CN" altLang="en-US" b="1" dirty="0">
                <a:solidFill>
                  <a:schemeClr val="accent2"/>
                </a:solidFill>
                <a:latin typeface="Source Sans Pro" panose="020B0503030403020204" pitchFamily="34" charset="0"/>
                <a:cs typeface="Didot"/>
              </a:rPr>
              <a:t>姓    名</a:t>
            </a:r>
            <a:r>
              <a:rPr lang="zh-CN" altLang="en-US" sz="1400" b="1" dirty="0">
                <a:solidFill>
                  <a:schemeClr val="accent2"/>
                </a:solidFill>
                <a:latin typeface="Source Sans Pro" panose="020B0503030403020204" pitchFamily="34" charset="0"/>
                <a:cs typeface="Didot"/>
              </a:rPr>
              <a:t>（职务</a:t>
            </a:r>
            <a:r>
              <a:rPr lang="zh-CN" altLang="en-US" sz="1400" dirty="0">
                <a:solidFill>
                  <a:schemeClr val="accent2"/>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accent2"/>
              </a:solidFill>
              <a:latin typeface="微软雅黑" panose="020B0503020204020204" pitchFamily="34" charset="-122"/>
              <a:ea typeface="微软雅黑" panose="020B0503020204020204" pitchFamily="34" charset="-122"/>
              <a:cs typeface="Lato Light" charset="0"/>
              <a:sym typeface="Lato Light" charset="0"/>
            </a:endParaRPr>
          </a:p>
          <a:p>
            <a:pPr algn="ctr">
              <a:lnSpc>
                <a:spcPct val="120000"/>
              </a:lnSpc>
            </a:pPr>
            <a:endParaRPr lang="en-US" altLang="zh-CN" b="1" dirty="0">
              <a:solidFill>
                <a:schemeClr val="accent2"/>
              </a:solidFill>
              <a:latin typeface="Source Sans Pro" panose="020B0503030403020204" pitchFamily="34" charset="0"/>
              <a:cs typeface="Didot"/>
            </a:endParaRPr>
          </a:p>
        </p:txBody>
      </p:sp>
      <p:sp>
        <p:nvSpPr>
          <p:cNvPr id="49" name="Rectangle 11"/>
          <p:cNvSpPr/>
          <p:nvPr/>
        </p:nvSpPr>
        <p:spPr>
          <a:xfrm>
            <a:off x="6212866"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p>
          <a:p>
            <a:pPr algn="ctr"/>
            <a:r>
              <a:rPr lang="zh-CN" altLang="en-US" sz="1100" dirty="0">
                <a:solidFill>
                  <a:srgbClr val="394C53"/>
                </a:solidFill>
              </a:rPr>
              <a:t>点击此处添加文字</a:t>
            </a:r>
            <a:endParaRPr lang="en-US" altLang="zh-CN" sz="1100" dirty="0">
              <a:solidFill>
                <a:schemeClr val="tx1">
                  <a:lumMod val="75000"/>
                  <a:lumOff val="25000"/>
                </a:schemeClr>
              </a:solidFill>
              <a:latin typeface="Source Sans Pro" panose="020B0503030403020204" pitchFamily="34" charset="0"/>
              <a:cs typeface="Didot"/>
            </a:endParaRPr>
          </a:p>
        </p:txBody>
      </p:sp>
      <p:sp>
        <p:nvSpPr>
          <p:cNvPr id="50" name="Rectangle 12"/>
          <p:cNvSpPr/>
          <p:nvPr/>
        </p:nvSpPr>
        <p:spPr>
          <a:xfrm>
            <a:off x="6734172" y="4634373"/>
            <a:ext cx="1620957" cy="424732"/>
          </a:xfrm>
          <a:prstGeom prst="rect">
            <a:avLst/>
          </a:prstGeom>
        </p:spPr>
        <p:txBody>
          <a:bodyPr wrap="none">
            <a:spAutoFit/>
          </a:bodyPr>
          <a:lstStyle/>
          <a:p>
            <a:pPr algn="ctr">
              <a:lnSpc>
                <a:spcPct val="120000"/>
              </a:lnSpc>
            </a:pPr>
            <a:r>
              <a:rPr lang="zh-CN" altLang="en-US" b="1" dirty="0">
                <a:solidFill>
                  <a:schemeClr val="accent1"/>
                </a:solidFill>
                <a:latin typeface="Source Sans Pro" panose="020B0503030403020204" pitchFamily="34" charset="0"/>
                <a:cs typeface="Didot"/>
              </a:rPr>
              <a:t>姓    名</a:t>
            </a:r>
            <a:r>
              <a:rPr lang="zh-CN" altLang="en-US" sz="1400" b="1" dirty="0">
                <a:solidFill>
                  <a:schemeClr val="accent1"/>
                </a:solidFill>
                <a:latin typeface="Source Sans Pro" panose="020B0503030403020204" pitchFamily="34" charset="0"/>
                <a:cs typeface="Didot"/>
              </a:rPr>
              <a:t>（职务</a:t>
            </a:r>
            <a:r>
              <a:rPr lang="zh-CN" altLang="en-US" sz="1400" dirty="0">
                <a:solidFill>
                  <a:schemeClr val="accent1"/>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accent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1" name="Rectangle 14"/>
          <p:cNvSpPr/>
          <p:nvPr/>
        </p:nvSpPr>
        <p:spPr>
          <a:xfrm>
            <a:off x="8955709"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p>
          <a:p>
            <a:pPr algn="ctr"/>
            <a:r>
              <a:rPr lang="zh-CN" altLang="en-US" sz="1100" dirty="0">
                <a:solidFill>
                  <a:srgbClr val="394C53"/>
                </a:solidFill>
              </a:rPr>
              <a:t>点击此处添加文字</a:t>
            </a:r>
            <a:endParaRPr lang="en-US" altLang="zh-CN" sz="1100" dirty="0">
              <a:solidFill>
                <a:schemeClr val="tx1">
                  <a:lumMod val="75000"/>
                  <a:lumOff val="25000"/>
                </a:schemeClr>
              </a:solidFill>
              <a:latin typeface="Source Sans Pro" panose="020B0503030403020204" pitchFamily="34" charset="0"/>
              <a:cs typeface="Didot"/>
            </a:endParaRPr>
          </a:p>
        </p:txBody>
      </p:sp>
      <p:sp>
        <p:nvSpPr>
          <p:cNvPr id="52" name="Rectangle 15"/>
          <p:cNvSpPr/>
          <p:nvPr/>
        </p:nvSpPr>
        <p:spPr>
          <a:xfrm>
            <a:off x="9477017" y="4634373"/>
            <a:ext cx="1620957" cy="424732"/>
          </a:xfrm>
          <a:prstGeom prst="rect">
            <a:avLst/>
          </a:prstGeom>
        </p:spPr>
        <p:txBody>
          <a:bodyPr wrap="none">
            <a:spAutoFit/>
          </a:bodyPr>
          <a:lstStyle/>
          <a:p>
            <a:pPr algn="ctr">
              <a:lnSpc>
                <a:spcPct val="120000"/>
              </a:lnSpc>
            </a:pPr>
            <a:r>
              <a:rPr lang="zh-CN" altLang="en-US" b="1" dirty="0">
                <a:solidFill>
                  <a:schemeClr val="tx2"/>
                </a:solidFill>
                <a:latin typeface="Source Sans Pro" panose="020B0503030403020204" pitchFamily="34" charset="0"/>
                <a:cs typeface="Didot"/>
              </a:rPr>
              <a:t>姓    名</a:t>
            </a:r>
            <a:r>
              <a:rPr lang="zh-CN" altLang="en-US" sz="1400" b="1" dirty="0">
                <a:solidFill>
                  <a:schemeClr val="tx2"/>
                </a:solidFill>
                <a:latin typeface="Source Sans Pro" panose="020B0503030403020204" pitchFamily="34" charset="0"/>
                <a:cs typeface="Didot"/>
              </a:rPr>
              <a:t>（职务</a:t>
            </a:r>
            <a:r>
              <a:rPr lang="zh-CN" altLang="en-US" sz="1400" dirty="0">
                <a:solidFill>
                  <a:schemeClr val="tx2"/>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53" name="Picture 2" descr="C:\Users\Administrator\Desktop\444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8089" y="2416865"/>
            <a:ext cx="1832920" cy="1978299"/>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3" descr="C:\Users\Administrator\Desktop\11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9508" y="2416865"/>
            <a:ext cx="1832920" cy="1978299"/>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4" descr="C:\Users\Administrator\Desktop\222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50878" y="2482128"/>
            <a:ext cx="1832920" cy="1978299"/>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5" descr="C:\Users\Administrator\Desktop\33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89694" y="2482128"/>
            <a:ext cx="1832920" cy="19782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10" presetClass="entr" presetSubtype="0" fill="hold" nodeType="withEffect">
                                  <p:stCondLst>
                                    <p:cond delay="50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2" presetClass="entr" presetSubtype="4" decel="10000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750" fill="hold"/>
                                        <p:tgtEl>
                                          <p:spTgt spid="27"/>
                                        </p:tgtEl>
                                        <p:attrNameLst>
                                          <p:attrName>ppt_x</p:attrName>
                                        </p:attrNameLst>
                                      </p:cBhvr>
                                      <p:tavLst>
                                        <p:tav tm="0">
                                          <p:val>
                                            <p:strVal val="#ppt_x"/>
                                          </p:val>
                                        </p:tav>
                                        <p:tav tm="100000">
                                          <p:val>
                                            <p:strVal val="#ppt_x"/>
                                          </p:val>
                                        </p:tav>
                                      </p:tavLst>
                                    </p:anim>
                                    <p:anim calcmode="lin" valueType="num">
                                      <p:cBhvr additive="base">
                                        <p:cTn id="22" dur="75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5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750" fill="hold"/>
                                        <p:tgtEl>
                                          <p:spTgt spid="25"/>
                                        </p:tgtEl>
                                        <p:attrNameLst>
                                          <p:attrName>ppt_x</p:attrName>
                                        </p:attrNameLst>
                                      </p:cBhvr>
                                      <p:tavLst>
                                        <p:tav tm="0">
                                          <p:val>
                                            <p:strVal val="#ppt_x"/>
                                          </p:val>
                                        </p:tav>
                                        <p:tav tm="100000">
                                          <p:val>
                                            <p:strVal val="#ppt_x"/>
                                          </p:val>
                                        </p:tav>
                                      </p:tavLst>
                                    </p:anim>
                                    <p:anim calcmode="lin" valueType="num">
                                      <p:cBhvr additive="base">
                                        <p:cTn id="26" dur="750" fill="hold"/>
                                        <p:tgtEl>
                                          <p:spTgt spid="25"/>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2" presetClass="entr" presetSubtype="4" decel="100000" fill="hold" grpId="0" nodeType="withEffect">
                                  <p:stCondLst>
                                    <p:cond delay="100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750" fill="hold"/>
                                        <p:tgtEl>
                                          <p:spTgt spid="48"/>
                                        </p:tgtEl>
                                        <p:attrNameLst>
                                          <p:attrName>ppt_x</p:attrName>
                                        </p:attrNameLst>
                                      </p:cBhvr>
                                      <p:tavLst>
                                        <p:tav tm="0">
                                          <p:val>
                                            <p:strVal val="#ppt_x"/>
                                          </p:val>
                                        </p:tav>
                                        <p:tav tm="100000">
                                          <p:val>
                                            <p:strVal val="#ppt_x"/>
                                          </p:val>
                                        </p:tav>
                                      </p:tavLst>
                                    </p:anim>
                                    <p:anim calcmode="lin" valueType="num">
                                      <p:cBhvr additive="base">
                                        <p:cTn id="33" dur="75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150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750" fill="hold"/>
                                        <p:tgtEl>
                                          <p:spTgt spid="47"/>
                                        </p:tgtEl>
                                        <p:attrNameLst>
                                          <p:attrName>ppt_x</p:attrName>
                                        </p:attrNameLst>
                                      </p:cBhvr>
                                      <p:tavLst>
                                        <p:tav tm="0">
                                          <p:val>
                                            <p:strVal val="#ppt_x"/>
                                          </p:val>
                                        </p:tav>
                                        <p:tav tm="100000">
                                          <p:val>
                                            <p:strVal val="#ppt_x"/>
                                          </p:val>
                                        </p:tav>
                                      </p:tavLst>
                                    </p:anim>
                                    <p:anim calcmode="lin" valueType="num">
                                      <p:cBhvr additive="base">
                                        <p:cTn id="37" dur="750" fill="hold"/>
                                        <p:tgtEl>
                                          <p:spTgt spid="47"/>
                                        </p:tgtEl>
                                        <p:attrNameLst>
                                          <p:attrName>ppt_y</p:attrName>
                                        </p:attrNameLst>
                                      </p:cBhvr>
                                      <p:tavLst>
                                        <p:tav tm="0">
                                          <p:val>
                                            <p:strVal val="1+#ppt_h/2"/>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2" presetClass="entr" presetSubtype="4" decel="100000" fill="hold" grpId="0" nodeType="withEffect">
                                  <p:stCondLst>
                                    <p:cond delay="125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750" fill="hold"/>
                                        <p:tgtEl>
                                          <p:spTgt spid="50"/>
                                        </p:tgtEl>
                                        <p:attrNameLst>
                                          <p:attrName>ppt_x</p:attrName>
                                        </p:attrNameLst>
                                      </p:cBhvr>
                                      <p:tavLst>
                                        <p:tav tm="0">
                                          <p:val>
                                            <p:strVal val="#ppt_x"/>
                                          </p:val>
                                        </p:tav>
                                        <p:tav tm="100000">
                                          <p:val>
                                            <p:strVal val="#ppt_x"/>
                                          </p:val>
                                        </p:tav>
                                      </p:tavLst>
                                    </p:anim>
                                    <p:anim calcmode="lin" valueType="num">
                                      <p:cBhvr additive="base">
                                        <p:cTn id="44" dur="75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75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750" fill="hold"/>
                                        <p:tgtEl>
                                          <p:spTgt spid="49"/>
                                        </p:tgtEl>
                                        <p:attrNameLst>
                                          <p:attrName>ppt_x</p:attrName>
                                        </p:attrNameLst>
                                      </p:cBhvr>
                                      <p:tavLst>
                                        <p:tav tm="0">
                                          <p:val>
                                            <p:strVal val="#ppt_x"/>
                                          </p:val>
                                        </p:tav>
                                        <p:tav tm="100000">
                                          <p:val>
                                            <p:strVal val="#ppt_x"/>
                                          </p:val>
                                        </p:tav>
                                      </p:tavLst>
                                    </p:anim>
                                    <p:anim calcmode="lin" valueType="num">
                                      <p:cBhvr additive="base">
                                        <p:cTn id="48" dur="750" fill="hold"/>
                                        <p:tgtEl>
                                          <p:spTgt spid="49"/>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1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2" presetClass="entr" presetSubtype="4" decel="100000" fill="hold" grpId="0" nodeType="withEffect">
                                  <p:stCondLst>
                                    <p:cond delay="125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750" fill="hold"/>
                                        <p:tgtEl>
                                          <p:spTgt spid="52"/>
                                        </p:tgtEl>
                                        <p:attrNameLst>
                                          <p:attrName>ppt_x</p:attrName>
                                        </p:attrNameLst>
                                      </p:cBhvr>
                                      <p:tavLst>
                                        <p:tav tm="0">
                                          <p:val>
                                            <p:strVal val="#ppt_x"/>
                                          </p:val>
                                        </p:tav>
                                        <p:tav tm="100000">
                                          <p:val>
                                            <p:strVal val="#ppt_x"/>
                                          </p:val>
                                        </p:tav>
                                      </p:tavLst>
                                    </p:anim>
                                    <p:anim calcmode="lin" valueType="num">
                                      <p:cBhvr additive="base">
                                        <p:cTn id="55" dur="750" fill="hold"/>
                                        <p:tgtEl>
                                          <p:spTgt spid="52"/>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175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750" fill="hold"/>
                                        <p:tgtEl>
                                          <p:spTgt spid="51"/>
                                        </p:tgtEl>
                                        <p:attrNameLst>
                                          <p:attrName>ppt_x</p:attrName>
                                        </p:attrNameLst>
                                      </p:cBhvr>
                                      <p:tavLst>
                                        <p:tav tm="0">
                                          <p:val>
                                            <p:strVal val="#ppt_x"/>
                                          </p:val>
                                        </p:tav>
                                        <p:tav tm="100000">
                                          <p:val>
                                            <p:strVal val="#ppt_x"/>
                                          </p:val>
                                        </p:tav>
                                      </p:tavLst>
                                    </p:anim>
                                    <p:anim calcmode="lin" valueType="num">
                                      <p:cBhvr additive="base">
                                        <p:cTn id="59" dur="7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7" grpId="0"/>
      <p:bldP spid="47" grpId="0"/>
      <p:bldP spid="48" grpId="0"/>
      <p:bldP spid="49"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757788" y="1225561"/>
          <a:ext cx="8783832"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nvGraphicFramePr>
        <p:xfrm>
          <a:off x="7445680" y="3961866"/>
          <a:ext cx="3095941" cy="23837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图表 6"/>
          <p:cNvGraphicFramePr/>
          <p:nvPr/>
        </p:nvGraphicFramePr>
        <p:xfrm>
          <a:off x="1757788" y="3961866"/>
          <a:ext cx="3095941" cy="2383757"/>
        </p:xfrm>
        <a:graphic>
          <a:graphicData uri="http://schemas.openxmlformats.org/drawingml/2006/chart">
            <c:chart xmlns:c="http://schemas.openxmlformats.org/drawingml/2006/chart" xmlns:r="http://schemas.openxmlformats.org/officeDocument/2006/relationships" r:id="rId5"/>
          </a:graphicData>
        </a:graphic>
      </p:graphicFrame>
      <p:sp>
        <p:nvSpPr>
          <p:cNvPr id="8" name="Line 3"/>
          <p:cNvSpPr>
            <a:spLocks noChangeShapeType="1"/>
          </p:cNvSpPr>
          <p:nvPr/>
        </p:nvSpPr>
        <p:spPr bwMode="black">
          <a:xfrm>
            <a:off x="1864830" y="3111417"/>
            <a:ext cx="0" cy="734888"/>
          </a:xfrm>
          <a:prstGeom prst="line">
            <a:avLst/>
          </a:prstGeom>
          <a:noFill/>
          <a:ln w="28575">
            <a:solidFill>
              <a:schemeClr val="accent1">
                <a:alpha val="50000"/>
              </a:scheme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cs typeface="+mn-ea"/>
            </a:endParaRPr>
          </a:p>
        </p:txBody>
      </p:sp>
      <p:grpSp>
        <p:nvGrpSpPr>
          <p:cNvPr id="9" name="Group 4"/>
          <p:cNvGrpSpPr/>
          <p:nvPr/>
        </p:nvGrpSpPr>
        <p:grpSpPr bwMode="auto">
          <a:xfrm>
            <a:off x="1771182" y="3200843"/>
            <a:ext cx="168253" cy="168275"/>
            <a:chOff x="2928" y="2208"/>
            <a:chExt cx="262" cy="262"/>
          </a:xfrm>
        </p:grpSpPr>
        <p:sp>
          <p:nvSpPr>
            <p:cNvPr id="10"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1"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xmlns="" w="12700">
                  <a:solidFill>
                    <a:srgbClr val="DDDDDD"/>
                  </a:solidFill>
                  <a:rou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2" name="Rectangle 13"/>
          <p:cNvSpPr>
            <a:spLocks noChangeArrowheads="1"/>
          </p:cNvSpPr>
          <p:nvPr/>
        </p:nvSpPr>
        <p:spPr bwMode="auto">
          <a:xfrm>
            <a:off x="2004683" y="3099170"/>
            <a:ext cx="69753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3" name="Text Box 16"/>
          <p:cNvSpPr txBox="1">
            <a:spLocks noChangeArrowheads="1"/>
          </p:cNvSpPr>
          <p:nvPr/>
        </p:nvSpPr>
        <p:spPr bwMode="gray">
          <a:xfrm>
            <a:off x="1987430" y="3397106"/>
            <a:ext cx="855419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p>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p>
        </p:txBody>
      </p:sp>
      <p:sp>
        <p:nvSpPr>
          <p:cNvPr id="14" name="Line 3"/>
          <p:cNvSpPr>
            <a:spLocks noChangeShapeType="1"/>
          </p:cNvSpPr>
          <p:nvPr/>
        </p:nvSpPr>
        <p:spPr bwMode="black">
          <a:xfrm flipH="1">
            <a:off x="4936959" y="3989567"/>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cs typeface="+mn-ea"/>
            </a:endParaRPr>
          </a:p>
        </p:txBody>
      </p:sp>
      <p:grpSp>
        <p:nvGrpSpPr>
          <p:cNvPr id="15" name="Group 4"/>
          <p:cNvGrpSpPr/>
          <p:nvPr/>
        </p:nvGrpSpPr>
        <p:grpSpPr bwMode="auto">
          <a:xfrm>
            <a:off x="4853477" y="4078993"/>
            <a:ext cx="168253" cy="168275"/>
            <a:chOff x="2928" y="2208"/>
            <a:chExt cx="262" cy="262"/>
          </a:xfrm>
        </p:grpSpPr>
        <p:sp>
          <p:nvSpPr>
            <p:cNvPr id="16"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7"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xmlns="" w="12700">
                  <a:solidFill>
                    <a:srgbClr val="DDDDDD"/>
                  </a:solidFill>
                  <a:rou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8" name="Rectangle 13"/>
          <p:cNvSpPr>
            <a:spLocks noChangeArrowheads="1"/>
          </p:cNvSpPr>
          <p:nvPr/>
        </p:nvSpPr>
        <p:spPr bwMode="auto">
          <a:xfrm>
            <a:off x="5086977" y="3977320"/>
            <a:ext cx="69753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9" name="Text Box 16"/>
          <p:cNvSpPr txBox="1">
            <a:spLocks noChangeArrowheads="1"/>
          </p:cNvSpPr>
          <p:nvPr/>
        </p:nvSpPr>
        <p:spPr bwMode="gray">
          <a:xfrm>
            <a:off x="5021729" y="4275257"/>
            <a:ext cx="242395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0" name="Line 3"/>
          <p:cNvSpPr>
            <a:spLocks noChangeShapeType="1"/>
          </p:cNvSpPr>
          <p:nvPr/>
        </p:nvSpPr>
        <p:spPr bwMode="black">
          <a:xfrm flipH="1">
            <a:off x="7360909" y="5293452"/>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cs typeface="+mn-ea"/>
            </a:endParaRPr>
          </a:p>
        </p:txBody>
      </p:sp>
      <p:grpSp>
        <p:nvGrpSpPr>
          <p:cNvPr id="21" name="Group 4"/>
          <p:cNvGrpSpPr/>
          <p:nvPr/>
        </p:nvGrpSpPr>
        <p:grpSpPr bwMode="auto">
          <a:xfrm>
            <a:off x="7277427" y="5382878"/>
            <a:ext cx="168253" cy="168275"/>
            <a:chOff x="2928" y="2208"/>
            <a:chExt cx="262" cy="262"/>
          </a:xfrm>
        </p:grpSpPr>
        <p:sp>
          <p:nvSpPr>
            <p:cNvPr id="22"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23"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xmlns="" w="12700">
                  <a:solidFill>
                    <a:srgbClr val="DDDDDD"/>
                  </a:solidFill>
                  <a:rou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24" name="Rectangle 13"/>
          <p:cNvSpPr>
            <a:spLocks noChangeArrowheads="1"/>
          </p:cNvSpPr>
          <p:nvPr/>
        </p:nvSpPr>
        <p:spPr bwMode="auto">
          <a:xfrm>
            <a:off x="6604146" y="5281205"/>
            <a:ext cx="69753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25" name="Text Box 16"/>
          <p:cNvSpPr txBox="1">
            <a:spLocks noChangeArrowheads="1"/>
          </p:cNvSpPr>
          <p:nvPr/>
        </p:nvSpPr>
        <p:spPr bwMode="gray">
          <a:xfrm>
            <a:off x="4936959" y="5579142"/>
            <a:ext cx="237595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animBg="1"/>
      <p:bldP spid="12" grpId="0"/>
      <p:bldP spid="13" grpId="0"/>
      <p:bldP spid="14" grpId="0" animBg="1"/>
      <p:bldP spid="18" grpId="0"/>
      <p:bldP spid="19" grpId="0"/>
      <p:bldP spid="20"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9"/>
          <p:cNvSpPr>
            <a:spLocks noChangeArrowheads="1"/>
          </p:cNvSpPr>
          <p:nvPr/>
        </p:nvSpPr>
        <p:spPr bwMode="gray">
          <a:xfrm>
            <a:off x="3763987" y="2221258"/>
            <a:ext cx="265077" cy="274637"/>
          </a:xfrm>
          <a:prstGeom prst="rightArrow">
            <a:avLst>
              <a:gd name="adj1" fmla="val 55833"/>
              <a:gd name="adj2" fmla="val 62718"/>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6" name="AutoShape 20"/>
          <p:cNvSpPr>
            <a:spLocks noChangeArrowheads="1"/>
          </p:cNvSpPr>
          <p:nvPr/>
        </p:nvSpPr>
        <p:spPr bwMode="gray">
          <a:xfrm>
            <a:off x="5905245" y="2221258"/>
            <a:ext cx="265078" cy="274637"/>
          </a:xfrm>
          <a:prstGeom prst="rightArrow">
            <a:avLst>
              <a:gd name="adj1" fmla="val 55833"/>
              <a:gd name="adj2" fmla="val 62718"/>
            </a:avLst>
          </a:prstGeom>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7" name="AutoShape 21"/>
          <p:cNvSpPr>
            <a:spLocks noChangeArrowheads="1"/>
          </p:cNvSpPr>
          <p:nvPr/>
        </p:nvSpPr>
        <p:spPr bwMode="gray">
          <a:xfrm>
            <a:off x="8056029" y="2221258"/>
            <a:ext cx="265077" cy="274637"/>
          </a:xfrm>
          <a:prstGeom prst="rightArrow">
            <a:avLst>
              <a:gd name="adj1" fmla="val 55833"/>
              <a:gd name="adj2" fmla="val 62718"/>
            </a:avLst>
          </a:prstGeom>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kern="0">
              <a:solidFill>
                <a:sysClr val="windowText" lastClr="000000"/>
              </a:solidFill>
              <a:cs typeface="+mn-ea"/>
            </a:endParaRPr>
          </a:p>
        </p:txBody>
      </p:sp>
      <p:grpSp>
        <p:nvGrpSpPr>
          <p:cNvPr id="8" name="组合 7"/>
          <p:cNvGrpSpPr/>
          <p:nvPr/>
        </p:nvGrpSpPr>
        <p:grpSpPr>
          <a:xfrm>
            <a:off x="1835426" y="1406868"/>
            <a:ext cx="1901577" cy="3722744"/>
            <a:chOff x="390525" y="836712"/>
            <a:chExt cx="1901825" cy="3722744"/>
          </a:xfrm>
        </p:grpSpPr>
        <p:sp>
          <p:nvSpPr>
            <p:cNvPr id="9" name="AutoShape 2"/>
            <p:cNvSpPr>
              <a:spLocks noChangeArrowheads="1"/>
            </p:cNvSpPr>
            <p:nvPr/>
          </p:nvSpPr>
          <p:spPr bwMode="gray">
            <a:xfrm>
              <a:off x="390525" y="836712"/>
              <a:ext cx="1885950" cy="3722744"/>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10" name="Text Box 8"/>
            <p:cNvSpPr txBox="1">
              <a:spLocks noChangeArrowheads="1"/>
            </p:cNvSpPr>
            <p:nvPr/>
          </p:nvSpPr>
          <p:spPr bwMode="gray">
            <a:xfrm>
              <a:off x="522288" y="1827312"/>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p:txBody>
        </p:sp>
        <p:sp>
          <p:nvSpPr>
            <p:cNvPr id="11" name="Text Box 9"/>
            <p:cNvSpPr txBox="1">
              <a:spLocks noChangeArrowheads="1"/>
            </p:cNvSpPr>
            <p:nvPr/>
          </p:nvSpPr>
          <p:spPr bwMode="gray">
            <a:xfrm>
              <a:off x="409575" y="1065312"/>
              <a:ext cx="1882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solidFill>
                    <a:srgbClr val="FFFFFF"/>
                  </a:solidFill>
                  <a:latin typeface="+mn-ea"/>
                  <a:ea typeface="+mn-ea"/>
                  <a:cs typeface="+mn-ea"/>
                </a:rPr>
                <a:t>标题</a:t>
              </a:r>
              <a:endParaRPr lang="en-US" altLang="zh-CN" b="1" dirty="0">
                <a:solidFill>
                  <a:srgbClr val="FFFFFF"/>
                </a:solidFill>
                <a:latin typeface="+mn-ea"/>
                <a:ea typeface="+mn-ea"/>
                <a:cs typeface="+mn-ea"/>
              </a:endParaRPr>
            </a:p>
          </p:txBody>
        </p:sp>
        <p:sp>
          <p:nvSpPr>
            <p:cNvPr id="12" name="Line 22"/>
            <p:cNvSpPr>
              <a:spLocks noChangeShapeType="1"/>
            </p:cNvSpPr>
            <p:nvPr/>
          </p:nvSpPr>
          <p:spPr bwMode="gray">
            <a:xfrm>
              <a:off x="47625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xmlns="">
                  <a:noFill/>
                </a14:hiddenFill>
              </a:ext>
            </a:extLst>
          </p:spPr>
          <p:txBody>
            <a:bodyPr/>
            <a:lstStyle/>
            <a:p>
              <a:pPr>
                <a:defRPr/>
              </a:pPr>
              <a:endParaRPr lang="zh-CN" altLang="en-US" kern="0">
                <a:solidFill>
                  <a:sysClr val="windowText" lastClr="000000"/>
                </a:solidFill>
                <a:cs typeface="+mn-ea"/>
              </a:endParaRPr>
            </a:p>
          </p:txBody>
        </p:sp>
      </p:grpSp>
      <p:grpSp>
        <p:nvGrpSpPr>
          <p:cNvPr id="13" name="组合 12"/>
          <p:cNvGrpSpPr/>
          <p:nvPr/>
        </p:nvGrpSpPr>
        <p:grpSpPr>
          <a:xfrm>
            <a:off x="4016367" y="1406868"/>
            <a:ext cx="1888879" cy="3722744"/>
            <a:chOff x="2571750" y="836712"/>
            <a:chExt cx="1889125" cy="3722744"/>
          </a:xfrm>
        </p:grpSpPr>
        <p:sp>
          <p:nvSpPr>
            <p:cNvPr id="14" name="AutoShape 4"/>
            <p:cNvSpPr>
              <a:spLocks noChangeArrowheads="1"/>
            </p:cNvSpPr>
            <p:nvPr/>
          </p:nvSpPr>
          <p:spPr bwMode="gray">
            <a:xfrm>
              <a:off x="2574925" y="836712"/>
              <a:ext cx="1885950" cy="3722744"/>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p>
              <a:pPr>
                <a:defRPr/>
              </a:pPr>
              <a:endParaRPr lang="zh-CN" altLang="en-US" kern="0">
                <a:solidFill>
                  <a:sysClr val="windowText" lastClr="000000"/>
                </a:solidFill>
                <a:cs typeface="+mn-ea"/>
              </a:endParaRPr>
            </a:p>
          </p:txBody>
        </p:sp>
        <p:sp>
          <p:nvSpPr>
            <p:cNvPr id="15" name="Text Box 10"/>
            <p:cNvSpPr txBox="1">
              <a:spLocks noChangeArrowheads="1"/>
            </p:cNvSpPr>
            <p:nvPr/>
          </p:nvSpPr>
          <p:spPr bwMode="gray">
            <a:xfrm>
              <a:off x="2571750" y="1065312"/>
              <a:ext cx="1882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latin typeface="+mn-ea"/>
                  <a:ea typeface="+mn-ea"/>
                  <a:cs typeface="+mn-ea"/>
                </a:rPr>
                <a:t>标题</a:t>
              </a:r>
              <a:endParaRPr lang="en-US" altLang="zh-CN" b="1" dirty="0">
                <a:latin typeface="+mn-ea"/>
                <a:ea typeface="+mn-ea"/>
                <a:cs typeface="+mn-ea"/>
              </a:endParaRPr>
            </a:p>
          </p:txBody>
        </p:sp>
        <p:sp>
          <p:nvSpPr>
            <p:cNvPr id="16" name="Text Box 13"/>
            <p:cNvSpPr txBox="1">
              <a:spLocks noChangeArrowheads="1"/>
            </p:cNvSpPr>
            <p:nvPr/>
          </p:nvSpPr>
          <p:spPr bwMode="gray">
            <a:xfrm>
              <a:off x="2662238" y="1827312"/>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p:txBody>
        </p:sp>
        <p:sp>
          <p:nvSpPr>
            <p:cNvPr id="17" name="Line 23"/>
            <p:cNvSpPr>
              <a:spLocks noChangeShapeType="1"/>
            </p:cNvSpPr>
            <p:nvPr/>
          </p:nvSpPr>
          <p:spPr bwMode="gray">
            <a:xfrm>
              <a:off x="265430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xmlns="">
                  <a:noFill/>
                </a14:hiddenFill>
              </a:ext>
            </a:extLst>
          </p:spPr>
          <p:txBody>
            <a:bodyPr/>
            <a:lstStyle/>
            <a:p>
              <a:pPr>
                <a:defRPr/>
              </a:pPr>
              <a:endParaRPr lang="zh-CN" altLang="en-US" kern="0">
                <a:solidFill>
                  <a:sysClr val="windowText" lastClr="000000"/>
                </a:solidFill>
                <a:cs typeface="+mn-ea"/>
              </a:endParaRPr>
            </a:p>
          </p:txBody>
        </p:sp>
      </p:grpSp>
      <p:grpSp>
        <p:nvGrpSpPr>
          <p:cNvPr id="18" name="组合 17"/>
          <p:cNvGrpSpPr/>
          <p:nvPr/>
        </p:nvGrpSpPr>
        <p:grpSpPr>
          <a:xfrm>
            <a:off x="6157625" y="1406868"/>
            <a:ext cx="1898403" cy="3722744"/>
            <a:chOff x="4713288" y="836712"/>
            <a:chExt cx="1898650" cy="3722744"/>
          </a:xfrm>
        </p:grpSpPr>
        <p:sp>
          <p:nvSpPr>
            <p:cNvPr id="19" name="AutoShape 5"/>
            <p:cNvSpPr>
              <a:spLocks noChangeArrowheads="1"/>
            </p:cNvSpPr>
            <p:nvPr/>
          </p:nvSpPr>
          <p:spPr bwMode="gray">
            <a:xfrm>
              <a:off x="4725988" y="836712"/>
              <a:ext cx="1885950" cy="3722744"/>
            </a:xfrm>
            <a:prstGeom prst="roundRect">
              <a:avLst>
                <a:gd name="adj" fmla="val 16667"/>
              </a:avLst>
            </a:prstGeom>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20" name="Text Box 11"/>
            <p:cNvSpPr txBox="1">
              <a:spLocks noChangeArrowheads="1"/>
            </p:cNvSpPr>
            <p:nvPr/>
          </p:nvSpPr>
          <p:spPr bwMode="gray">
            <a:xfrm>
              <a:off x="4713288" y="1065312"/>
              <a:ext cx="1882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solidFill>
                    <a:srgbClr val="FFFFFF"/>
                  </a:solidFill>
                  <a:latin typeface="+mn-ea"/>
                  <a:ea typeface="+mn-ea"/>
                  <a:cs typeface="+mn-ea"/>
                </a:rPr>
                <a:t>标题</a:t>
              </a:r>
              <a:endParaRPr lang="en-US" altLang="zh-CN" b="1" dirty="0">
                <a:solidFill>
                  <a:srgbClr val="FFFFFF"/>
                </a:solidFill>
                <a:latin typeface="+mn-ea"/>
                <a:ea typeface="+mn-ea"/>
                <a:cs typeface="+mn-ea"/>
              </a:endParaRPr>
            </a:p>
          </p:txBody>
        </p:sp>
        <p:sp>
          <p:nvSpPr>
            <p:cNvPr id="21" name="Text Box 14"/>
            <p:cNvSpPr txBox="1">
              <a:spLocks noChangeArrowheads="1"/>
            </p:cNvSpPr>
            <p:nvPr/>
          </p:nvSpPr>
          <p:spPr bwMode="gray">
            <a:xfrm>
              <a:off x="4824413" y="1827312"/>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p:txBody>
        </p:sp>
        <p:sp>
          <p:nvSpPr>
            <p:cNvPr id="22" name="Line 24"/>
            <p:cNvSpPr>
              <a:spLocks noChangeShapeType="1"/>
            </p:cNvSpPr>
            <p:nvPr/>
          </p:nvSpPr>
          <p:spPr bwMode="gray">
            <a:xfrm>
              <a:off x="483235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xmlns="">
                  <a:noFill/>
                </a14:hiddenFill>
              </a:ext>
            </a:extLst>
          </p:spPr>
          <p:txBody>
            <a:bodyPr/>
            <a:lstStyle/>
            <a:p>
              <a:pPr>
                <a:defRPr/>
              </a:pPr>
              <a:endParaRPr lang="zh-CN" altLang="en-US" kern="0">
                <a:solidFill>
                  <a:sysClr val="windowText" lastClr="000000"/>
                </a:solidFill>
                <a:cs typeface="+mn-ea"/>
              </a:endParaRPr>
            </a:p>
          </p:txBody>
        </p:sp>
      </p:grpSp>
      <p:grpSp>
        <p:nvGrpSpPr>
          <p:cNvPr id="23" name="组合 22"/>
          <p:cNvGrpSpPr/>
          <p:nvPr/>
        </p:nvGrpSpPr>
        <p:grpSpPr>
          <a:xfrm>
            <a:off x="8321106" y="1406868"/>
            <a:ext cx="1885705" cy="3722744"/>
            <a:chOff x="6877050" y="836712"/>
            <a:chExt cx="1885950" cy="3722744"/>
          </a:xfrm>
        </p:grpSpPr>
        <p:sp>
          <p:nvSpPr>
            <p:cNvPr id="24" name="AutoShape 6"/>
            <p:cNvSpPr>
              <a:spLocks noChangeArrowheads="1"/>
            </p:cNvSpPr>
            <p:nvPr/>
          </p:nvSpPr>
          <p:spPr bwMode="gray">
            <a:xfrm>
              <a:off x="6877050" y="836712"/>
              <a:ext cx="1885950" cy="3722744"/>
            </a:xfrm>
            <a:prstGeom prst="roundRect">
              <a:avLst>
                <a:gd name="adj" fmla="val 16667"/>
              </a:avLst>
            </a:prstGeom>
          </p:spPr>
          <p:style>
            <a:lnRef idx="2">
              <a:schemeClr val="accent4"/>
            </a:lnRef>
            <a:fillRef idx="1">
              <a:schemeClr val="lt1"/>
            </a:fillRef>
            <a:effectRef idx="0">
              <a:schemeClr val="accent4"/>
            </a:effectRef>
            <a:fontRef idx="minor">
              <a:schemeClr val="dk1"/>
            </a:fontRef>
          </p:style>
          <p:txBody>
            <a:bodyPr wrap="none" anchor="ctr"/>
            <a:lstStyle/>
            <a:p>
              <a:pPr>
                <a:defRPr/>
              </a:pPr>
              <a:endParaRPr lang="zh-CN" altLang="en-US" kern="0">
                <a:solidFill>
                  <a:sysClr val="windowText" lastClr="000000"/>
                </a:solidFill>
                <a:cs typeface="+mn-ea"/>
              </a:endParaRPr>
            </a:p>
          </p:txBody>
        </p:sp>
        <p:sp>
          <p:nvSpPr>
            <p:cNvPr id="25" name="Text Box 12"/>
            <p:cNvSpPr txBox="1">
              <a:spLocks noChangeArrowheads="1"/>
            </p:cNvSpPr>
            <p:nvPr/>
          </p:nvSpPr>
          <p:spPr bwMode="gray">
            <a:xfrm>
              <a:off x="6877050" y="1065312"/>
              <a:ext cx="1882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latin typeface="+mn-ea"/>
                  <a:ea typeface="+mn-ea"/>
                  <a:cs typeface="+mn-ea"/>
                </a:rPr>
                <a:t>标题</a:t>
              </a:r>
              <a:endParaRPr lang="en-US" altLang="zh-CN" b="1" dirty="0">
                <a:latin typeface="+mn-ea"/>
                <a:ea typeface="+mn-ea"/>
                <a:cs typeface="+mn-ea"/>
              </a:endParaRPr>
            </a:p>
          </p:txBody>
        </p:sp>
        <p:sp>
          <p:nvSpPr>
            <p:cNvPr id="26" name="Text Box 15"/>
            <p:cNvSpPr txBox="1">
              <a:spLocks noChangeArrowheads="1"/>
            </p:cNvSpPr>
            <p:nvPr/>
          </p:nvSpPr>
          <p:spPr bwMode="gray">
            <a:xfrm>
              <a:off x="6975475" y="1827312"/>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p:txBody>
        </p:sp>
        <p:sp>
          <p:nvSpPr>
            <p:cNvPr id="27" name="Line 25"/>
            <p:cNvSpPr>
              <a:spLocks noChangeShapeType="1"/>
            </p:cNvSpPr>
            <p:nvPr/>
          </p:nvSpPr>
          <p:spPr bwMode="gray">
            <a:xfrm>
              <a:off x="699770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xmlns="">
                  <a:noFill/>
                </a14:hiddenFill>
              </a:ext>
            </a:extLst>
          </p:spPr>
          <p:txBody>
            <a:bodyPr/>
            <a:lstStyle/>
            <a:p>
              <a:pPr>
                <a:defRPr/>
              </a:pPr>
              <a:endParaRPr lang="zh-CN" altLang="en-US" kern="0">
                <a:solidFill>
                  <a:sysClr val="windowText" lastClr="000000"/>
                </a:solidFill>
                <a:cs typeface="+mn-ea"/>
              </a:endParaRPr>
            </a:p>
          </p:txBody>
        </p:sp>
      </p:grpSp>
      <p:grpSp>
        <p:nvGrpSpPr>
          <p:cNvPr id="28" name="组合 27"/>
          <p:cNvGrpSpPr/>
          <p:nvPr/>
        </p:nvGrpSpPr>
        <p:grpSpPr>
          <a:xfrm>
            <a:off x="1997827" y="5295302"/>
            <a:ext cx="8338447" cy="1055787"/>
            <a:chOff x="552947" y="4725144"/>
            <a:chExt cx="8339533" cy="1055787"/>
          </a:xfrm>
        </p:grpSpPr>
        <p:sp>
          <p:nvSpPr>
            <p:cNvPr id="29" name="Line 3"/>
            <p:cNvSpPr>
              <a:spLocks noChangeShapeType="1"/>
            </p:cNvSpPr>
            <p:nvPr/>
          </p:nvSpPr>
          <p:spPr bwMode="black">
            <a:xfrm>
              <a:off x="646609" y="4725144"/>
              <a:ext cx="0" cy="1055787"/>
            </a:xfrm>
            <a:prstGeom prst="line">
              <a:avLst/>
            </a:prstGeom>
            <a:noFill/>
            <a:ln w="28575">
              <a:solidFill>
                <a:schemeClr val="accent1">
                  <a:alpha val="50000"/>
                </a:scheme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cs typeface="+mn-ea"/>
              </a:endParaRPr>
            </a:p>
          </p:txBody>
        </p:sp>
        <p:grpSp>
          <p:nvGrpSpPr>
            <p:cNvPr id="30" name="Group 4"/>
            <p:cNvGrpSpPr/>
            <p:nvPr/>
          </p:nvGrpSpPr>
          <p:grpSpPr bwMode="auto">
            <a:xfrm>
              <a:off x="552947" y="4947493"/>
              <a:ext cx="168275" cy="168275"/>
              <a:chOff x="2928" y="2208"/>
              <a:chExt cx="262" cy="262"/>
            </a:xfrm>
          </p:grpSpPr>
          <p:sp>
            <p:nvSpPr>
              <p:cNvPr id="39"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40"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xmlns="" w="12700">
                    <a:solidFill>
                      <a:srgbClr val="DDDDDD"/>
                    </a:solidFill>
                    <a:rou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31" name="Rectangle 13"/>
            <p:cNvSpPr>
              <a:spLocks noChangeArrowheads="1"/>
            </p:cNvSpPr>
            <p:nvPr/>
          </p:nvSpPr>
          <p:spPr bwMode="auto">
            <a:xfrm>
              <a:off x="786479" y="4822081"/>
              <a:ext cx="69762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32" name="Text Box 16"/>
            <p:cNvSpPr txBox="1">
              <a:spLocks noChangeArrowheads="1"/>
            </p:cNvSpPr>
            <p:nvPr/>
          </p:nvSpPr>
          <p:spPr bwMode="gray">
            <a:xfrm>
              <a:off x="827583" y="5229200"/>
              <a:ext cx="363329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a:t>
              </a:r>
              <a:r>
                <a:rPr lang="en-US" altLang="zh-CN" sz="1200" dirty="0">
                  <a:latin typeface="+mn-ea"/>
                  <a:cs typeface="+mn-ea"/>
                </a:rPr>
                <a:t> </a:t>
              </a:r>
            </a:p>
            <a:p>
              <a:pPr eaLnBrk="0" hangingPunct="0"/>
              <a:r>
                <a:rPr lang="zh-CN" altLang="en-US" sz="1200" dirty="0">
                  <a:latin typeface="+mn-ea"/>
                  <a:cs typeface="+mn-ea"/>
                </a:rPr>
                <a:t>文字内容    文字内容    文字内容    文字内容</a:t>
              </a:r>
              <a:r>
                <a:rPr lang="en-US" altLang="zh-CN" sz="1200" dirty="0">
                  <a:latin typeface="+mn-ea"/>
                  <a:cs typeface="+mn-ea"/>
                </a:rPr>
                <a:t> </a:t>
              </a:r>
            </a:p>
          </p:txBody>
        </p:sp>
        <p:sp>
          <p:nvSpPr>
            <p:cNvPr id="33" name="Line 3"/>
            <p:cNvSpPr>
              <a:spLocks noChangeShapeType="1"/>
            </p:cNvSpPr>
            <p:nvPr/>
          </p:nvSpPr>
          <p:spPr bwMode="black">
            <a:xfrm>
              <a:off x="5039097" y="4725144"/>
              <a:ext cx="0" cy="1055787"/>
            </a:xfrm>
            <a:prstGeom prst="line">
              <a:avLst/>
            </a:prstGeom>
            <a:noFill/>
            <a:ln w="28575">
              <a:solidFill>
                <a:schemeClr val="accent1">
                  <a:alpha val="50000"/>
                </a:schemeClr>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cs typeface="+mn-ea"/>
              </a:endParaRPr>
            </a:p>
          </p:txBody>
        </p:sp>
        <p:grpSp>
          <p:nvGrpSpPr>
            <p:cNvPr id="34" name="Group 4"/>
            <p:cNvGrpSpPr/>
            <p:nvPr/>
          </p:nvGrpSpPr>
          <p:grpSpPr bwMode="auto">
            <a:xfrm>
              <a:off x="4945435" y="4947493"/>
              <a:ext cx="168275" cy="168275"/>
              <a:chOff x="2928" y="2208"/>
              <a:chExt cx="262" cy="262"/>
            </a:xfrm>
          </p:grpSpPr>
          <p:sp>
            <p:nvSpPr>
              <p:cNvPr id="37"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38"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xmlns="" w="12700">
                    <a:solidFill>
                      <a:srgbClr val="DDDDDD"/>
                    </a:solidFill>
                    <a:round/>
                  </a14:hiddenLine>
                </a:ext>
                <a:ext uri="{AF507438-7753-43E0-B8FC-AC1667EBCBE1}">
                  <a14:hiddenEffects xmlns:a14="http://schemas.microsoft.com/office/drawing/2010/main" xmlns="">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35" name="Rectangle 13"/>
            <p:cNvSpPr>
              <a:spLocks noChangeArrowheads="1"/>
            </p:cNvSpPr>
            <p:nvPr/>
          </p:nvSpPr>
          <p:spPr bwMode="auto">
            <a:xfrm>
              <a:off x="5178967" y="4822081"/>
              <a:ext cx="69762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36" name="Text Box 16"/>
            <p:cNvSpPr txBox="1">
              <a:spLocks noChangeArrowheads="1"/>
            </p:cNvSpPr>
            <p:nvPr/>
          </p:nvSpPr>
          <p:spPr bwMode="gray">
            <a:xfrm>
              <a:off x="5220072" y="5229200"/>
              <a:ext cx="367240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a:t>
              </a:r>
              <a:r>
                <a:rPr lang="en-US" altLang="zh-CN" sz="1200" dirty="0">
                  <a:latin typeface="+mn-ea"/>
                  <a:cs typeface="+mn-ea"/>
                </a:rPr>
                <a:t> </a:t>
              </a:r>
            </a:p>
            <a:p>
              <a:pPr eaLnBrk="0" hangingPunct="0"/>
              <a:r>
                <a:rPr lang="zh-CN" altLang="en-US" sz="1200" dirty="0">
                  <a:latin typeface="+mn-ea"/>
                  <a:cs typeface="+mn-ea"/>
                </a:rPr>
                <a:t>文字内容    文字内容    文字内容    文字内容</a:t>
              </a:r>
              <a:r>
                <a:rPr lang="en-US" altLang="zh-CN" sz="1200" dirty="0">
                  <a:latin typeface="+mn-ea"/>
                  <a:cs typeface="+mn-ea"/>
                </a:rPr>
                <a:t> </a:t>
              </a: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55129" y="1382234"/>
            <a:ext cx="7486613" cy="644113"/>
          </a:xfrm>
          <a:prstGeom prst="rect">
            <a:avLst/>
          </a:prstGeom>
          <a:solidFill>
            <a:srgbClr val="68A5C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4796488" y="1382234"/>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46"/>
          <p:cNvSpPr txBox="1">
            <a:spLocks noChangeArrowheads="1"/>
          </p:cNvSpPr>
          <p:nvPr/>
        </p:nvSpPr>
        <p:spPr bwMode="auto">
          <a:xfrm>
            <a:off x="5716438" y="1460804"/>
            <a:ext cx="542303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选题背景及目的</a:t>
            </a:r>
          </a:p>
        </p:txBody>
      </p:sp>
      <p:sp>
        <p:nvSpPr>
          <p:cNvPr id="5" name="矩形 4"/>
          <p:cNvSpPr/>
          <p:nvPr/>
        </p:nvSpPr>
        <p:spPr>
          <a:xfrm>
            <a:off x="5019265" y="2479560"/>
            <a:ext cx="7526077" cy="644113"/>
          </a:xfrm>
          <a:prstGeom prst="rect">
            <a:avLst/>
          </a:prstGeom>
          <a:solidFill>
            <a:srgbClr val="68A5C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4796488" y="2493623"/>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46"/>
          <p:cNvSpPr txBox="1">
            <a:spLocks noChangeArrowheads="1"/>
          </p:cNvSpPr>
          <p:nvPr/>
        </p:nvSpPr>
        <p:spPr bwMode="auto">
          <a:xfrm>
            <a:off x="5716438" y="2572193"/>
            <a:ext cx="47414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选题意义及研究现状</a:t>
            </a:r>
          </a:p>
        </p:txBody>
      </p:sp>
      <p:sp>
        <p:nvSpPr>
          <p:cNvPr id="8" name="矩形 7"/>
          <p:cNvSpPr/>
          <p:nvPr/>
        </p:nvSpPr>
        <p:spPr>
          <a:xfrm>
            <a:off x="5019265" y="3576886"/>
            <a:ext cx="7526077" cy="644113"/>
          </a:xfrm>
          <a:prstGeom prst="rect">
            <a:avLst/>
          </a:prstGeom>
          <a:solidFill>
            <a:srgbClr val="68A5CA"/>
          </a:solidFill>
          <a:ln w="12700">
            <a:noFill/>
            <a:round/>
          </a:ln>
          <a:effectLst/>
        </p:spPr>
        <p:txBody>
          <a:bodyPr wrap="none" anchor="ctr"/>
          <a:lstStyle/>
          <a:p>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4796488" y="3590949"/>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46"/>
          <p:cNvSpPr txBox="1">
            <a:spLocks noChangeArrowheads="1"/>
          </p:cNvSpPr>
          <p:nvPr/>
        </p:nvSpPr>
        <p:spPr bwMode="auto">
          <a:xfrm>
            <a:off x="5716438" y="3669519"/>
            <a:ext cx="50822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研究过程及方法</a:t>
            </a:r>
          </a:p>
        </p:txBody>
      </p:sp>
      <p:sp>
        <p:nvSpPr>
          <p:cNvPr id="11" name="椭圆 10"/>
          <p:cNvSpPr/>
          <p:nvPr/>
        </p:nvSpPr>
        <p:spPr>
          <a:xfrm>
            <a:off x="1072354" y="1868476"/>
            <a:ext cx="2966811" cy="2916955"/>
          </a:xfrm>
          <a:prstGeom prst="ellipse">
            <a:avLst/>
          </a:prstGeom>
          <a:solidFill>
            <a:srgbClr val="F3706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422137" y="2408339"/>
            <a:ext cx="2238113" cy="1538883"/>
          </a:xfrm>
          <a:prstGeom prst="rect">
            <a:avLst/>
          </a:prstGeom>
        </p:spPr>
        <p:txBody>
          <a:bodyPr wrap="none">
            <a:spAutoFit/>
          </a:bodyPr>
          <a:lstStyle/>
          <a:p>
            <a:pPr algn="ctr"/>
            <a:r>
              <a:rPr lang="zh-CN" altLang="en-US" sz="5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目录</a:t>
            </a:r>
            <a:endParaRPr lang="en-US" altLang="zh-CN" sz="5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r>
              <a:rPr lang="en-US" altLang="zh-CN" sz="40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矩形 12"/>
          <p:cNvSpPr/>
          <p:nvPr/>
        </p:nvSpPr>
        <p:spPr>
          <a:xfrm>
            <a:off x="5008749" y="4648067"/>
            <a:ext cx="7526077" cy="644113"/>
          </a:xfrm>
          <a:prstGeom prst="rect">
            <a:avLst/>
          </a:prstGeom>
          <a:solidFill>
            <a:srgbClr val="68A5CA"/>
          </a:solidFill>
          <a:ln w="12700">
            <a:noFill/>
            <a:round/>
          </a:ln>
          <a:effectLst/>
        </p:spPr>
        <p:txBody>
          <a:bodyPr wrap="none" anchor="ctr"/>
          <a:lstStyle/>
          <a:p>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4785972" y="4662130"/>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6"/>
          <p:cNvSpPr txBox="1">
            <a:spLocks noChangeArrowheads="1"/>
          </p:cNvSpPr>
          <p:nvPr/>
        </p:nvSpPr>
        <p:spPr bwMode="auto">
          <a:xfrm>
            <a:off x="5705922" y="4740700"/>
            <a:ext cx="50822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致谢及其他</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3780953" y="1880910"/>
            <a:ext cx="49728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smtClean="0">
                <a:solidFill>
                  <a:srgbClr val="F3706D"/>
                </a:solidFill>
                <a:latin typeface="方正兰亭黑_GBK"/>
                <a:ea typeface="方正兰亭黑_GBK"/>
              </a:rPr>
              <a:t>03.</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研究过程及方法</a:t>
            </a:r>
          </a:p>
        </p:txBody>
      </p:sp>
      <p:sp>
        <p:nvSpPr>
          <p:cNvPr id="3" name="文本框 6"/>
          <p:cNvSpPr txBox="1">
            <a:spLocks noChangeArrowheads="1"/>
          </p:cNvSpPr>
          <p:nvPr/>
        </p:nvSpPr>
        <p:spPr bwMode="auto">
          <a:xfrm>
            <a:off x="2793503" y="2660611"/>
            <a:ext cx="6947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147942"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05217">
            <a:off x="5102404" y="1636735"/>
            <a:ext cx="1940105" cy="2040428"/>
            <a:chOff x="5085714" y="1844825"/>
            <a:chExt cx="1940358" cy="2040428"/>
          </a:xfrm>
        </p:grpSpPr>
        <p:sp>
          <p:nvSpPr>
            <p:cNvPr id="6" name="Freeform 6"/>
            <p:cNvSpPr/>
            <p:nvPr/>
          </p:nvSpPr>
          <p:spPr bwMode="gray">
            <a:xfrm>
              <a:off x="5085714" y="1844825"/>
              <a:ext cx="1940358" cy="2040428"/>
            </a:xfrm>
            <a:custGeom>
              <a:avLst/>
              <a:gdLst/>
              <a:ahLst/>
              <a:cxnLst>
                <a:cxn ang="0">
                  <a:pos x="794" y="1672"/>
                </a:cxn>
                <a:cxn ang="0">
                  <a:pos x="1590" y="576"/>
                </a:cxn>
                <a:cxn ang="0">
                  <a:pos x="794" y="0"/>
                </a:cxn>
                <a:cxn ang="0">
                  <a:pos x="0" y="576"/>
                </a:cxn>
                <a:cxn ang="0">
                  <a:pos x="794" y="1672"/>
                </a:cxn>
                <a:cxn ang="0">
                  <a:pos x="794" y="1672"/>
                </a:cxn>
              </a:cxnLst>
              <a:rect l="0" t="0" r="r" b="b"/>
              <a:pathLst>
                <a:path w="1590" h="1672">
                  <a:moveTo>
                    <a:pt x="794" y="1672"/>
                  </a:moveTo>
                  <a:lnTo>
                    <a:pt x="1590" y="576"/>
                  </a:lnTo>
                  <a:lnTo>
                    <a:pt x="794" y="0"/>
                  </a:lnTo>
                  <a:lnTo>
                    <a:pt x="0" y="576"/>
                  </a:lnTo>
                  <a:lnTo>
                    <a:pt x="794" y="1672"/>
                  </a:lnTo>
                  <a:lnTo>
                    <a:pt x="794" y="1672"/>
                  </a:ln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7" name="Rechteck 23"/>
            <p:cNvSpPr/>
            <p:nvPr/>
          </p:nvSpPr>
          <p:spPr bwMode="gray">
            <a:xfrm>
              <a:off x="5548766" y="2451122"/>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rot="1005217">
            <a:off x="6150955" y="2419388"/>
            <a:ext cx="1942546" cy="1847613"/>
            <a:chOff x="6134402" y="2627476"/>
            <a:chExt cx="1942799" cy="1847613"/>
          </a:xfrm>
        </p:grpSpPr>
        <p:sp>
          <p:nvSpPr>
            <p:cNvPr id="9" name="_color1"/>
            <p:cNvSpPr/>
            <p:nvPr/>
          </p:nvSpPr>
          <p:spPr bwMode="gray">
            <a:xfrm>
              <a:off x="6134402" y="2627476"/>
              <a:ext cx="1942799" cy="1847613"/>
            </a:xfrm>
            <a:custGeom>
              <a:avLst/>
              <a:gdLst/>
              <a:ahLst/>
              <a:cxnLst>
                <a:cxn ang="0">
                  <a:pos x="796" y="0"/>
                </a:cxn>
                <a:cxn ang="0">
                  <a:pos x="0" y="1096"/>
                </a:cxn>
                <a:cxn ang="0">
                  <a:pos x="0" y="1096"/>
                </a:cxn>
                <a:cxn ang="0">
                  <a:pos x="1287" y="1514"/>
                </a:cxn>
                <a:cxn ang="0">
                  <a:pos x="1592" y="579"/>
                </a:cxn>
                <a:cxn ang="0">
                  <a:pos x="796" y="0"/>
                </a:cxn>
              </a:cxnLst>
              <a:rect l="0" t="0" r="r" b="b"/>
              <a:pathLst>
                <a:path w="1592" h="1514">
                  <a:moveTo>
                    <a:pt x="796" y="0"/>
                  </a:moveTo>
                  <a:lnTo>
                    <a:pt x="0" y="1096"/>
                  </a:lnTo>
                  <a:lnTo>
                    <a:pt x="0" y="1096"/>
                  </a:lnTo>
                  <a:lnTo>
                    <a:pt x="1287" y="1514"/>
                  </a:lnTo>
                  <a:lnTo>
                    <a:pt x="1592" y="579"/>
                  </a:lnTo>
                  <a:lnTo>
                    <a:pt x="796" y="0"/>
                  </a:lnTo>
                  <a:close/>
                </a:path>
              </a:pathLst>
            </a:custGeom>
          </p:spPr>
          <p:style>
            <a:lnRef idx="3">
              <a:schemeClr val="lt1"/>
            </a:lnRef>
            <a:fillRef idx="1">
              <a:schemeClr val="accent6"/>
            </a:fillRef>
            <a:effectRef idx="1">
              <a:schemeClr val="accent6"/>
            </a:effectRef>
            <a:fontRef idx="minor">
              <a:schemeClr val="lt1"/>
            </a:fontRef>
          </p:style>
          <p:txBody>
            <a:bodyPr wrap="square" lIns="0" tIns="108000" rIns="0" bIns="0" anchor="ctr" anchorCtr="0"/>
            <a:lstStyle/>
            <a:p>
              <a:pPr algn="ctr">
                <a:lnSpc>
                  <a:spcPct val="95000"/>
                </a:lnSpc>
                <a:spcAft>
                  <a:spcPts val="800"/>
                </a:spcAft>
              </a:pPr>
              <a:endParaRPr lang="de-DE" sz="1600" b="1" noProof="1">
                <a:solidFill>
                  <a:prstClr val="white"/>
                </a:solidFill>
                <a:effectLst>
                  <a:outerShdw blurRad="38100" dist="38100" dir="2700000" algn="tl">
                    <a:srgbClr val="000000">
                      <a:alpha val="43137"/>
                    </a:srgbClr>
                  </a:outerShdw>
                </a:effectLst>
                <a:cs typeface="+mn-ea"/>
              </a:endParaRPr>
            </a:p>
          </p:txBody>
        </p:sp>
        <p:sp>
          <p:nvSpPr>
            <p:cNvPr id="10" name="Rechteck 24"/>
            <p:cNvSpPr/>
            <p:nvPr/>
          </p:nvSpPr>
          <p:spPr bwMode="gray">
            <a:xfrm>
              <a:off x="6688272" y="3518473"/>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rot="1005217">
            <a:off x="4085363" y="2419388"/>
            <a:ext cx="1940105" cy="1847613"/>
            <a:chOff x="4034586" y="2627476"/>
            <a:chExt cx="1940358" cy="1847613"/>
          </a:xfrm>
        </p:grpSpPr>
        <p:sp>
          <p:nvSpPr>
            <p:cNvPr id="12" name="Freeform 9"/>
            <p:cNvSpPr/>
            <p:nvPr/>
          </p:nvSpPr>
          <p:spPr bwMode="gray">
            <a:xfrm>
              <a:off x="4034586" y="2627476"/>
              <a:ext cx="1940358" cy="1847613"/>
            </a:xfrm>
            <a:custGeom>
              <a:avLst/>
              <a:gdLst/>
              <a:ahLst/>
              <a:cxnLst>
                <a:cxn ang="0">
                  <a:pos x="796" y="0"/>
                </a:cxn>
                <a:cxn ang="0">
                  <a:pos x="0" y="579"/>
                </a:cxn>
                <a:cxn ang="0">
                  <a:pos x="305" y="1514"/>
                </a:cxn>
                <a:cxn ang="0">
                  <a:pos x="1590" y="1096"/>
                </a:cxn>
                <a:cxn ang="0">
                  <a:pos x="796" y="0"/>
                </a:cxn>
              </a:cxnLst>
              <a:rect l="0" t="0" r="r" b="b"/>
              <a:pathLst>
                <a:path w="1590" h="1514">
                  <a:moveTo>
                    <a:pt x="796" y="0"/>
                  </a:moveTo>
                  <a:lnTo>
                    <a:pt x="0" y="579"/>
                  </a:lnTo>
                  <a:lnTo>
                    <a:pt x="305" y="1514"/>
                  </a:lnTo>
                  <a:lnTo>
                    <a:pt x="1590" y="1096"/>
                  </a:lnTo>
                  <a:lnTo>
                    <a:pt x="796" y="0"/>
                  </a:ln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3" name="Rechteck 25"/>
            <p:cNvSpPr/>
            <p:nvPr/>
          </p:nvSpPr>
          <p:spPr bwMode="gray">
            <a:xfrm>
              <a:off x="4412562" y="3518473"/>
              <a:ext cx="1011815"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4" name="组合 13"/>
          <p:cNvGrpSpPr/>
          <p:nvPr/>
        </p:nvGrpSpPr>
        <p:grpSpPr>
          <a:xfrm rot="1005217">
            <a:off x="6091060" y="3906941"/>
            <a:ext cx="1570388" cy="1648695"/>
            <a:chOff x="6107825" y="4084575"/>
            <a:chExt cx="1570592" cy="1648695"/>
          </a:xfrm>
        </p:grpSpPr>
        <p:sp>
          <p:nvSpPr>
            <p:cNvPr id="15" name="Freeform 7"/>
            <p:cNvSpPr/>
            <p:nvPr/>
          </p:nvSpPr>
          <p:spPr bwMode="gray">
            <a:xfrm>
              <a:off x="6107825" y="4084575"/>
              <a:ext cx="1570592" cy="1648695"/>
            </a:xfrm>
            <a:custGeom>
              <a:avLst/>
              <a:gdLst/>
              <a:ahLst/>
              <a:cxnLst>
                <a:cxn ang="0">
                  <a:pos x="0" y="0"/>
                </a:cxn>
                <a:cxn ang="0">
                  <a:pos x="0" y="1351"/>
                </a:cxn>
                <a:cxn ang="0">
                  <a:pos x="985" y="1351"/>
                </a:cxn>
                <a:cxn ang="0">
                  <a:pos x="1287" y="418"/>
                </a:cxn>
                <a:cxn ang="0">
                  <a:pos x="0" y="0"/>
                </a:cxn>
                <a:cxn ang="0">
                  <a:pos x="0" y="0"/>
                </a:cxn>
              </a:cxnLst>
              <a:rect l="0" t="0" r="r" b="b"/>
              <a:pathLst>
                <a:path w="1287" h="1351">
                  <a:moveTo>
                    <a:pt x="0" y="0"/>
                  </a:moveTo>
                  <a:lnTo>
                    <a:pt x="0" y="1351"/>
                  </a:lnTo>
                  <a:lnTo>
                    <a:pt x="985" y="1351"/>
                  </a:lnTo>
                  <a:lnTo>
                    <a:pt x="1287" y="418"/>
                  </a:lnTo>
                  <a:lnTo>
                    <a:pt x="0" y="0"/>
                  </a:lnTo>
                  <a:lnTo>
                    <a:pt x="0"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6" name="Rechteck 26"/>
            <p:cNvSpPr/>
            <p:nvPr/>
          </p:nvSpPr>
          <p:spPr bwMode="gray">
            <a:xfrm>
              <a:off x="6327560"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7" name="组合 16"/>
          <p:cNvGrpSpPr/>
          <p:nvPr/>
        </p:nvGrpSpPr>
        <p:grpSpPr>
          <a:xfrm rot="1005217">
            <a:off x="4450146" y="3803212"/>
            <a:ext cx="1567947" cy="1648695"/>
            <a:chOff x="4433369" y="4084575"/>
            <a:chExt cx="1568151" cy="1648695"/>
          </a:xfrm>
        </p:grpSpPr>
        <p:sp>
          <p:nvSpPr>
            <p:cNvPr id="18" name="Freeform 10"/>
            <p:cNvSpPr/>
            <p:nvPr/>
          </p:nvSpPr>
          <p:spPr bwMode="gray">
            <a:xfrm>
              <a:off x="4433369" y="4084575"/>
              <a:ext cx="1568151" cy="1648695"/>
            </a:xfrm>
            <a:custGeom>
              <a:avLst/>
              <a:gdLst/>
              <a:ahLst/>
              <a:cxnLst>
                <a:cxn ang="0">
                  <a:pos x="1285" y="0"/>
                </a:cxn>
                <a:cxn ang="0">
                  <a:pos x="0" y="418"/>
                </a:cxn>
                <a:cxn ang="0">
                  <a:pos x="302" y="1351"/>
                </a:cxn>
                <a:cxn ang="0">
                  <a:pos x="1285" y="1351"/>
                </a:cxn>
                <a:cxn ang="0">
                  <a:pos x="1285" y="0"/>
                </a:cxn>
                <a:cxn ang="0">
                  <a:pos x="1285" y="0"/>
                </a:cxn>
              </a:cxnLst>
              <a:rect l="0" t="0" r="r" b="b"/>
              <a:pathLst>
                <a:path w="1285" h="1351">
                  <a:moveTo>
                    <a:pt x="1285" y="0"/>
                  </a:moveTo>
                  <a:lnTo>
                    <a:pt x="0" y="418"/>
                  </a:lnTo>
                  <a:lnTo>
                    <a:pt x="302" y="1351"/>
                  </a:lnTo>
                  <a:lnTo>
                    <a:pt x="1285" y="1351"/>
                  </a:lnTo>
                  <a:lnTo>
                    <a:pt x="1285" y="0"/>
                  </a:lnTo>
                  <a:lnTo>
                    <a:pt x="1285" y="0"/>
                  </a:ln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9" name="Rechteck 27"/>
            <p:cNvSpPr/>
            <p:nvPr/>
          </p:nvSpPr>
          <p:spPr bwMode="gray">
            <a:xfrm>
              <a:off x="4761608"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20" name="组合 19"/>
          <p:cNvGrpSpPr/>
          <p:nvPr/>
        </p:nvGrpSpPr>
        <p:grpSpPr>
          <a:xfrm>
            <a:off x="1980693" y="3141070"/>
            <a:ext cx="2200317" cy="949507"/>
            <a:chOff x="1761209" y="1838839"/>
            <a:chExt cx="2200603" cy="949507"/>
          </a:xfrm>
        </p:grpSpPr>
        <p:sp>
          <p:nvSpPr>
            <p:cNvPr id="21" name="文本框 20"/>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p>
          </p:txBody>
        </p:sp>
        <p:sp>
          <p:nvSpPr>
            <p:cNvPr id="22" name="文本框 21"/>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3" name="组合 22"/>
          <p:cNvGrpSpPr/>
          <p:nvPr/>
        </p:nvGrpSpPr>
        <p:grpSpPr>
          <a:xfrm>
            <a:off x="3024512" y="1527197"/>
            <a:ext cx="2200317" cy="949507"/>
            <a:chOff x="1761209" y="1838839"/>
            <a:chExt cx="2200603" cy="949507"/>
          </a:xfrm>
        </p:grpSpPr>
        <p:sp>
          <p:nvSpPr>
            <p:cNvPr id="24" name="文本框 23"/>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p>
          </p:txBody>
        </p:sp>
        <p:sp>
          <p:nvSpPr>
            <p:cNvPr id="25" name="文本框 24"/>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6" name="组合 25"/>
          <p:cNvGrpSpPr/>
          <p:nvPr/>
        </p:nvGrpSpPr>
        <p:grpSpPr>
          <a:xfrm>
            <a:off x="8018687" y="3492396"/>
            <a:ext cx="2200317" cy="949507"/>
            <a:chOff x="1761209" y="1838839"/>
            <a:chExt cx="2200603" cy="949507"/>
          </a:xfrm>
        </p:grpSpPr>
        <p:sp>
          <p:nvSpPr>
            <p:cNvPr id="27" name="文本框 26"/>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6"/>
                  </a:solidFill>
                  <a:latin typeface="+mn-ea"/>
                  <a:cs typeface="+mn-ea"/>
                </a:rPr>
                <a:t>输入标题</a:t>
              </a:r>
            </a:p>
          </p:txBody>
        </p:sp>
        <p:sp>
          <p:nvSpPr>
            <p:cNvPr id="28" name="文本框 27"/>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9" name="组合 28"/>
          <p:cNvGrpSpPr/>
          <p:nvPr/>
        </p:nvGrpSpPr>
        <p:grpSpPr>
          <a:xfrm>
            <a:off x="7700672" y="4766356"/>
            <a:ext cx="2200317" cy="949507"/>
            <a:chOff x="1761209" y="1838839"/>
            <a:chExt cx="2200603" cy="949507"/>
          </a:xfrm>
        </p:grpSpPr>
        <p:sp>
          <p:nvSpPr>
            <p:cNvPr id="30" name="文本框 29"/>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p>
          </p:txBody>
        </p:sp>
        <p:sp>
          <p:nvSpPr>
            <p:cNvPr id="31" name="文本框 30"/>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32" name="组合 31"/>
          <p:cNvGrpSpPr/>
          <p:nvPr/>
        </p:nvGrpSpPr>
        <p:grpSpPr>
          <a:xfrm>
            <a:off x="2459866" y="4759760"/>
            <a:ext cx="2200317" cy="949507"/>
            <a:chOff x="1761209" y="1838839"/>
            <a:chExt cx="2200603" cy="949507"/>
          </a:xfrm>
        </p:grpSpPr>
        <p:sp>
          <p:nvSpPr>
            <p:cNvPr id="33" name="文本框 32"/>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p>
          </p:txBody>
        </p:sp>
        <p:sp>
          <p:nvSpPr>
            <p:cNvPr id="34" name="文本框 33"/>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0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10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79240" y="980728"/>
            <a:ext cx="4401095" cy="2726262"/>
            <a:chOff x="1478637" y="761481"/>
            <a:chExt cx="4401668" cy="2726262"/>
          </a:xfrm>
        </p:grpSpPr>
        <p:sp>
          <p:nvSpPr>
            <p:cNvPr id="6" name="圆角矩形 5"/>
            <p:cNvSpPr/>
            <p:nvPr/>
          </p:nvSpPr>
          <p:spPr bwMode="auto">
            <a:xfrm>
              <a:off x="1478637" y="1059067"/>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7" name="组合 6"/>
            <p:cNvGrpSpPr/>
            <p:nvPr/>
          </p:nvGrpSpPr>
          <p:grpSpPr>
            <a:xfrm>
              <a:off x="3519270" y="761481"/>
              <a:ext cx="2301336" cy="1047330"/>
              <a:chOff x="4522757" y="465226"/>
              <a:chExt cx="2198382" cy="1047330"/>
            </a:xfrm>
          </p:grpSpPr>
          <p:sp>
            <p:nvSpPr>
              <p:cNvPr id="10"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1" name="任意多边形 10"/>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2" name="任意多边形 11"/>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cs typeface="+mn-ea"/>
                </a:endParaRPr>
              </a:p>
            </p:txBody>
          </p:sp>
          <p:sp>
            <p:nvSpPr>
              <p:cNvPr id="13" name="TextBox 12"/>
              <p:cNvSpPr txBox="1">
                <a:spLocks noChangeArrowheads="1"/>
              </p:cNvSpPr>
              <p:nvPr/>
            </p:nvSpPr>
            <p:spPr bwMode="auto">
              <a:xfrm>
                <a:off x="6205541" y="839906"/>
                <a:ext cx="424473"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1"/>
                    </a:solidFill>
                    <a:cs typeface="+mn-ea"/>
                  </a:rPr>
                  <a:t>01</a:t>
                </a:r>
                <a:endParaRPr lang="zh-CN" altLang="en-US" dirty="0">
                  <a:solidFill>
                    <a:schemeClr val="accent1"/>
                  </a:solidFill>
                  <a:cs typeface="+mn-ea"/>
                </a:endParaRPr>
              </a:p>
            </p:txBody>
          </p:sp>
        </p:grpSp>
        <p:sp>
          <p:nvSpPr>
            <p:cNvPr id="8" name="圆角矩形 7"/>
            <p:cNvSpPr/>
            <p:nvPr/>
          </p:nvSpPr>
          <p:spPr bwMode="auto">
            <a:xfrm>
              <a:off x="1538809" y="1105254"/>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p>
          </p:txBody>
        </p:sp>
        <p:sp>
          <p:nvSpPr>
            <p:cNvPr id="9" name="圆角矩形 8"/>
            <p:cNvSpPr/>
            <p:nvPr/>
          </p:nvSpPr>
          <p:spPr bwMode="auto">
            <a:xfrm>
              <a:off x="1538809" y="1833854"/>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p>
            <a:p>
              <a:pPr algn="ctr"/>
              <a:r>
                <a:rPr lang="zh-CN" altLang="en-US" dirty="0">
                  <a:solidFill>
                    <a:schemeClr val="tx1">
                      <a:lumMod val="50000"/>
                      <a:lumOff val="50000"/>
                    </a:schemeClr>
                  </a:solidFill>
                  <a:cs typeface="+mn-ea"/>
                </a:rPr>
                <a:t>输入文字内容  输入文字内容</a:t>
              </a:r>
            </a:p>
          </p:txBody>
        </p:sp>
      </p:grpSp>
      <p:grpSp>
        <p:nvGrpSpPr>
          <p:cNvPr id="14" name="组合 13"/>
          <p:cNvGrpSpPr/>
          <p:nvPr/>
        </p:nvGrpSpPr>
        <p:grpSpPr>
          <a:xfrm>
            <a:off x="6251834" y="980728"/>
            <a:ext cx="4401095" cy="2726262"/>
            <a:chOff x="6251853" y="761481"/>
            <a:chExt cx="4401668" cy="2726262"/>
          </a:xfrm>
        </p:grpSpPr>
        <p:sp>
          <p:nvSpPr>
            <p:cNvPr id="15" name="圆角矩形 14"/>
            <p:cNvSpPr/>
            <p:nvPr/>
          </p:nvSpPr>
          <p:spPr bwMode="auto">
            <a:xfrm>
              <a:off x="6251853" y="1059067"/>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16" name="组合 15"/>
            <p:cNvGrpSpPr/>
            <p:nvPr/>
          </p:nvGrpSpPr>
          <p:grpSpPr>
            <a:xfrm>
              <a:off x="8292486" y="761481"/>
              <a:ext cx="2301336" cy="1047330"/>
              <a:chOff x="4522757" y="465226"/>
              <a:chExt cx="2198382" cy="1047330"/>
            </a:xfrm>
          </p:grpSpPr>
          <p:sp>
            <p:nvSpPr>
              <p:cNvPr id="19"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任意多边形 19"/>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 name="任意多边形 20"/>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cs typeface="+mn-ea"/>
                </a:endParaRPr>
              </a:p>
            </p:txBody>
          </p:sp>
          <p:sp>
            <p:nvSpPr>
              <p:cNvPr id="22" name="TextBox 12"/>
              <p:cNvSpPr txBox="1">
                <a:spLocks noChangeArrowheads="1"/>
              </p:cNvSpPr>
              <p:nvPr/>
            </p:nvSpPr>
            <p:spPr bwMode="auto">
              <a:xfrm>
                <a:off x="6205541" y="839906"/>
                <a:ext cx="475007"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2"/>
                    </a:solidFill>
                    <a:cs typeface="+mn-ea"/>
                  </a:rPr>
                  <a:t>02</a:t>
                </a:r>
                <a:endParaRPr lang="zh-CN" altLang="en-US" dirty="0">
                  <a:solidFill>
                    <a:schemeClr val="accent2"/>
                  </a:solidFill>
                  <a:cs typeface="+mn-ea"/>
                </a:endParaRPr>
              </a:p>
            </p:txBody>
          </p:sp>
        </p:grpSp>
        <p:sp>
          <p:nvSpPr>
            <p:cNvPr id="17" name="圆角矩形 16"/>
            <p:cNvSpPr/>
            <p:nvPr/>
          </p:nvSpPr>
          <p:spPr bwMode="auto">
            <a:xfrm>
              <a:off x="6312025" y="1105254"/>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p>
          </p:txBody>
        </p:sp>
        <p:sp>
          <p:nvSpPr>
            <p:cNvPr id="18" name="圆角矩形 17"/>
            <p:cNvSpPr/>
            <p:nvPr/>
          </p:nvSpPr>
          <p:spPr bwMode="auto">
            <a:xfrm>
              <a:off x="6312025" y="1833854"/>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p>
            <a:p>
              <a:pPr algn="ctr"/>
              <a:r>
                <a:rPr lang="zh-CN" altLang="en-US" dirty="0">
                  <a:solidFill>
                    <a:schemeClr val="tx1">
                      <a:lumMod val="50000"/>
                      <a:lumOff val="50000"/>
                    </a:schemeClr>
                  </a:solidFill>
                  <a:cs typeface="+mn-ea"/>
                </a:rPr>
                <a:t>输入文字内容  输入文字内容</a:t>
              </a:r>
            </a:p>
          </p:txBody>
        </p:sp>
      </p:grpSp>
      <p:grpSp>
        <p:nvGrpSpPr>
          <p:cNvPr id="23" name="组合 22"/>
          <p:cNvGrpSpPr/>
          <p:nvPr/>
        </p:nvGrpSpPr>
        <p:grpSpPr>
          <a:xfrm>
            <a:off x="1479240" y="3732255"/>
            <a:ext cx="4401095" cy="2726262"/>
            <a:chOff x="1478637" y="3513008"/>
            <a:chExt cx="4401668" cy="2726262"/>
          </a:xfrm>
        </p:grpSpPr>
        <p:sp>
          <p:nvSpPr>
            <p:cNvPr id="24" name="圆角矩形 23"/>
            <p:cNvSpPr/>
            <p:nvPr/>
          </p:nvSpPr>
          <p:spPr bwMode="auto">
            <a:xfrm>
              <a:off x="1478637" y="3810594"/>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25" name="组合 24"/>
            <p:cNvGrpSpPr/>
            <p:nvPr/>
          </p:nvGrpSpPr>
          <p:grpSpPr>
            <a:xfrm>
              <a:off x="3519270" y="3513008"/>
              <a:ext cx="2301336" cy="1047330"/>
              <a:chOff x="4522757" y="465226"/>
              <a:chExt cx="2198382" cy="1047330"/>
            </a:xfrm>
          </p:grpSpPr>
          <p:sp>
            <p:nvSpPr>
              <p:cNvPr id="28"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9" name="任意多边形 28"/>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0" name="任意多边形 29"/>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cs typeface="+mn-ea"/>
                </a:endParaRPr>
              </a:p>
            </p:txBody>
          </p:sp>
          <p:sp>
            <p:nvSpPr>
              <p:cNvPr id="31" name="TextBox 12"/>
              <p:cNvSpPr txBox="1">
                <a:spLocks noChangeArrowheads="1"/>
              </p:cNvSpPr>
              <p:nvPr/>
            </p:nvSpPr>
            <p:spPr bwMode="auto">
              <a:xfrm>
                <a:off x="6205541" y="839906"/>
                <a:ext cx="475007"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3"/>
                    </a:solidFill>
                    <a:cs typeface="+mn-ea"/>
                  </a:rPr>
                  <a:t>03</a:t>
                </a:r>
                <a:endParaRPr lang="zh-CN" altLang="en-US" dirty="0">
                  <a:solidFill>
                    <a:schemeClr val="accent3"/>
                  </a:solidFill>
                  <a:cs typeface="+mn-ea"/>
                </a:endParaRPr>
              </a:p>
            </p:txBody>
          </p:sp>
        </p:grpSp>
        <p:sp>
          <p:nvSpPr>
            <p:cNvPr id="26" name="圆角矩形 25"/>
            <p:cNvSpPr/>
            <p:nvPr/>
          </p:nvSpPr>
          <p:spPr bwMode="auto">
            <a:xfrm>
              <a:off x="1538809" y="3856781"/>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p>
          </p:txBody>
        </p:sp>
        <p:sp>
          <p:nvSpPr>
            <p:cNvPr id="27" name="圆角矩形 26"/>
            <p:cNvSpPr/>
            <p:nvPr/>
          </p:nvSpPr>
          <p:spPr bwMode="auto">
            <a:xfrm>
              <a:off x="1538809" y="4585381"/>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p>
            <a:p>
              <a:pPr algn="ctr"/>
              <a:r>
                <a:rPr lang="zh-CN" altLang="en-US" dirty="0">
                  <a:solidFill>
                    <a:schemeClr val="tx1">
                      <a:lumMod val="50000"/>
                      <a:lumOff val="50000"/>
                    </a:schemeClr>
                  </a:solidFill>
                  <a:cs typeface="+mn-ea"/>
                </a:rPr>
                <a:t>输入文字内容  输入文字内容</a:t>
              </a:r>
            </a:p>
          </p:txBody>
        </p:sp>
      </p:grpSp>
      <p:grpSp>
        <p:nvGrpSpPr>
          <p:cNvPr id="32" name="组合 31"/>
          <p:cNvGrpSpPr/>
          <p:nvPr/>
        </p:nvGrpSpPr>
        <p:grpSpPr>
          <a:xfrm>
            <a:off x="6251833" y="3732255"/>
            <a:ext cx="4401095" cy="2726262"/>
            <a:chOff x="6251852" y="3513008"/>
            <a:chExt cx="4401668" cy="2726262"/>
          </a:xfrm>
        </p:grpSpPr>
        <p:sp>
          <p:nvSpPr>
            <p:cNvPr id="33" name="圆角矩形 32"/>
            <p:cNvSpPr/>
            <p:nvPr/>
          </p:nvSpPr>
          <p:spPr bwMode="auto">
            <a:xfrm>
              <a:off x="6251852" y="3810594"/>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34" name="组合 33"/>
            <p:cNvGrpSpPr/>
            <p:nvPr/>
          </p:nvGrpSpPr>
          <p:grpSpPr>
            <a:xfrm>
              <a:off x="8292485" y="3513008"/>
              <a:ext cx="2301336" cy="1047330"/>
              <a:chOff x="4522757" y="465226"/>
              <a:chExt cx="2198382" cy="1047330"/>
            </a:xfrm>
          </p:grpSpPr>
          <p:sp>
            <p:nvSpPr>
              <p:cNvPr id="37"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8" name="任意多边形 37"/>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9" name="任意多边形 38"/>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zh-CN" altLang="en-US">
                  <a:cs typeface="+mn-ea"/>
                </a:endParaRPr>
              </a:p>
            </p:txBody>
          </p:sp>
          <p:sp>
            <p:nvSpPr>
              <p:cNvPr id="40" name="TextBox 12"/>
              <p:cNvSpPr txBox="1">
                <a:spLocks noChangeArrowheads="1"/>
              </p:cNvSpPr>
              <p:nvPr/>
            </p:nvSpPr>
            <p:spPr bwMode="auto">
              <a:xfrm>
                <a:off x="6205541" y="839906"/>
                <a:ext cx="501039"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4"/>
                    </a:solidFill>
                    <a:cs typeface="+mn-ea"/>
                  </a:rPr>
                  <a:t>04</a:t>
                </a:r>
                <a:endParaRPr lang="zh-CN" altLang="en-US" dirty="0">
                  <a:solidFill>
                    <a:schemeClr val="accent4"/>
                  </a:solidFill>
                  <a:cs typeface="+mn-ea"/>
                </a:endParaRPr>
              </a:p>
            </p:txBody>
          </p:sp>
        </p:grpSp>
        <p:sp>
          <p:nvSpPr>
            <p:cNvPr id="35" name="圆角矩形 34"/>
            <p:cNvSpPr/>
            <p:nvPr/>
          </p:nvSpPr>
          <p:spPr bwMode="auto">
            <a:xfrm>
              <a:off x="6312024" y="3856781"/>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p>
          </p:txBody>
        </p:sp>
        <p:sp>
          <p:nvSpPr>
            <p:cNvPr id="36" name="圆角矩形 35"/>
            <p:cNvSpPr/>
            <p:nvPr/>
          </p:nvSpPr>
          <p:spPr bwMode="auto">
            <a:xfrm>
              <a:off x="6313444" y="4593558"/>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p>
            <a:p>
              <a:pPr algn="ctr"/>
              <a:r>
                <a:rPr lang="zh-CN" altLang="en-US" dirty="0">
                  <a:solidFill>
                    <a:schemeClr val="tx1">
                      <a:lumMod val="50000"/>
                      <a:lumOff val="50000"/>
                    </a:schemeClr>
                  </a:solidFill>
                  <a:cs typeface="+mn-ea"/>
                </a:rPr>
                <a:t>输入文字内容  输入文字内容</a:t>
              </a: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24"/>
          <p:cNvGrpSpPr/>
          <p:nvPr/>
        </p:nvGrpSpPr>
        <p:grpSpPr>
          <a:xfrm>
            <a:off x="2148003" y="2209109"/>
            <a:ext cx="1521225" cy="2950591"/>
            <a:chOff x="967058" y="1348737"/>
            <a:chExt cx="1521423" cy="2950591"/>
          </a:xfrm>
        </p:grpSpPr>
        <p:sp>
          <p:nvSpPr>
            <p:cNvPr id="6" name="圆角矩形 5"/>
            <p:cNvSpPr/>
            <p:nvPr/>
          </p:nvSpPr>
          <p:spPr>
            <a:xfrm rot="5400000">
              <a:off x="252474" y="2063321"/>
              <a:ext cx="2950591" cy="1521423"/>
            </a:xfrm>
            <a:prstGeom prst="roundRect">
              <a:avLst>
                <a:gd name="adj" fmla="val 2909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a:cs typeface="+mn-ea"/>
              </a:endParaRPr>
            </a:p>
          </p:txBody>
        </p:sp>
        <p:sp>
          <p:nvSpPr>
            <p:cNvPr id="7" name="椭圆 6"/>
            <p:cNvSpPr/>
            <p:nvPr/>
          </p:nvSpPr>
          <p:spPr>
            <a:xfrm>
              <a:off x="1119728" y="1525492"/>
              <a:ext cx="1189128" cy="11891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cs typeface="+mn-ea"/>
              </a:endParaRPr>
            </a:p>
          </p:txBody>
        </p:sp>
        <p:sp>
          <p:nvSpPr>
            <p:cNvPr id="8"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1"/>
                  </a:solidFill>
                  <a:effectLst>
                    <a:outerShdw blurRad="76200" dist="50800" dir="5400000" algn="tl" rotWithShape="0">
                      <a:srgbClr val="000000">
                        <a:alpha val="65000"/>
                      </a:srgbClr>
                    </a:outerShdw>
                  </a:effectLst>
                  <a:latin typeface="Haettenschweiler" panose="020B0706040902060204" pitchFamily="34" charset="0"/>
                  <a:cs typeface="+mn-ea"/>
                </a:rPr>
                <a:t>1</a:t>
              </a:r>
            </a:p>
          </p:txBody>
        </p:sp>
        <p:sp>
          <p:nvSpPr>
            <p:cNvPr id="9" name="矩形 8"/>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1"/>
                  </a:solidFill>
                  <a:latin typeface="+mn-ea"/>
                  <a:cs typeface="+mn-ea"/>
                </a:rPr>
                <a:t>添加文字</a:t>
              </a:r>
              <a:endParaRPr lang="en-US" altLang="zh-CN" sz="1400" b="1" dirty="0">
                <a:solidFill>
                  <a:schemeClr val="accent1"/>
                </a:solidFill>
                <a:latin typeface="+mn-ea"/>
                <a:cs typeface="+mn-ea"/>
              </a:endParaRPr>
            </a:p>
          </p:txBody>
        </p:sp>
        <p:sp>
          <p:nvSpPr>
            <p:cNvPr id="10"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11" name="组合 430"/>
          <p:cNvGrpSpPr/>
          <p:nvPr/>
        </p:nvGrpSpPr>
        <p:grpSpPr>
          <a:xfrm>
            <a:off x="4323902" y="2209109"/>
            <a:ext cx="1521225" cy="2950591"/>
            <a:chOff x="967058" y="1348737"/>
            <a:chExt cx="1521423" cy="2950591"/>
          </a:xfrm>
        </p:grpSpPr>
        <p:sp>
          <p:nvSpPr>
            <p:cNvPr id="12" name="圆角矩形 11"/>
            <p:cNvSpPr/>
            <p:nvPr/>
          </p:nvSpPr>
          <p:spPr>
            <a:xfrm rot="5400000">
              <a:off x="252474" y="2063321"/>
              <a:ext cx="2950591" cy="1521423"/>
            </a:xfrm>
            <a:prstGeom prst="roundRect">
              <a:avLst>
                <a:gd name="adj" fmla="val 2822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600">
                <a:cs typeface="+mn-ea"/>
              </a:endParaRPr>
            </a:p>
          </p:txBody>
        </p:sp>
        <p:sp>
          <p:nvSpPr>
            <p:cNvPr id="13" name="椭圆 12"/>
            <p:cNvSpPr/>
            <p:nvPr/>
          </p:nvSpPr>
          <p:spPr>
            <a:xfrm>
              <a:off x="1119728" y="1525492"/>
              <a:ext cx="1189128" cy="1189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cs typeface="+mn-ea"/>
              </a:endParaRPr>
            </a:p>
          </p:txBody>
        </p:sp>
        <p:sp>
          <p:nvSpPr>
            <p:cNvPr id="14"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3"/>
                  </a:solidFill>
                  <a:effectLst>
                    <a:outerShdw blurRad="76200" dist="50800" dir="5400000" algn="tl" rotWithShape="0">
                      <a:srgbClr val="000000">
                        <a:alpha val="65000"/>
                      </a:srgbClr>
                    </a:outerShdw>
                  </a:effectLst>
                  <a:latin typeface="Haettenschweiler" panose="020B0706040902060204" pitchFamily="34" charset="0"/>
                  <a:cs typeface="+mn-ea"/>
                </a:rPr>
                <a:t>2</a:t>
              </a:r>
            </a:p>
          </p:txBody>
        </p:sp>
        <p:sp>
          <p:nvSpPr>
            <p:cNvPr id="15" name="矩形 14"/>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3"/>
                  </a:solidFill>
                  <a:latin typeface="+mn-ea"/>
                  <a:cs typeface="+mn-ea"/>
                </a:rPr>
                <a:t>添加文字</a:t>
              </a:r>
              <a:endParaRPr lang="en-US" altLang="zh-CN" sz="1400" b="1" dirty="0">
                <a:solidFill>
                  <a:schemeClr val="accent3"/>
                </a:solidFill>
                <a:latin typeface="+mn-ea"/>
                <a:cs typeface="+mn-ea"/>
              </a:endParaRPr>
            </a:p>
          </p:txBody>
        </p:sp>
        <p:sp>
          <p:nvSpPr>
            <p:cNvPr id="16"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17" name="燕尾形 16"/>
          <p:cNvSpPr/>
          <p:nvPr/>
        </p:nvSpPr>
        <p:spPr>
          <a:xfrm>
            <a:off x="3838685" y="3443654"/>
            <a:ext cx="285715" cy="28575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cs typeface="+mn-ea"/>
            </a:endParaRPr>
          </a:p>
        </p:txBody>
      </p:sp>
      <p:grpSp>
        <p:nvGrpSpPr>
          <p:cNvPr id="18" name="组合 439"/>
          <p:cNvGrpSpPr/>
          <p:nvPr/>
        </p:nvGrpSpPr>
        <p:grpSpPr>
          <a:xfrm>
            <a:off x="6505154" y="2209109"/>
            <a:ext cx="1521225" cy="2950591"/>
            <a:chOff x="967058" y="1348737"/>
            <a:chExt cx="1521423" cy="2950591"/>
          </a:xfrm>
        </p:grpSpPr>
        <p:sp>
          <p:nvSpPr>
            <p:cNvPr id="19" name="圆角矩形 18"/>
            <p:cNvSpPr/>
            <p:nvPr/>
          </p:nvSpPr>
          <p:spPr>
            <a:xfrm rot="5400000">
              <a:off x="252474" y="2063321"/>
              <a:ext cx="2950591" cy="1521423"/>
            </a:xfrm>
            <a:prstGeom prst="roundRect">
              <a:avLst>
                <a:gd name="adj" fmla="val 2648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600">
                <a:cs typeface="+mn-ea"/>
              </a:endParaRPr>
            </a:p>
          </p:txBody>
        </p:sp>
        <p:sp>
          <p:nvSpPr>
            <p:cNvPr id="20" name="椭圆 19"/>
            <p:cNvSpPr/>
            <p:nvPr/>
          </p:nvSpPr>
          <p:spPr>
            <a:xfrm>
              <a:off x="1119728" y="1525492"/>
              <a:ext cx="1189128" cy="118912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mn-ea"/>
              </a:endParaRPr>
            </a:p>
          </p:txBody>
        </p:sp>
        <p:sp>
          <p:nvSpPr>
            <p:cNvPr id="21"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4"/>
                  </a:solidFill>
                  <a:effectLst>
                    <a:outerShdw blurRad="76200" dist="50800" dir="5400000" algn="tl" rotWithShape="0">
                      <a:srgbClr val="000000">
                        <a:alpha val="65000"/>
                      </a:srgbClr>
                    </a:outerShdw>
                  </a:effectLst>
                  <a:latin typeface="Haettenschweiler" panose="020B0706040902060204" pitchFamily="34" charset="0"/>
                  <a:cs typeface="+mn-ea"/>
                </a:rPr>
                <a:t>3</a:t>
              </a:r>
            </a:p>
          </p:txBody>
        </p:sp>
        <p:sp>
          <p:nvSpPr>
            <p:cNvPr id="22" name="矩形 21"/>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4"/>
                  </a:solidFill>
                  <a:latin typeface="+mn-ea"/>
                  <a:cs typeface="+mn-ea"/>
                </a:rPr>
                <a:t>添加文字</a:t>
              </a:r>
              <a:endParaRPr lang="en-US" altLang="zh-CN" sz="1400" b="1" dirty="0">
                <a:solidFill>
                  <a:schemeClr val="accent4"/>
                </a:solidFill>
                <a:latin typeface="+mn-ea"/>
                <a:cs typeface="+mn-ea"/>
              </a:endParaRPr>
            </a:p>
          </p:txBody>
        </p:sp>
        <p:sp>
          <p:nvSpPr>
            <p:cNvPr id="23"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24" name="组合 445"/>
          <p:cNvGrpSpPr/>
          <p:nvPr/>
        </p:nvGrpSpPr>
        <p:grpSpPr>
          <a:xfrm>
            <a:off x="8626793" y="2209109"/>
            <a:ext cx="1521225" cy="2950591"/>
            <a:chOff x="967058" y="1348737"/>
            <a:chExt cx="1521423" cy="2950591"/>
          </a:xfrm>
        </p:grpSpPr>
        <p:sp>
          <p:nvSpPr>
            <p:cNvPr id="25" name="圆角矩形 24"/>
            <p:cNvSpPr/>
            <p:nvPr/>
          </p:nvSpPr>
          <p:spPr>
            <a:xfrm rot="5400000">
              <a:off x="252474" y="2063321"/>
              <a:ext cx="2950591" cy="1521423"/>
            </a:xfrm>
            <a:prstGeom prst="roundRect">
              <a:avLst>
                <a:gd name="adj" fmla="val 282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a:cs typeface="+mn-ea"/>
              </a:endParaRPr>
            </a:p>
          </p:txBody>
        </p:sp>
        <p:sp>
          <p:nvSpPr>
            <p:cNvPr id="26" name="椭圆 25"/>
            <p:cNvSpPr/>
            <p:nvPr/>
          </p:nvSpPr>
          <p:spPr>
            <a:xfrm>
              <a:off x="1119728" y="1525492"/>
              <a:ext cx="1189128" cy="1189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endParaRPr>
            </a:p>
          </p:txBody>
        </p:sp>
        <p:sp>
          <p:nvSpPr>
            <p:cNvPr id="27"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6"/>
                  </a:solidFill>
                  <a:effectLst>
                    <a:outerShdw blurRad="76200" dist="50800" dir="5400000" algn="tl" rotWithShape="0">
                      <a:srgbClr val="000000">
                        <a:alpha val="65000"/>
                      </a:srgbClr>
                    </a:outerShdw>
                  </a:effectLst>
                  <a:latin typeface="Haettenschweiler" panose="020B0706040902060204" pitchFamily="34" charset="0"/>
                  <a:cs typeface="+mn-ea"/>
                </a:rPr>
                <a:t>4</a:t>
              </a:r>
            </a:p>
          </p:txBody>
        </p:sp>
        <p:sp>
          <p:nvSpPr>
            <p:cNvPr id="28" name="矩形 27"/>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6"/>
                  </a:solidFill>
                  <a:latin typeface="+mn-ea"/>
                  <a:cs typeface="+mn-ea"/>
                </a:rPr>
                <a:t>添加文字</a:t>
              </a:r>
              <a:endParaRPr lang="en-US" altLang="zh-CN" sz="1400" b="1" dirty="0">
                <a:solidFill>
                  <a:schemeClr val="accent6"/>
                </a:solidFill>
                <a:latin typeface="+mn-ea"/>
                <a:cs typeface="+mn-ea"/>
              </a:endParaRPr>
            </a:p>
          </p:txBody>
        </p:sp>
        <p:sp>
          <p:nvSpPr>
            <p:cNvPr id="29"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30" name="燕尾形 29"/>
          <p:cNvSpPr/>
          <p:nvPr/>
        </p:nvSpPr>
        <p:spPr>
          <a:xfrm>
            <a:off x="8195836" y="3443654"/>
            <a:ext cx="285715" cy="285752"/>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cs typeface="+mn-ea"/>
            </a:endParaRPr>
          </a:p>
        </p:txBody>
      </p:sp>
      <p:sp>
        <p:nvSpPr>
          <p:cNvPr id="31" name="燕尾形 30"/>
          <p:cNvSpPr/>
          <p:nvPr/>
        </p:nvSpPr>
        <p:spPr>
          <a:xfrm>
            <a:off x="6052975" y="3443654"/>
            <a:ext cx="285715" cy="285752"/>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29127" y="1412776"/>
            <a:ext cx="2776981" cy="3423714"/>
            <a:chOff x="304568" y="1157414"/>
            <a:chExt cx="2777343" cy="3423714"/>
          </a:xfrm>
        </p:grpSpPr>
        <p:grpSp>
          <p:nvGrpSpPr>
            <p:cNvPr id="6" name="组合 5"/>
            <p:cNvGrpSpPr/>
            <p:nvPr/>
          </p:nvGrpSpPr>
          <p:grpSpPr>
            <a:xfrm>
              <a:off x="304568" y="1157414"/>
              <a:ext cx="2717228" cy="576064"/>
              <a:chOff x="304568" y="1157414"/>
              <a:chExt cx="2717228" cy="576064"/>
            </a:xfrm>
          </p:grpSpPr>
          <p:sp>
            <p:nvSpPr>
              <p:cNvPr id="12" name="圆角矩形 11"/>
              <p:cNvSpPr/>
              <p:nvPr/>
            </p:nvSpPr>
            <p:spPr>
              <a:xfrm>
                <a:off x="323528" y="1168299"/>
                <a:ext cx="2698268" cy="564238"/>
              </a:xfrm>
              <a:prstGeom prst="roundRect">
                <a:avLst>
                  <a:gd name="adj" fmla="val 4853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p>
            </p:txBody>
          </p:sp>
          <p:grpSp>
            <p:nvGrpSpPr>
              <p:cNvPr id="13" name="组合 12"/>
              <p:cNvGrpSpPr/>
              <p:nvPr/>
            </p:nvGrpSpPr>
            <p:grpSpPr>
              <a:xfrm>
                <a:off x="304568" y="1157414"/>
                <a:ext cx="576064" cy="576064"/>
                <a:chOff x="1328815" y="1874587"/>
                <a:chExt cx="576064" cy="576064"/>
              </a:xfrm>
            </p:grpSpPr>
            <p:sp>
              <p:nvSpPr>
                <p:cNvPr id="14" name="椭圆 13"/>
                <p:cNvSpPr/>
                <p:nvPr/>
              </p:nvSpPr>
              <p:spPr>
                <a:xfrm>
                  <a:off x="1328815" y="1874587"/>
                  <a:ext cx="576064" cy="57606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5" name="椭圆 14"/>
                <p:cNvSpPr/>
                <p:nvPr/>
              </p:nvSpPr>
              <p:spPr>
                <a:xfrm>
                  <a:off x="1378742" y="1924514"/>
                  <a:ext cx="476209" cy="4762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6" name="右箭头 15"/>
                <p:cNvSpPr/>
                <p:nvPr/>
              </p:nvSpPr>
              <p:spPr>
                <a:xfrm>
                  <a:off x="1440481" y="2026987"/>
                  <a:ext cx="360040" cy="262070"/>
                </a:xfrm>
                <a:prstGeom prst="rightArrow">
                  <a:avLst>
                    <a:gd name="adj1" fmla="val 44302"/>
                    <a:gd name="adj2" fmla="val 817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cxnSp>
          <p:nvCxnSpPr>
            <p:cNvPr id="7" name="直接连接符 6"/>
            <p:cNvCxnSpPr/>
            <p:nvPr/>
          </p:nvCxnSpPr>
          <p:spPr>
            <a:xfrm flipH="1">
              <a:off x="3043697"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 Box 13"/>
            <p:cNvSpPr txBox="1">
              <a:spLocks noChangeArrowheads="1"/>
            </p:cNvSpPr>
            <p:nvPr/>
          </p:nvSpPr>
          <p:spPr bwMode="gray">
            <a:xfrm>
              <a:off x="519524" y="2173827"/>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9" name="直接连接符 8"/>
            <p:cNvCxnSpPr/>
            <p:nvPr/>
          </p:nvCxnSpPr>
          <p:spPr>
            <a:xfrm>
              <a:off x="323528"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3528"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半闭框 10"/>
            <p:cNvSpPr/>
            <p:nvPr/>
          </p:nvSpPr>
          <p:spPr>
            <a:xfrm flipH="1" flipV="1">
              <a:off x="2564524"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17" name="组合 16"/>
          <p:cNvGrpSpPr/>
          <p:nvPr/>
        </p:nvGrpSpPr>
        <p:grpSpPr>
          <a:xfrm>
            <a:off x="4728028" y="1412776"/>
            <a:ext cx="2758024" cy="3423714"/>
            <a:chOff x="3203848" y="1157414"/>
            <a:chExt cx="2758383" cy="3423714"/>
          </a:xfrm>
        </p:grpSpPr>
        <p:cxnSp>
          <p:nvCxnSpPr>
            <p:cNvPr id="18" name="直接连接符 17"/>
            <p:cNvCxnSpPr/>
            <p:nvPr/>
          </p:nvCxnSpPr>
          <p:spPr>
            <a:xfrm>
              <a:off x="3203848"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924017"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 Box 13"/>
            <p:cNvSpPr txBox="1">
              <a:spLocks noChangeArrowheads="1"/>
            </p:cNvSpPr>
            <p:nvPr/>
          </p:nvSpPr>
          <p:spPr bwMode="gray">
            <a:xfrm>
              <a:off x="3399844" y="2173827"/>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21" name="直接连接符 20"/>
            <p:cNvCxnSpPr/>
            <p:nvPr/>
          </p:nvCxnSpPr>
          <p:spPr>
            <a:xfrm>
              <a:off x="3203848"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半闭框 21"/>
            <p:cNvSpPr/>
            <p:nvPr/>
          </p:nvSpPr>
          <p:spPr>
            <a:xfrm flipH="1" flipV="1">
              <a:off x="5444844"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23" name="组合 22"/>
            <p:cNvGrpSpPr/>
            <p:nvPr/>
          </p:nvGrpSpPr>
          <p:grpSpPr>
            <a:xfrm>
              <a:off x="3205452" y="1157414"/>
              <a:ext cx="2698268" cy="576064"/>
              <a:chOff x="3205452" y="1157414"/>
              <a:chExt cx="2698268" cy="576064"/>
            </a:xfrm>
          </p:grpSpPr>
          <p:sp>
            <p:nvSpPr>
              <p:cNvPr id="24" name="圆角矩形 23"/>
              <p:cNvSpPr/>
              <p:nvPr/>
            </p:nvSpPr>
            <p:spPr>
              <a:xfrm>
                <a:off x="3205452" y="1168299"/>
                <a:ext cx="2698268" cy="564238"/>
              </a:xfrm>
              <a:prstGeom prst="roundRect">
                <a:avLst>
                  <a:gd name="adj" fmla="val 485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p>
            </p:txBody>
          </p:sp>
          <p:grpSp>
            <p:nvGrpSpPr>
              <p:cNvPr id="25" name="组合 24"/>
              <p:cNvGrpSpPr/>
              <p:nvPr/>
            </p:nvGrpSpPr>
            <p:grpSpPr>
              <a:xfrm>
                <a:off x="3205452" y="1157414"/>
                <a:ext cx="576064" cy="576064"/>
                <a:chOff x="3205452" y="1157414"/>
                <a:chExt cx="576064" cy="576064"/>
              </a:xfrm>
            </p:grpSpPr>
            <p:sp>
              <p:nvSpPr>
                <p:cNvPr id="26" name="椭圆 25"/>
                <p:cNvSpPr/>
                <p:nvPr/>
              </p:nvSpPr>
              <p:spPr>
                <a:xfrm>
                  <a:off x="3205452" y="1157414"/>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27" name="椭圆 26"/>
                <p:cNvSpPr/>
                <p:nvPr/>
              </p:nvSpPr>
              <p:spPr>
                <a:xfrm>
                  <a:off x="3255379" y="1207341"/>
                  <a:ext cx="476209" cy="4762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28" name="右箭头 27"/>
                <p:cNvSpPr/>
                <p:nvPr/>
              </p:nvSpPr>
              <p:spPr>
                <a:xfrm>
                  <a:off x="3317118" y="1309814"/>
                  <a:ext cx="360040" cy="262070"/>
                </a:xfrm>
                <a:prstGeom prst="rightArrow">
                  <a:avLst>
                    <a:gd name="adj1" fmla="val 44302"/>
                    <a:gd name="adj2" fmla="val 817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grpSp>
        <p:nvGrpSpPr>
          <p:cNvPr id="29" name="组合 28"/>
          <p:cNvGrpSpPr/>
          <p:nvPr/>
        </p:nvGrpSpPr>
        <p:grpSpPr>
          <a:xfrm>
            <a:off x="7597088" y="1421946"/>
            <a:ext cx="2775136" cy="3414544"/>
            <a:chOff x="6073282" y="1166584"/>
            <a:chExt cx="2775497" cy="3414544"/>
          </a:xfrm>
        </p:grpSpPr>
        <p:cxnSp>
          <p:nvCxnSpPr>
            <p:cNvPr id="30" name="直接连接符 29"/>
            <p:cNvCxnSpPr/>
            <p:nvPr/>
          </p:nvCxnSpPr>
          <p:spPr>
            <a:xfrm flipH="1">
              <a:off x="8810565"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 Box 13"/>
            <p:cNvSpPr txBox="1">
              <a:spLocks noChangeArrowheads="1"/>
            </p:cNvSpPr>
            <p:nvPr/>
          </p:nvSpPr>
          <p:spPr bwMode="gray">
            <a:xfrm>
              <a:off x="6286392" y="2173827"/>
              <a:ext cx="1666875" cy="1277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32" name="直接连接符 31"/>
            <p:cNvCxnSpPr/>
            <p:nvPr/>
          </p:nvCxnSpPr>
          <p:spPr>
            <a:xfrm>
              <a:off x="6090396"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090396"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半闭框 33"/>
            <p:cNvSpPr/>
            <p:nvPr/>
          </p:nvSpPr>
          <p:spPr>
            <a:xfrm flipH="1" flipV="1">
              <a:off x="8331392"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35" name="组合 34"/>
            <p:cNvGrpSpPr/>
            <p:nvPr/>
          </p:nvGrpSpPr>
          <p:grpSpPr>
            <a:xfrm>
              <a:off x="6073282" y="1166584"/>
              <a:ext cx="2698268" cy="581308"/>
              <a:chOff x="6073282" y="1166584"/>
              <a:chExt cx="2698268" cy="581308"/>
            </a:xfrm>
          </p:grpSpPr>
          <p:sp>
            <p:nvSpPr>
              <p:cNvPr id="36" name="圆角矩形 35"/>
              <p:cNvSpPr/>
              <p:nvPr/>
            </p:nvSpPr>
            <p:spPr>
              <a:xfrm>
                <a:off x="6073282" y="1183654"/>
                <a:ext cx="2698268" cy="564238"/>
              </a:xfrm>
              <a:prstGeom prst="roundRect">
                <a:avLst>
                  <a:gd name="adj" fmla="val 4853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p>
            </p:txBody>
          </p:sp>
          <p:grpSp>
            <p:nvGrpSpPr>
              <p:cNvPr id="37" name="组合 36"/>
              <p:cNvGrpSpPr/>
              <p:nvPr/>
            </p:nvGrpSpPr>
            <p:grpSpPr>
              <a:xfrm>
                <a:off x="6073282" y="1166584"/>
                <a:ext cx="576064" cy="576064"/>
                <a:chOff x="6073282" y="1166584"/>
                <a:chExt cx="576064" cy="576064"/>
              </a:xfrm>
            </p:grpSpPr>
            <p:sp>
              <p:nvSpPr>
                <p:cNvPr id="38" name="椭圆 37"/>
                <p:cNvSpPr/>
                <p:nvPr/>
              </p:nvSpPr>
              <p:spPr>
                <a:xfrm>
                  <a:off x="6073282" y="1166584"/>
                  <a:ext cx="576064" cy="57606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9" name="椭圆 38"/>
                <p:cNvSpPr/>
                <p:nvPr/>
              </p:nvSpPr>
              <p:spPr>
                <a:xfrm>
                  <a:off x="6123209" y="1216511"/>
                  <a:ext cx="476209" cy="47620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0" name="右箭头 39"/>
                <p:cNvSpPr/>
                <p:nvPr/>
              </p:nvSpPr>
              <p:spPr>
                <a:xfrm>
                  <a:off x="6184948" y="1318984"/>
                  <a:ext cx="360040" cy="262070"/>
                </a:xfrm>
                <a:prstGeom prst="rightArrow">
                  <a:avLst>
                    <a:gd name="adj1" fmla="val 44302"/>
                    <a:gd name="adj2" fmla="val 8173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grpSp>
        <p:nvGrpSpPr>
          <p:cNvPr id="41" name="组合 40"/>
          <p:cNvGrpSpPr/>
          <p:nvPr/>
        </p:nvGrpSpPr>
        <p:grpSpPr>
          <a:xfrm>
            <a:off x="1784209" y="4980506"/>
            <a:ext cx="8625830" cy="1413350"/>
            <a:chOff x="259646" y="4725144"/>
            <a:chExt cx="8626953" cy="1413350"/>
          </a:xfrm>
        </p:grpSpPr>
        <p:grpSp>
          <p:nvGrpSpPr>
            <p:cNvPr id="42" name="组合 41"/>
            <p:cNvGrpSpPr/>
            <p:nvPr/>
          </p:nvGrpSpPr>
          <p:grpSpPr>
            <a:xfrm>
              <a:off x="280343" y="4977412"/>
              <a:ext cx="8578960" cy="1133786"/>
              <a:chOff x="1914151" y="3806738"/>
              <a:chExt cx="2721128" cy="3051262"/>
            </a:xfrm>
          </p:grpSpPr>
          <p:cxnSp>
            <p:nvCxnSpPr>
              <p:cNvPr id="51" name="直接连接符 50"/>
              <p:cNvCxnSpPr/>
              <p:nvPr/>
            </p:nvCxnSpPr>
            <p:spPr>
              <a:xfrm flipH="1">
                <a:off x="4634320" y="3806738"/>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 Box 13"/>
              <p:cNvSpPr txBox="1">
                <a:spLocks noChangeArrowheads="1"/>
              </p:cNvSpPr>
              <p:nvPr/>
            </p:nvSpPr>
            <p:spPr bwMode="gray">
              <a:xfrm>
                <a:off x="2110147" y="4786712"/>
                <a:ext cx="2357265" cy="1698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   文字内容   文字内容   文字内容   文字内容   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   文字内容   文字内容   文字内容   文字内容   文字内容</a:t>
                </a:r>
                <a:endParaRPr lang="en-US" altLang="zh-CN" sz="1400" dirty="0">
                  <a:solidFill>
                    <a:schemeClr val="tx1">
                      <a:lumMod val="50000"/>
                      <a:lumOff val="50000"/>
                    </a:schemeClr>
                  </a:solidFill>
                  <a:latin typeface="+mn-ea"/>
                  <a:ea typeface="+mn-ea"/>
                  <a:cs typeface="+mn-ea"/>
                </a:endParaRPr>
              </a:p>
            </p:txBody>
          </p:sp>
          <p:cxnSp>
            <p:nvCxnSpPr>
              <p:cNvPr id="53" name="直接连接符 52"/>
              <p:cNvCxnSpPr/>
              <p:nvPr/>
            </p:nvCxnSpPr>
            <p:spPr>
              <a:xfrm>
                <a:off x="1914151" y="3806738"/>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914151" y="6858000"/>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3"/>
            </p:cNvCxnSpPr>
            <p:nvPr/>
          </p:nvCxnSpPr>
          <p:spPr>
            <a:xfrm flipV="1">
              <a:off x="2985210" y="4991404"/>
              <a:ext cx="5874093" cy="32404"/>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半闭框 43"/>
            <p:cNvSpPr/>
            <p:nvPr/>
          </p:nvSpPr>
          <p:spPr>
            <a:xfrm flipH="1" flipV="1">
              <a:off x="8369212" y="5600926"/>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45" name="组合 44"/>
            <p:cNvGrpSpPr/>
            <p:nvPr/>
          </p:nvGrpSpPr>
          <p:grpSpPr>
            <a:xfrm>
              <a:off x="259646" y="4725144"/>
              <a:ext cx="2725564" cy="576064"/>
              <a:chOff x="259646" y="4725144"/>
              <a:chExt cx="2725564" cy="576064"/>
            </a:xfrm>
          </p:grpSpPr>
          <p:sp>
            <p:nvSpPr>
              <p:cNvPr id="46" name="圆角矩形 45"/>
              <p:cNvSpPr/>
              <p:nvPr/>
            </p:nvSpPr>
            <p:spPr>
              <a:xfrm>
                <a:off x="286942" y="4748241"/>
                <a:ext cx="2698268" cy="551134"/>
              </a:xfrm>
              <a:prstGeom prst="roundRect">
                <a:avLst>
                  <a:gd name="adj" fmla="val 4853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p>
            </p:txBody>
          </p:sp>
          <p:grpSp>
            <p:nvGrpSpPr>
              <p:cNvPr id="47" name="组合 46"/>
              <p:cNvGrpSpPr/>
              <p:nvPr/>
            </p:nvGrpSpPr>
            <p:grpSpPr>
              <a:xfrm>
                <a:off x="259646" y="4725144"/>
                <a:ext cx="576064" cy="576064"/>
                <a:chOff x="259646" y="4725144"/>
                <a:chExt cx="576064" cy="576064"/>
              </a:xfrm>
            </p:grpSpPr>
            <p:sp>
              <p:nvSpPr>
                <p:cNvPr id="48" name="椭圆 47"/>
                <p:cNvSpPr/>
                <p:nvPr/>
              </p:nvSpPr>
              <p:spPr>
                <a:xfrm>
                  <a:off x="259646" y="4725144"/>
                  <a:ext cx="576064" cy="57606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9" name="椭圆 48"/>
                <p:cNvSpPr/>
                <p:nvPr/>
              </p:nvSpPr>
              <p:spPr>
                <a:xfrm>
                  <a:off x="309573" y="4775071"/>
                  <a:ext cx="476209" cy="47620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0" name="右箭头 49"/>
                <p:cNvSpPr/>
                <p:nvPr/>
              </p:nvSpPr>
              <p:spPr>
                <a:xfrm>
                  <a:off x="371312" y="4877544"/>
                  <a:ext cx="360040" cy="262070"/>
                </a:xfrm>
                <a:prstGeom prst="rightArrow">
                  <a:avLst>
                    <a:gd name="adj1" fmla="val 44302"/>
                    <a:gd name="adj2" fmla="val 8173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p:nvPr/>
        </p:nvCxnSpPr>
        <p:spPr>
          <a:xfrm>
            <a:off x="6832216" y="4095402"/>
            <a:ext cx="1631969" cy="672075"/>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832216" y="2367210"/>
            <a:ext cx="1631969" cy="672075"/>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flipV="1">
            <a:off x="3938614" y="2463220"/>
            <a:ext cx="1645627" cy="576064"/>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3938614" y="4095402"/>
            <a:ext cx="1645627" cy="672075"/>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412561" y="2730932"/>
            <a:ext cx="1631969" cy="1632181"/>
          </a:xfrm>
          <a:prstGeom prst="arc">
            <a:avLst/>
          </a:prstGeom>
          <a:ln w="254000">
            <a:solidFill>
              <a:schemeClr val="accent1"/>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12" name="弧形 11"/>
          <p:cNvSpPr/>
          <p:nvPr/>
        </p:nvSpPr>
        <p:spPr>
          <a:xfrm rot="16200000">
            <a:off x="5371820" y="2731038"/>
            <a:ext cx="1632181" cy="1631969"/>
          </a:xfrm>
          <a:prstGeom prst="arc">
            <a:avLst/>
          </a:prstGeom>
          <a:ln w="254000">
            <a:solidFill>
              <a:schemeClr val="tx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13" name="弧形 12"/>
          <p:cNvSpPr/>
          <p:nvPr/>
        </p:nvSpPr>
        <p:spPr>
          <a:xfrm rot="10800000">
            <a:off x="5371926" y="2771572"/>
            <a:ext cx="1631969" cy="1632181"/>
          </a:xfrm>
          <a:prstGeom prst="arc">
            <a:avLst/>
          </a:prstGeom>
          <a:ln w="254000">
            <a:solidFill>
              <a:schemeClr val="accent3"/>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14" name="弧形 13"/>
          <p:cNvSpPr/>
          <p:nvPr/>
        </p:nvSpPr>
        <p:spPr>
          <a:xfrm rot="5400000">
            <a:off x="5412455" y="2771678"/>
            <a:ext cx="1632181" cy="1631969"/>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grpSp>
        <p:nvGrpSpPr>
          <p:cNvPr id="42" name="组合 41"/>
          <p:cNvGrpSpPr/>
          <p:nvPr/>
        </p:nvGrpSpPr>
        <p:grpSpPr>
          <a:xfrm>
            <a:off x="2510779" y="1772817"/>
            <a:ext cx="1784872" cy="1890725"/>
            <a:chOff x="1618533" y="1491630"/>
            <a:chExt cx="1338828" cy="1418044"/>
          </a:xfrm>
        </p:grpSpPr>
        <p:grpSp>
          <p:nvGrpSpPr>
            <p:cNvPr id="35" name="组合 34"/>
            <p:cNvGrpSpPr/>
            <p:nvPr/>
          </p:nvGrpSpPr>
          <p:grpSpPr>
            <a:xfrm>
              <a:off x="1907704" y="1491630"/>
              <a:ext cx="781843" cy="781843"/>
              <a:chOff x="1907704" y="1491630"/>
              <a:chExt cx="781843" cy="781843"/>
            </a:xfrm>
          </p:grpSpPr>
          <p:sp>
            <p:nvSpPr>
              <p:cNvPr id="16" name="椭圆 15"/>
              <p:cNvSpPr/>
              <p:nvPr/>
            </p:nvSpPr>
            <p:spPr>
              <a:xfrm>
                <a:off x="1907704" y="1491630"/>
                <a:ext cx="781843" cy="7818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0" name="Picture 2" descr="F:\1-原创素材\4_ks02\PPT\PPT-0_小图标\042.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val="0"/>
                  </a:ext>
                </a:extLst>
              </a:blip>
              <a:srcRect/>
              <a:stretch>
                <a:fillRect/>
              </a:stretch>
            </p:blipFill>
            <p:spPr bwMode="auto">
              <a:xfrm>
                <a:off x="2133655" y="1611293"/>
                <a:ext cx="308585" cy="53674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3" name="TextBox 32"/>
            <p:cNvSpPr txBox="1"/>
            <p:nvPr/>
          </p:nvSpPr>
          <p:spPr>
            <a:xfrm>
              <a:off x="1618533" y="2324899"/>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1</a:t>
              </a: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p>
          </p:txBody>
        </p:sp>
      </p:grpSp>
      <p:grpSp>
        <p:nvGrpSpPr>
          <p:cNvPr id="43" name="组合 42"/>
          <p:cNvGrpSpPr/>
          <p:nvPr/>
        </p:nvGrpSpPr>
        <p:grpSpPr>
          <a:xfrm>
            <a:off x="2510779" y="4383433"/>
            <a:ext cx="1784872" cy="1845531"/>
            <a:chOff x="1618533" y="3449592"/>
            <a:chExt cx="1338828" cy="1384148"/>
          </a:xfrm>
        </p:grpSpPr>
        <p:grpSp>
          <p:nvGrpSpPr>
            <p:cNvPr id="36" name="组合 35"/>
            <p:cNvGrpSpPr/>
            <p:nvPr/>
          </p:nvGrpSpPr>
          <p:grpSpPr>
            <a:xfrm>
              <a:off x="1907704" y="3449592"/>
              <a:ext cx="781843" cy="781843"/>
              <a:chOff x="1907704" y="3449592"/>
              <a:chExt cx="781843" cy="781843"/>
            </a:xfrm>
          </p:grpSpPr>
          <p:sp>
            <p:nvSpPr>
              <p:cNvPr id="22" name="椭圆 21"/>
              <p:cNvSpPr/>
              <p:nvPr/>
            </p:nvSpPr>
            <p:spPr>
              <a:xfrm>
                <a:off x="1907704" y="3449592"/>
                <a:ext cx="781843" cy="7818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1" name="Picture 3" descr="F:\1-原创素材\4_ks02\PPT\PPT-0_小图标\043.pn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00000"/>
                        </a14:imgEffect>
                      </a14:imgLayer>
                    </a14:imgProps>
                  </a:ext>
                  <a:ext uri="{28A0092B-C50C-407E-A947-70E740481C1C}">
                    <a14:useLocalDpi xmlns:a14="http://schemas.microsoft.com/office/drawing/2010/main" xmlns="" val="0"/>
                  </a:ext>
                </a:extLst>
              </a:blip>
              <a:srcRect/>
              <a:stretch>
                <a:fillRect/>
              </a:stretch>
            </p:blipFill>
            <p:spPr bwMode="auto">
              <a:xfrm>
                <a:off x="2037038" y="3612789"/>
                <a:ext cx="516066" cy="41386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8" name="TextBox 37"/>
            <p:cNvSpPr txBox="1"/>
            <p:nvPr/>
          </p:nvSpPr>
          <p:spPr>
            <a:xfrm>
              <a:off x="1618533" y="4248965"/>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2</a:t>
              </a: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p>
          </p:txBody>
        </p:sp>
      </p:grpSp>
      <p:grpSp>
        <p:nvGrpSpPr>
          <p:cNvPr id="44" name="组合 43"/>
          <p:cNvGrpSpPr/>
          <p:nvPr/>
        </p:nvGrpSpPr>
        <p:grpSpPr>
          <a:xfrm>
            <a:off x="8188906" y="1783992"/>
            <a:ext cx="1784872" cy="1876528"/>
            <a:chOff x="5877683" y="1500012"/>
            <a:chExt cx="1338828" cy="1407396"/>
          </a:xfrm>
        </p:grpSpPr>
        <p:grpSp>
          <p:nvGrpSpPr>
            <p:cNvPr id="37" name="组合 36"/>
            <p:cNvGrpSpPr/>
            <p:nvPr/>
          </p:nvGrpSpPr>
          <p:grpSpPr>
            <a:xfrm>
              <a:off x="6156176" y="1500012"/>
              <a:ext cx="781843" cy="781843"/>
              <a:chOff x="6156176" y="1500012"/>
              <a:chExt cx="781843" cy="781843"/>
            </a:xfrm>
          </p:grpSpPr>
          <p:sp>
            <p:nvSpPr>
              <p:cNvPr id="23" name="椭圆 22"/>
              <p:cNvSpPr/>
              <p:nvPr/>
            </p:nvSpPr>
            <p:spPr>
              <a:xfrm>
                <a:off x="6156176" y="1500012"/>
                <a:ext cx="781843" cy="7818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3" name="Picture 5" descr="F:\1-原创素材\4_ks02\PPT\PPT-0_小图标\064.pn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rightnessContrast bright="100000"/>
                        </a14:imgEffect>
                      </a14:imgLayer>
                    </a14:imgProps>
                  </a:ext>
                  <a:ext uri="{28A0092B-C50C-407E-A947-70E740481C1C}">
                    <a14:useLocalDpi xmlns:a14="http://schemas.microsoft.com/office/drawing/2010/main" xmlns="" val="0"/>
                  </a:ext>
                </a:extLst>
              </a:blip>
              <a:srcRect/>
              <a:stretch>
                <a:fillRect/>
              </a:stretch>
            </p:blipFill>
            <p:spPr bwMode="auto">
              <a:xfrm>
                <a:off x="6315434" y="1705026"/>
                <a:ext cx="464832" cy="3577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39" name="TextBox 38"/>
            <p:cNvSpPr txBox="1"/>
            <p:nvPr/>
          </p:nvSpPr>
          <p:spPr>
            <a:xfrm>
              <a:off x="5877683" y="2322633"/>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4</a:t>
              </a: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p>
          </p:txBody>
        </p:sp>
      </p:grpSp>
      <p:grpSp>
        <p:nvGrpSpPr>
          <p:cNvPr id="45" name="组合 44"/>
          <p:cNvGrpSpPr/>
          <p:nvPr/>
        </p:nvGrpSpPr>
        <p:grpSpPr>
          <a:xfrm>
            <a:off x="8199560" y="4394609"/>
            <a:ext cx="1784872" cy="1834355"/>
            <a:chOff x="5885674" y="3457974"/>
            <a:chExt cx="1338828" cy="1375766"/>
          </a:xfrm>
        </p:grpSpPr>
        <p:grpSp>
          <p:nvGrpSpPr>
            <p:cNvPr id="41" name="组合 40"/>
            <p:cNvGrpSpPr/>
            <p:nvPr/>
          </p:nvGrpSpPr>
          <p:grpSpPr>
            <a:xfrm>
              <a:off x="6156176" y="3457974"/>
              <a:ext cx="781843" cy="781843"/>
              <a:chOff x="6156176" y="3457974"/>
              <a:chExt cx="781843" cy="781843"/>
            </a:xfrm>
          </p:grpSpPr>
          <p:sp>
            <p:nvSpPr>
              <p:cNvPr id="24" name="椭圆 23"/>
              <p:cNvSpPr/>
              <p:nvPr/>
            </p:nvSpPr>
            <p:spPr>
              <a:xfrm>
                <a:off x="6156176" y="3457974"/>
                <a:ext cx="781843" cy="7818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2" name="Picture 4" descr="F:\1-原创素材\4_ks02\PPT\PPT-0_小图标\048.pn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rightnessContrast bright="100000"/>
                        </a14:imgEffect>
                      </a14:imgLayer>
                    </a14:imgProps>
                  </a:ext>
                  <a:ext uri="{28A0092B-C50C-407E-A947-70E740481C1C}">
                    <a14:useLocalDpi xmlns:a14="http://schemas.microsoft.com/office/drawing/2010/main" xmlns="" val="0"/>
                  </a:ext>
                </a:extLst>
              </a:blip>
              <a:srcRect/>
              <a:stretch>
                <a:fillRect/>
              </a:stretch>
            </p:blipFill>
            <p:spPr bwMode="auto">
              <a:xfrm>
                <a:off x="6300193" y="3648608"/>
                <a:ext cx="504055" cy="37804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0" name="TextBox 39"/>
            <p:cNvSpPr txBox="1"/>
            <p:nvPr/>
          </p:nvSpPr>
          <p:spPr>
            <a:xfrm>
              <a:off x="5885674" y="4248965"/>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3</a:t>
              </a: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73806" y="1554495"/>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5" name="矩形 4"/>
          <p:cNvSpPr/>
          <p:nvPr/>
        </p:nvSpPr>
        <p:spPr>
          <a:xfrm>
            <a:off x="4805655" y="1340765"/>
            <a:ext cx="4686301" cy="463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mn-ea"/>
                <a:cs typeface="+mn-ea"/>
              </a:rPr>
              <a:t>点击添加标题</a:t>
            </a:r>
          </a:p>
        </p:txBody>
      </p:sp>
      <p:sp>
        <p:nvSpPr>
          <p:cNvPr id="6" name="六边形 5"/>
          <p:cNvSpPr/>
          <p:nvPr/>
        </p:nvSpPr>
        <p:spPr>
          <a:xfrm>
            <a:off x="1296093" y="3140965"/>
            <a:ext cx="1587056" cy="136815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sz="3200" dirty="0">
                <a:latin typeface="+mn-ea"/>
                <a:cs typeface="+mn-ea"/>
              </a:rPr>
              <a:t>工作概述</a:t>
            </a:r>
          </a:p>
        </p:txBody>
      </p:sp>
      <p:cxnSp>
        <p:nvCxnSpPr>
          <p:cNvPr id="7" name="直接箭头连接符 6"/>
          <p:cNvCxnSpPr>
            <a:stCxn id="6" idx="5"/>
          </p:cNvCxnSpPr>
          <p:nvPr/>
        </p:nvCxnSpPr>
        <p:spPr>
          <a:xfrm flipV="1">
            <a:off x="2541111" y="2204861"/>
            <a:ext cx="1240698" cy="93610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6" idx="0"/>
          </p:cNvCxnSpPr>
          <p:nvPr/>
        </p:nvCxnSpPr>
        <p:spPr>
          <a:xfrm>
            <a:off x="2883149" y="3825040"/>
            <a:ext cx="898660"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6" idx="1"/>
          </p:cNvCxnSpPr>
          <p:nvPr/>
        </p:nvCxnSpPr>
        <p:spPr>
          <a:xfrm>
            <a:off x="2541111" y="4509117"/>
            <a:ext cx="1240698" cy="93610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9830" y="1916828"/>
            <a:ext cx="6048673" cy="732518"/>
          </a:xfrm>
          <a:prstGeom prst="rect">
            <a:avLst/>
          </a:prstGeom>
          <a:noFill/>
        </p:spPr>
        <p:txBody>
          <a:bodyPr wrap="square" lIns="91451" tIns="45725" rIns="91451" bIns="4572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1" name="矩形 10"/>
          <p:cNvSpPr/>
          <p:nvPr/>
        </p:nvSpPr>
        <p:spPr>
          <a:xfrm>
            <a:off x="3973806" y="3354696"/>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12" name="矩形 11"/>
          <p:cNvSpPr/>
          <p:nvPr/>
        </p:nvSpPr>
        <p:spPr>
          <a:xfrm>
            <a:off x="4805655" y="3140965"/>
            <a:ext cx="4686301" cy="463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mn-ea"/>
                <a:cs typeface="+mn-ea"/>
              </a:rPr>
              <a:t>点击添加标题</a:t>
            </a:r>
          </a:p>
        </p:txBody>
      </p:sp>
      <p:sp>
        <p:nvSpPr>
          <p:cNvPr id="13" name="TextBox 12"/>
          <p:cNvSpPr txBox="1"/>
          <p:nvPr/>
        </p:nvSpPr>
        <p:spPr>
          <a:xfrm>
            <a:off x="4189830" y="3741030"/>
            <a:ext cx="6048673" cy="732518"/>
          </a:xfrm>
          <a:prstGeom prst="rect">
            <a:avLst/>
          </a:prstGeom>
          <a:noFill/>
        </p:spPr>
        <p:txBody>
          <a:bodyPr wrap="square" lIns="91451" tIns="45725" rIns="91451" bIns="4572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4" name="矩形 13"/>
          <p:cNvSpPr/>
          <p:nvPr/>
        </p:nvSpPr>
        <p:spPr>
          <a:xfrm>
            <a:off x="3973806" y="5154896"/>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15" name="矩形 14"/>
          <p:cNvSpPr/>
          <p:nvPr/>
        </p:nvSpPr>
        <p:spPr>
          <a:xfrm>
            <a:off x="4805655" y="4941165"/>
            <a:ext cx="4686301" cy="4635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mn-ea"/>
                <a:cs typeface="+mn-ea"/>
              </a:rPr>
              <a:t>点击添加标题</a:t>
            </a:r>
          </a:p>
        </p:txBody>
      </p:sp>
      <p:sp>
        <p:nvSpPr>
          <p:cNvPr id="16" name="TextBox 15"/>
          <p:cNvSpPr txBox="1"/>
          <p:nvPr/>
        </p:nvSpPr>
        <p:spPr>
          <a:xfrm>
            <a:off x="4189830" y="5541230"/>
            <a:ext cx="6048673" cy="732518"/>
          </a:xfrm>
          <a:prstGeom prst="rect">
            <a:avLst/>
          </a:prstGeom>
          <a:noFill/>
        </p:spPr>
        <p:txBody>
          <a:bodyPr wrap="square" lIns="91451" tIns="45725" rIns="91451" bIns="4572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14:bounceEnd="50000">
                                          <p:cBhvr additive="base">
                                            <p:cTn id="25"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25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50000">
                                          <p:cBhvr additive="base">
                                            <p:cTn id="4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70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14:bounceEnd="50000">
                                          <p:cBhvr additive="base">
                                            <p:cTn id="61"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0" grpId="1"/>
          <p:bldP spid="11" grpId="0" animBg="1"/>
          <p:bldP spid="12" grpId="0" animBg="1"/>
          <p:bldP spid="13" grpId="0"/>
          <p:bldP spid="13" grpId="1"/>
          <p:bldP spid="14" grpId="0" animBg="1"/>
          <p:bldP spid="15" grpId="0" animBg="1"/>
          <p:bldP spid="16" grpId="0"/>
          <p:bldP spid="1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700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0" grpId="1"/>
          <p:bldP spid="11" grpId="0" animBg="1"/>
          <p:bldP spid="12" grpId="0" animBg="1"/>
          <p:bldP spid="13" grpId="0"/>
          <p:bldP spid="13" grpId="1"/>
          <p:bldP spid="14" grpId="0" animBg="1"/>
          <p:bldP spid="15" grpId="0" animBg="1"/>
          <p:bldP spid="16" grpId="0"/>
          <p:bldP spid="16"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1426618" y="1534119"/>
            <a:ext cx="4241248" cy="4176713"/>
            <a:chOff x="0" y="0"/>
            <a:chExt cx="3725013" cy="3667701"/>
          </a:xfrm>
        </p:grpSpPr>
        <p:grpSp>
          <p:nvGrpSpPr>
            <p:cNvPr id="3" name="Group 10"/>
            <p:cNvGrpSpPr/>
            <p:nvPr/>
          </p:nvGrpSpPr>
          <p:grpSpPr bwMode="auto">
            <a:xfrm>
              <a:off x="0" y="0"/>
              <a:ext cx="3725013" cy="3667701"/>
              <a:chOff x="0" y="0"/>
              <a:chExt cx="3725013" cy="3667701"/>
            </a:xfrm>
          </p:grpSpPr>
          <p:sp>
            <p:nvSpPr>
              <p:cNvPr id="9"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0"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1"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2"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3"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grpSp>
        <p:pic>
          <p:nvPicPr>
            <p:cNvPr id="4" name="图片 3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3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图片 3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图片 3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图片 3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4" name="Straight Connector 54"/>
          <p:cNvCxnSpPr/>
          <p:nvPr/>
        </p:nvCxnSpPr>
        <p:spPr>
          <a:xfrm>
            <a:off x="5904004" y="1663667"/>
            <a:ext cx="0" cy="41656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22"/>
          <p:cNvGrpSpPr/>
          <p:nvPr/>
        </p:nvGrpSpPr>
        <p:grpSpPr bwMode="auto">
          <a:xfrm>
            <a:off x="6429234" y="1660559"/>
            <a:ext cx="1133327" cy="503239"/>
            <a:chOff x="0" y="0"/>
            <a:chExt cx="1131895" cy="504056"/>
          </a:xfrm>
        </p:grpSpPr>
        <p:sp>
          <p:nvSpPr>
            <p:cNvPr id="16"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7"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标题一</a:t>
              </a:r>
            </a:p>
          </p:txBody>
        </p:sp>
      </p:grpSp>
      <p:sp>
        <p:nvSpPr>
          <p:cNvPr id="18" name="矩形 60"/>
          <p:cNvSpPr>
            <a:spLocks noChangeArrowheads="1"/>
          </p:cNvSpPr>
          <p:nvPr/>
        </p:nvSpPr>
        <p:spPr bwMode="auto">
          <a:xfrm>
            <a:off x="7751911" y="1604799"/>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19" name="Group 22"/>
          <p:cNvGrpSpPr/>
          <p:nvPr/>
        </p:nvGrpSpPr>
        <p:grpSpPr bwMode="auto">
          <a:xfrm>
            <a:off x="6429234" y="2543127"/>
            <a:ext cx="1133327" cy="503239"/>
            <a:chOff x="0" y="0"/>
            <a:chExt cx="1131895" cy="504056"/>
          </a:xfrm>
        </p:grpSpPr>
        <p:sp>
          <p:nvSpPr>
            <p:cNvPr id="2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1"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标题二</a:t>
              </a:r>
            </a:p>
          </p:txBody>
        </p:sp>
      </p:grpSp>
      <p:sp>
        <p:nvSpPr>
          <p:cNvPr id="22" name="矩形 60"/>
          <p:cNvSpPr>
            <a:spLocks noChangeArrowheads="1"/>
          </p:cNvSpPr>
          <p:nvPr/>
        </p:nvSpPr>
        <p:spPr bwMode="auto">
          <a:xfrm>
            <a:off x="7751911" y="2487367"/>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3" name="Group 22"/>
          <p:cNvGrpSpPr/>
          <p:nvPr/>
        </p:nvGrpSpPr>
        <p:grpSpPr bwMode="auto">
          <a:xfrm>
            <a:off x="6429234" y="3438499"/>
            <a:ext cx="1133327" cy="503239"/>
            <a:chOff x="0" y="0"/>
            <a:chExt cx="1131895" cy="504056"/>
          </a:xfrm>
        </p:grpSpPr>
        <p:sp>
          <p:nvSpPr>
            <p:cNvPr id="24"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5"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标题三</a:t>
              </a:r>
            </a:p>
          </p:txBody>
        </p:sp>
      </p:grpSp>
      <p:sp>
        <p:nvSpPr>
          <p:cNvPr id="26" name="矩形 60"/>
          <p:cNvSpPr>
            <a:spLocks noChangeArrowheads="1"/>
          </p:cNvSpPr>
          <p:nvPr/>
        </p:nvSpPr>
        <p:spPr bwMode="auto">
          <a:xfrm>
            <a:off x="7751911" y="3382739"/>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7" name="Group 22"/>
          <p:cNvGrpSpPr/>
          <p:nvPr/>
        </p:nvGrpSpPr>
        <p:grpSpPr bwMode="auto">
          <a:xfrm>
            <a:off x="6429234" y="4302595"/>
            <a:ext cx="1133327" cy="503239"/>
            <a:chOff x="0" y="0"/>
            <a:chExt cx="1131895" cy="504056"/>
          </a:xfrm>
        </p:grpSpPr>
        <p:sp>
          <p:nvSpPr>
            <p:cNvPr id="28"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9"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标题四</a:t>
              </a:r>
            </a:p>
          </p:txBody>
        </p:sp>
      </p:grpSp>
      <p:sp>
        <p:nvSpPr>
          <p:cNvPr id="30" name="矩形 60"/>
          <p:cNvSpPr>
            <a:spLocks noChangeArrowheads="1"/>
          </p:cNvSpPr>
          <p:nvPr/>
        </p:nvSpPr>
        <p:spPr bwMode="auto">
          <a:xfrm>
            <a:off x="7751911" y="4246835"/>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31" name="Group 22"/>
          <p:cNvGrpSpPr/>
          <p:nvPr/>
        </p:nvGrpSpPr>
        <p:grpSpPr bwMode="auto">
          <a:xfrm>
            <a:off x="6429234" y="5179611"/>
            <a:ext cx="1133327" cy="503239"/>
            <a:chOff x="0" y="0"/>
            <a:chExt cx="1131895" cy="504056"/>
          </a:xfrm>
        </p:grpSpPr>
        <p:sp>
          <p:nvSpPr>
            <p:cNvPr id="32"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33"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标题五</a:t>
              </a:r>
            </a:p>
          </p:txBody>
        </p:sp>
      </p:grpSp>
      <p:sp>
        <p:nvSpPr>
          <p:cNvPr id="34" name="矩形 60"/>
          <p:cNvSpPr>
            <a:spLocks noChangeArrowheads="1"/>
          </p:cNvSpPr>
          <p:nvPr/>
        </p:nvSpPr>
        <p:spPr bwMode="auto">
          <a:xfrm>
            <a:off x="7751911" y="5123851"/>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sp>
        <p:nvSpPr>
          <p:cNvPr id="35" name="标题 34"/>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1+#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30"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579442" y="4236402"/>
            <a:ext cx="2859877" cy="1906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553530" y="4236402"/>
            <a:ext cx="3004045" cy="1906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56767" y="4236402"/>
            <a:ext cx="3047146" cy="19068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直接连接符 6"/>
          <p:cNvCxnSpPr>
            <a:stCxn id="9" idx="6"/>
            <a:endCxn id="8" idx="2"/>
          </p:cNvCxnSpPr>
          <p:nvPr/>
        </p:nvCxnSpPr>
        <p:spPr>
          <a:xfrm>
            <a:off x="2607822" y="2612128"/>
            <a:ext cx="10051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3612963" y="1930748"/>
            <a:ext cx="1362760" cy="1362760"/>
          </a:xfrm>
          <a:prstGeom prst="ellipse">
            <a:avLst/>
          </a:prstGeom>
          <a:noFill/>
          <a:ln w="127000">
            <a:solidFill>
              <a:schemeClr val="accent1"/>
            </a:solidFill>
            <a:round/>
          </a:ln>
        </p:spPr>
        <p:txBody>
          <a:bodyPr vert="horz" wrap="square" lIns="35996" tIns="45715" rIns="35996" bIns="45715" numCol="1" anchor="ctr" anchorCtr="0" compatLnSpc="1"/>
          <a:lstStyle/>
          <a:p>
            <a:pPr algn="ctr"/>
            <a:r>
              <a:rPr lang="zh-CN" altLang="en-US" sz="1600" dirty="0">
                <a:solidFill>
                  <a:schemeClr val="tx1">
                    <a:lumMod val="65000"/>
                    <a:lumOff val="35000"/>
                  </a:schemeClr>
                </a:solidFill>
                <a:latin typeface="+mn-ea"/>
                <a:cs typeface="+mn-ea"/>
              </a:rPr>
              <a:t>点击添加说明文字</a:t>
            </a:r>
          </a:p>
        </p:txBody>
      </p:sp>
      <p:sp>
        <p:nvSpPr>
          <p:cNvPr id="9" name="Oval 15"/>
          <p:cNvSpPr>
            <a:spLocks noChangeArrowheads="1"/>
          </p:cNvSpPr>
          <p:nvPr/>
        </p:nvSpPr>
        <p:spPr bwMode="auto">
          <a:xfrm>
            <a:off x="1509833" y="2061711"/>
            <a:ext cx="1097988" cy="1100836"/>
          </a:xfrm>
          <a:prstGeom prst="ellipse">
            <a:avLst/>
          </a:prstGeom>
          <a:noFill/>
          <a:ln w="127000">
            <a:solidFill>
              <a:schemeClr val="accent5"/>
            </a:solidFill>
            <a:round/>
          </a:ln>
          <a:effectLst/>
        </p:spPr>
        <p:txBody>
          <a:bodyPr vert="horz" wrap="square" lIns="91431" tIns="45715" rIns="91431" bIns="45715" numCol="1" anchor="ctr" anchorCtr="0" compatLnSpc="1"/>
          <a:lstStyle/>
          <a:p>
            <a:pPr algn="ctr"/>
            <a:r>
              <a:rPr lang="zh-CN" altLang="en-US" sz="2000">
                <a:solidFill>
                  <a:schemeClr val="tx1">
                    <a:lumMod val="65000"/>
                    <a:lumOff val="35000"/>
                  </a:schemeClr>
                </a:solidFill>
                <a:latin typeface="+mn-ea"/>
                <a:cs typeface="+mn-ea"/>
              </a:rPr>
              <a:t>添加标题</a:t>
            </a:r>
          </a:p>
        </p:txBody>
      </p:sp>
      <p:grpSp>
        <p:nvGrpSpPr>
          <p:cNvPr id="10" name="Group 22"/>
          <p:cNvGrpSpPr/>
          <p:nvPr/>
        </p:nvGrpSpPr>
        <p:grpSpPr bwMode="auto">
          <a:xfrm>
            <a:off x="6476087" y="1468538"/>
            <a:ext cx="1133327" cy="503239"/>
            <a:chOff x="0" y="0"/>
            <a:chExt cx="1131895" cy="504056"/>
          </a:xfrm>
        </p:grpSpPr>
        <p:sp>
          <p:nvSpPr>
            <p:cNvPr id="11"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2"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关键字</a:t>
              </a:r>
            </a:p>
          </p:txBody>
        </p:sp>
      </p:grpSp>
      <p:sp>
        <p:nvSpPr>
          <p:cNvPr id="13" name="矩形 60"/>
          <p:cNvSpPr>
            <a:spLocks noChangeArrowheads="1"/>
          </p:cNvSpPr>
          <p:nvPr/>
        </p:nvSpPr>
        <p:spPr bwMode="auto">
          <a:xfrm>
            <a:off x="7798764" y="1412778"/>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p:txBody>
      </p:sp>
      <p:grpSp>
        <p:nvGrpSpPr>
          <p:cNvPr id="14" name="Group 22"/>
          <p:cNvGrpSpPr/>
          <p:nvPr/>
        </p:nvGrpSpPr>
        <p:grpSpPr bwMode="auto">
          <a:xfrm>
            <a:off x="6476087" y="2351106"/>
            <a:ext cx="1133327" cy="50323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6"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关键字</a:t>
              </a:r>
            </a:p>
          </p:txBody>
        </p:sp>
      </p:grpSp>
      <p:sp>
        <p:nvSpPr>
          <p:cNvPr id="17" name="矩形 60"/>
          <p:cNvSpPr>
            <a:spLocks noChangeArrowheads="1"/>
          </p:cNvSpPr>
          <p:nvPr/>
        </p:nvSpPr>
        <p:spPr bwMode="auto">
          <a:xfrm>
            <a:off x="7798764" y="2295346"/>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p:txBody>
      </p:sp>
      <p:grpSp>
        <p:nvGrpSpPr>
          <p:cNvPr id="18" name="Group 22"/>
          <p:cNvGrpSpPr/>
          <p:nvPr/>
        </p:nvGrpSpPr>
        <p:grpSpPr bwMode="auto">
          <a:xfrm>
            <a:off x="6476087" y="3246477"/>
            <a:ext cx="1133327" cy="50323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0"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000" b="1">
                  <a:solidFill>
                    <a:schemeClr val="bg1"/>
                  </a:solidFill>
                  <a:latin typeface="+mn-ea"/>
                  <a:cs typeface="+mn-ea"/>
                  <a:sym typeface="方正兰亭细黑_GBK" charset="-122"/>
                </a:rPr>
                <a:t>关键字</a:t>
              </a:r>
            </a:p>
          </p:txBody>
        </p:sp>
      </p:grpSp>
      <p:sp>
        <p:nvSpPr>
          <p:cNvPr id="21" name="矩形 60"/>
          <p:cNvSpPr>
            <a:spLocks noChangeArrowheads="1"/>
          </p:cNvSpPr>
          <p:nvPr/>
        </p:nvSpPr>
        <p:spPr bwMode="auto">
          <a:xfrm>
            <a:off x="7798764" y="3190718"/>
            <a:ext cx="3335995" cy="6124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p:txBody>
      </p:sp>
      <p:grpSp>
        <p:nvGrpSpPr>
          <p:cNvPr id="22" name="组合 21"/>
          <p:cNvGrpSpPr/>
          <p:nvPr/>
        </p:nvGrpSpPr>
        <p:grpSpPr>
          <a:xfrm>
            <a:off x="5040022" y="1725685"/>
            <a:ext cx="1340067" cy="1777939"/>
            <a:chOff x="3851920" y="1290118"/>
            <a:chExt cx="1005181" cy="1333454"/>
          </a:xfrm>
        </p:grpSpPr>
        <p:cxnSp>
          <p:nvCxnSpPr>
            <p:cNvPr id="23" name="肘形连接符 22"/>
            <p:cNvCxnSpPr>
              <a:endCxn id="1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1+#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1+#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1+#ppt_w/2"/>
                                          </p:val>
                                        </p:tav>
                                        <p:tav tm="100000">
                                          <p:val>
                                            <p:strVal val="#ppt_x"/>
                                          </p:val>
                                        </p:tav>
                                      </p:tavLst>
                                    </p:anim>
                                    <p:anim calcmode="lin" valueType="num">
                                      <p:cBhvr additive="base">
                                        <p:cTn id="5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7"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4345210" y="1880910"/>
            <a:ext cx="384432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smtClean="0">
                <a:solidFill>
                  <a:srgbClr val="F3706D"/>
                </a:solidFill>
                <a:latin typeface="方正兰亭黑_GBK"/>
                <a:ea typeface="方正兰亭黑_GBK"/>
              </a:rPr>
              <a:t>04.</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致谢及其他</a:t>
            </a:r>
          </a:p>
        </p:txBody>
      </p:sp>
      <p:sp>
        <p:nvSpPr>
          <p:cNvPr id="3" name="文本框 6"/>
          <p:cNvSpPr txBox="1">
            <a:spLocks noChangeArrowheads="1"/>
          </p:cNvSpPr>
          <p:nvPr/>
        </p:nvSpPr>
        <p:spPr bwMode="auto">
          <a:xfrm>
            <a:off x="2793503" y="2660611"/>
            <a:ext cx="6947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147942"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3780953" y="1880910"/>
            <a:ext cx="497283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a:solidFill>
                  <a:srgbClr val="F3706D"/>
                </a:solidFill>
                <a:latin typeface="方正兰亭黑_GBK"/>
                <a:ea typeface="方正兰亭黑_GBK"/>
              </a:rPr>
              <a:t>01</a:t>
            </a:r>
            <a:r>
              <a:rPr lang="en-US" altLang="zh-CN" sz="4265" dirty="0" smtClean="0">
                <a:solidFill>
                  <a:srgbClr val="F3706D"/>
                </a:solidFill>
                <a:latin typeface="方正兰亭黑_GBK"/>
                <a:ea typeface="方正兰亭黑_GBK"/>
              </a:rPr>
              <a:t>.</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选题背景及目的</a:t>
            </a:r>
          </a:p>
        </p:txBody>
      </p:sp>
      <p:sp>
        <p:nvSpPr>
          <p:cNvPr id="3" name="文本框 6"/>
          <p:cNvSpPr txBox="1">
            <a:spLocks noChangeArrowheads="1"/>
          </p:cNvSpPr>
          <p:nvPr/>
        </p:nvSpPr>
        <p:spPr bwMode="auto">
          <a:xfrm>
            <a:off x="2793503" y="2660611"/>
            <a:ext cx="6947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147942"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664" y="1773097"/>
            <a:ext cx="2211037" cy="987348"/>
            <a:chOff x="465719" y="1295954"/>
            <a:chExt cx="1658494" cy="740511"/>
          </a:xfrm>
        </p:grpSpPr>
        <p:sp>
          <p:nvSpPr>
            <p:cNvPr id="5"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a:latin typeface="+mn-ea"/>
                <a:cs typeface="+mn-ea"/>
              </a:endParaRPr>
            </a:p>
          </p:txBody>
        </p:sp>
        <p:sp>
          <p:nvSpPr>
            <p:cNvPr id="6"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mn-ea"/>
                <a:cs typeface="+mn-ea"/>
              </a:endParaRPr>
            </a:p>
          </p:txBody>
        </p:sp>
      </p:grpSp>
      <p:sp>
        <p:nvSpPr>
          <p:cNvPr id="7" name="TextBox 6"/>
          <p:cNvSpPr txBox="1"/>
          <p:nvPr/>
        </p:nvSpPr>
        <p:spPr>
          <a:xfrm>
            <a:off x="3548545" y="2002695"/>
            <a:ext cx="8115350" cy="762607"/>
          </a:xfrm>
          <a:prstGeom prst="rect">
            <a:avLst/>
          </a:prstGeom>
          <a:noFill/>
        </p:spPr>
        <p:txBody>
          <a:bodyPr wrap="square" lIns="115150" tIns="57576" rIns="115150" bIns="57576" rtlCol="0">
            <a:spAutoFit/>
          </a:bodyPr>
          <a:lstStyle/>
          <a:p>
            <a:pPr>
              <a:lnSpc>
                <a:spcPct val="150000"/>
              </a:lnSpc>
            </a:pPr>
            <a:r>
              <a:rPr lang="zh-CN" altLang="en-US" sz="1400" dirty="0">
                <a:solidFill>
                  <a:schemeClr val="tx1">
                    <a:lumMod val="65000"/>
                    <a:lumOff val="35000"/>
                  </a:schemeClr>
                </a:solidFill>
                <a:latin typeface="+mn-ea"/>
                <a:cs typeface="+mn-ea"/>
              </a:rPr>
              <a:t>单击此处添加文本单击此处添加文本 单击此处添加文本单击此处添加文本单击此处添加文本</a:t>
            </a:r>
            <a:endParaRPr lang="en-US" altLang="zh-CN" sz="1400" dirty="0">
              <a:solidFill>
                <a:schemeClr val="tx1">
                  <a:lumMod val="65000"/>
                  <a:lumOff val="35000"/>
                </a:schemeClr>
              </a:solidFill>
              <a:latin typeface="+mn-ea"/>
              <a:cs typeface="+mn-ea"/>
            </a:endParaRPr>
          </a:p>
          <a:p>
            <a:pPr>
              <a:lnSpc>
                <a:spcPct val="150000"/>
              </a:lnSpc>
            </a:pPr>
            <a:r>
              <a:rPr lang="zh-CN" altLang="en-US" sz="1400" dirty="0">
                <a:solidFill>
                  <a:schemeClr val="tx1">
                    <a:lumMod val="65000"/>
                    <a:lumOff val="35000"/>
                  </a:schemeClr>
                </a:solidFill>
                <a:latin typeface="+mn-ea"/>
                <a:cs typeface="+mn-ea"/>
              </a:rPr>
              <a:t>单击此处添加文本单击此处添加文本单击此处添加文本 单击此处添加文本单击此处添加文本</a:t>
            </a:r>
            <a:endParaRPr lang="en-US" altLang="zh-CN" sz="1400" dirty="0">
              <a:solidFill>
                <a:schemeClr val="tx1">
                  <a:lumMod val="65000"/>
                  <a:lumOff val="35000"/>
                </a:schemeClr>
              </a:solidFill>
              <a:latin typeface="+mn-ea"/>
              <a:cs typeface="+mn-ea"/>
            </a:endParaRPr>
          </a:p>
        </p:txBody>
      </p:sp>
      <p:sp>
        <p:nvSpPr>
          <p:cNvPr id="8" name="TextBox 7"/>
          <p:cNvSpPr txBox="1"/>
          <p:nvPr/>
        </p:nvSpPr>
        <p:spPr>
          <a:xfrm>
            <a:off x="3392477" y="1649956"/>
            <a:ext cx="3551932" cy="405239"/>
          </a:xfrm>
          <a:prstGeom prst="rect">
            <a:avLst/>
          </a:prstGeom>
          <a:noFill/>
        </p:spPr>
        <p:txBody>
          <a:bodyPr wrap="square" lIns="76192" tIns="38096" rIns="76192" bIns="38096" rtlCol="0">
            <a:spAutoFit/>
          </a:bodyPr>
          <a:lstStyle/>
          <a:p>
            <a:r>
              <a:rPr lang="zh-CN" altLang="zh-CN" sz="2100" b="1" dirty="0">
                <a:solidFill>
                  <a:schemeClr val="accent3"/>
                </a:solidFill>
                <a:cs typeface="+mn-ea"/>
              </a:rPr>
              <a:t>（一）</a:t>
            </a:r>
            <a:r>
              <a:rPr lang="zh-CN" altLang="en-US" sz="2100" b="1" dirty="0">
                <a:solidFill>
                  <a:schemeClr val="accent3"/>
                </a:solidFill>
                <a:cs typeface="+mn-ea"/>
              </a:rPr>
              <a:t>单击填加标题</a:t>
            </a:r>
          </a:p>
        </p:txBody>
      </p:sp>
      <p:grpSp>
        <p:nvGrpSpPr>
          <p:cNvPr id="9" name="组合 8"/>
          <p:cNvGrpSpPr/>
          <p:nvPr/>
        </p:nvGrpSpPr>
        <p:grpSpPr>
          <a:xfrm>
            <a:off x="1101664" y="4698686"/>
            <a:ext cx="2211037" cy="1034571"/>
            <a:chOff x="465719" y="3291830"/>
            <a:chExt cx="1658494" cy="740511"/>
          </a:xfrm>
        </p:grpSpPr>
        <p:sp>
          <p:nvSpPr>
            <p:cNvPr id="10"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mn-ea"/>
                <a:cs typeface="+mn-ea"/>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 name="TextBox 11"/>
          <p:cNvSpPr txBox="1"/>
          <p:nvPr/>
        </p:nvSpPr>
        <p:spPr>
          <a:xfrm>
            <a:off x="3548545" y="3517670"/>
            <a:ext cx="8115350" cy="762607"/>
          </a:xfrm>
          <a:prstGeom prst="rect">
            <a:avLst/>
          </a:prstGeom>
          <a:noFill/>
        </p:spPr>
        <p:txBody>
          <a:bodyPr wrap="square" lIns="115150" tIns="57576" rIns="115150" bIns="57576" rtlCol="0">
            <a:spAutoFit/>
          </a:bodyPr>
          <a:lstStyle/>
          <a:p>
            <a:pPr>
              <a:lnSpc>
                <a:spcPct val="150000"/>
              </a:lnSpc>
            </a:pPr>
            <a:r>
              <a:rPr lang="zh-CN" altLang="en-US" sz="1400" dirty="0">
                <a:solidFill>
                  <a:schemeClr val="tx1">
                    <a:lumMod val="65000"/>
                    <a:lumOff val="35000"/>
                  </a:schemeClr>
                </a:solidFill>
                <a:latin typeface="+mn-ea"/>
                <a:cs typeface="+mn-ea"/>
              </a:rPr>
              <a:t>单击此处添加文本单击此处添加文本 单击此处添加文本单击此处添加文本单击此处添加文本</a:t>
            </a:r>
            <a:endParaRPr lang="en-US" altLang="zh-CN" sz="1400" dirty="0">
              <a:solidFill>
                <a:schemeClr val="tx1">
                  <a:lumMod val="65000"/>
                  <a:lumOff val="35000"/>
                </a:schemeClr>
              </a:solidFill>
              <a:latin typeface="+mn-ea"/>
              <a:cs typeface="+mn-ea"/>
            </a:endParaRPr>
          </a:p>
          <a:p>
            <a:pPr>
              <a:lnSpc>
                <a:spcPct val="150000"/>
              </a:lnSpc>
            </a:pPr>
            <a:r>
              <a:rPr lang="zh-CN" altLang="en-US" sz="1400" dirty="0">
                <a:solidFill>
                  <a:schemeClr val="tx1">
                    <a:lumMod val="65000"/>
                    <a:lumOff val="35000"/>
                  </a:schemeClr>
                </a:solidFill>
                <a:latin typeface="+mn-ea"/>
                <a:cs typeface="+mn-ea"/>
              </a:rPr>
              <a:t>单击此处添加文本单击此处添加文本单击此处添加文本 单击此处添加文本单击此处添加文本</a:t>
            </a:r>
            <a:endParaRPr lang="en-US" altLang="zh-CN" sz="1400" dirty="0">
              <a:solidFill>
                <a:schemeClr val="tx1">
                  <a:lumMod val="65000"/>
                  <a:lumOff val="35000"/>
                </a:schemeClr>
              </a:solidFill>
              <a:latin typeface="+mn-ea"/>
              <a:cs typeface="+mn-ea"/>
            </a:endParaRPr>
          </a:p>
        </p:txBody>
      </p:sp>
      <p:sp>
        <p:nvSpPr>
          <p:cNvPr id="13" name="TextBox 12"/>
          <p:cNvSpPr txBox="1"/>
          <p:nvPr/>
        </p:nvSpPr>
        <p:spPr>
          <a:xfrm>
            <a:off x="3392477" y="3164931"/>
            <a:ext cx="3551932" cy="405239"/>
          </a:xfrm>
          <a:prstGeom prst="rect">
            <a:avLst/>
          </a:prstGeom>
          <a:noFill/>
        </p:spPr>
        <p:txBody>
          <a:bodyPr wrap="square" lIns="76192" tIns="38096" rIns="76192" bIns="38096" rtlCol="0">
            <a:spAutoFit/>
          </a:bodyPr>
          <a:lstStyle/>
          <a:p>
            <a:r>
              <a:rPr lang="zh-CN" altLang="zh-CN" sz="2100" b="1" dirty="0">
                <a:solidFill>
                  <a:schemeClr val="accent5"/>
                </a:solidFill>
                <a:cs typeface="+mn-ea"/>
              </a:rPr>
              <a:t>（</a:t>
            </a:r>
            <a:r>
              <a:rPr lang="zh-CN" altLang="en-US" sz="2100" b="1" dirty="0">
                <a:solidFill>
                  <a:schemeClr val="accent5"/>
                </a:solidFill>
                <a:cs typeface="+mn-ea"/>
              </a:rPr>
              <a:t>二</a:t>
            </a:r>
            <a:r>
              <a:rPr lang="zh-CN" altLang="zh-CN" sz="2100" b="1" dirty="0">
                <a:solidFill>
                  <a:schemeClr val="accent5"/>
                </a:solidFill>
                <a:cs typeface="+mn-ea"/>
              </a:rPr>
              <a:t>）</a:t>
            </a:r>
            <a:r>
              <a:rPr lang="zh-CN" altLang="en-US" sz="2100" b="1" dirty="0">
                <a:solidFill>
                  <a:schemeClr val="accent5"/>
                </a:solidFill>
                <a:cs typeface="+mn-ea"/>
              </a:rPr>
              <a:t>单击填加标题</a:t>
            </a:r>
          </a:p>
        </p:txBody>
      </p:sp>
      <p:sp>
        <p:nvSpPr>
          <p:cNvPr id="14" name="TextBox 13"/>
          <p:cNvSpPr txBox="1"/>
          <p:nvPr/>
        </p:nvSpPr>
        <p:spPr>
          <a:xfrm>
            <a:off x="3548545" y="4979026"/>
            <a:ext cx="8115350" cy="762607"/>
          </a:xfrm>
          <a:prstGeom prst="rect">
            <a:avLst/>
          </a:prstGeom>
          <a:noFill/>
        </p:spPr>
        <p:txBody>
          <a:bodyPr wrap="square" lIns="115150" tIns="57576" rIns="115150" bIns="57576" rtlCol="0">
            <a:spAutoFit/>
          </a:bodyPr>
          <a:lstStyle/>
          <a:p>
            <a:pPr>
              <a:lnSpc>
                <a:spcPct val="150000"/>
              </a:lnSpc>
            </a:pPr>
            <a:r>
              <a:rPr lang="zh-CN" altLang="en-US" sz="1400" dirty="0">
                <a:solidFill>
                  <a:schemeClr val="tx1">
                    <a:lumMod val="65000"/>
                    <a:lumOff val="35000"/>
                  </a:schemeClr>
                </a:solidFill>
                <a:latin typeface="+mn-ea"/>
                <a:cs typeface="+mn-ea"/>
              </a:rPr>
              <a:t>单击此处添加文本单击此处添加文本 单击此处添加文本单击此处添加文本单击此处添加文本</a:t>
            </a:r>
            <a:endParaRPr lang="en-US" altLang="zh-CN" sz="1400" dirty="0">
              <a:solidFill>
                <a:schemeClr val="tx1">
                  <a:lumMod val="65000"/>
                  <a:lumOff val="35000"/>
                </a:schemeClr>
              </a:solidFill>
              <a:latin typeface="+mn-ea"/>
              <a:cs typeface="+mn-ea"/>
            </a:endParaRPr>
          </a:p>
          <a:p>
            <a:pPr>
              <a:lnSpc>
                <a:spcPct val="150000"/>
              </a:lnSpc>
            </a:pPr>
            <a:r>
              <a:rPr lang="zh-CN" altLang="en-US" sz="1400" dirty="0">
                <a:solidFill>
                  <a:schemeClr val="tx1">
                    <a:lumMod val="65000"/>
                    <a:lumOff val="35000"/>
                  </a:schemeClr>
                </a:solidFill>
                <a:latin typeface="+mn-ea"/>
                <a:cs typeface="+mn-ea"/>
              </a:rPr>
              <a:t>单击此处添加文本单击此处添加文本单击此处添加文本 单击此处添加文本单击此处添加文本</a:t>
            </a:r>
            <a:endParaRPr lang="en-US" altLang="zh-CN" sz="1400" dirty="0">
              <a:solidFill>
                <a:schemeClr val="tx1">
                  <a:lumMod val="65000"/>
                  <a:lumOff val="35000"/>
                </a:schemeClr>
              </a:solidFill>
              <a:latin typeface="+mn-ea"/>
              <a:cs typeface="+mn-ea"/>
            </a:endParaRPr>
          </a:p>
        </p:txBody>
      </p:sp>
      <p:sp>
        <p:nvSpPr>
          <p:cNvPr id="15" name="TextBox 14"/>
          <p:cNvSpPr txBox="1"/>
          <p:nvPr/>
        </p:nvSpPr>
        <p:spPr>
          <a:xfrm>
            <a:off x="3392477" y="4626287"/>
            <a:ext cx="3551932" cy="405239"/>
          </a:xfrm>
          <a:prstGeom prst="rect">
            <a:avLst/>
          </a:prstGeom>
          <a:noFill/>
        </p:spPr>
        <p:txBody>
          <a:bodyPr wrap="square" lIns="76192" tIns="38096" rIns="76192" bIns="38096" rtlCol="0">
            <a:spAutoFit/>
          </a:bodyPr>
          <a:lstStyle/>
          <a:p>
            <a:r>
              <a:rPr lang="zh-CN" altLang="zh-CN" sz="2100" b="1" dirty="0">
                <a:solidFill>
                  <a:schemeClr val="accent2"/>
                </a:solidFill>
                <a:cs typeface="+mn-ea"/>
              </a:rPr>
              <a:t>（</a:t>
            </a:r>
            <a:r>
              <a:rPr lang="zh-CN" altLang="en-US" sz="2100" b="1" dirty="0">
                <a:solidFill>
                  <a:schemeClr val="accent2"/>
                </a:solidFill>
                <a:cs typeface="+mn-ea"/>
              </a:rPr>
              <a:t>三</a:t>
            </a:r>
            <a:r>
              <a:rPr lang="zh-CN" altLang="zh-CN" sz="2100" b="1" dirty="0">
                <a:solidFill>
                  <a:schemeClr val="accent2"/>
                </a:solidFill>
                <a:cs typeface="+mn-ea"/>
              </a:rPr>
              <a:t>）</a:t>
            </a:r>
            <a:r>
              <a:rPr lang="zh-CN" altLang="en-US" sz="2100" b="1" dirty="0">
                <a:solidFill>
                  <a:schemeClr val="accent2"/>
                </a:solidFill>
                <a:cs typeface="+mn-ea"/>
              </a:rPr>
              <a:t>单击填加标题</a:t>
            </a:r>
          </a:p>
        </p:txBody>
      </p:sp>
      <p:grpSp>
        <p:nvGrpSpPr>
          <p:cNvPr id="16" name="Group 4"/>
          <p:cNvGrpSpPr/>
          <p:nvPr/>
        </p:nvGrpSpPr>
        <p:grpSpPr>
          <a:xfrm>
            <a:off x="1101664" y="3236800"/>
            <a:ext cx="2211037" cy="1033581"/>
            <a:chOff x="1372486" y="3793072"/>
            <a:chExt cx="6146978" cy="2804667"/>
          </a:xfrm>
        </p:grpSpPr>
        <p:sp>
          <p:nvSpPr>
            <p:cNvPr id="17"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5"/>
            </a:solidFill>
            <a:ln>
              <a:noFill/>
            </a:ln>
            <a:effectLst/>
          </p:spPr>
          <p:txBody>
            <a:bodyPr wrap="none" anchor="ctr"/>
            <a:lstStyle/>
            <a:p>
              <a:endParaRPr lang="en-US">
                <a:latin typeface="+mn-ea"/>
                <a:cs typeface="+mn-ea"/>
              </a:endParaRPr>
            </a:p>
          </p:txBody>
        </p:sp>
        <p:grpSp>
          <p:nvGrpSpPr>
            <p:cNvPr id="18" name="Group 2"/>
            <p:cNvGrpSpPr/>
            <p:nvPr/>
          </p:nvGrpSpPr>
          <p:grpSpPr bwMode="auto">
            <a:xfrm>
              <a:off x="3531959" y="4060393"/>
              <a:ext cx="1906518" cy="1888205"/>
              <a:chOff x="1569458" y="688424"/>
              <a:chExt cx="334962" cy="331788"/>
            </a:xfrm>
            <a:solidFill>
              <a:schemeClr val="bg1"/>
            </a:solidFill>
          </p:grpSpPr>
          <p:sp>
            <p:nvSpPr>
              <p:cNvPr id="19"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0"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1"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xmlns="" w="9525">
                    <a:solidFill>
                      <a:srgbClr val="808080"/>
                    </a:solidFill>
                    <a:bevel/>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gr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750"/>
                                        <p:tgtEl>
                                          <p:spTgt spid="7"/>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750"/>
                                        <p:tgtEl>
                                          <p:spTgt spid="12"/>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3"/>
          <p:cNvSpPr/>
          <p:nvPr/>
        </p:nvSpPr>
        <p:spPr bwMode="auto">
          <a:xfrm>
            <a:off x="7277932"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9" name="Freeform 53"/>
          <p:cNvSpPr/>
          <p:nvPr/>
        </p:nvSpPr>
        <p:spPr bwMode="auto">
          <a:xfrm>
            <a:off x="3616201"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0" name="Freeform 53"/>
          <p:cNvSpPr/>
          <p:nvPr/>
        </p:nvSpPr>
        <p:spPr bwMode="auto">
          <a:xfrm flipH="1">
            <a:off x="617689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1" name="Freeform 53"/>
          <p:cNvSpPr/>
          <p:nvPr/>
        </p:nvSpPr>
        <p:spPr bwMode="auto">
          <a:xfrm>
            <a:off x="495188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2"/>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2" name="Freeform 53"/>
          <p:cNvSpPr/>
          <p:nvPr/>
        </p:nvSpPr>
        <p:spPr bwMode="auto">
          <a:xfrm>
            <a:off x="2834142"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3"/>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3" name="Freeform 53"/>
          <p:cNvSpPr/>
          <p:nvPr/>
        </p:nvSpPr>
        <p:spPr bwMode="auto">
          <a:xfrm flipH="1">
            <a:off x="8237037"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cxnSp>
        <p:nvCxnSpPr>
          <p:cNvPr id="14" name="Elbow Connector 212"/>
          <p:cNvCxnSpPr/>
          <p:nvPr/>
        </p:nvCxnSpPr>
        <p:spPr>
          <a:xfrm>
            <a:off x="3354155" y="3583270"/>
            <a:ext cx="1701565" cy="907154"/>
          </a:xfrm>
          <a:prstGeom prst="bentConnector3">
            <a:avLst>
              <a:gd name="adj1" fmla="val -72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Elbow Connector 214"/>
          <p:cNvCxnSpPr/>
          <p:nvPr/>
        </p:nvCxnSpPr>
        <p:spPr>
          <a:xfrm flipH="1">
            <a:off x="7067650" y="3583270"/>
            <a:ext cx="1701565" cy="907154"/>
          </a:xfrm>
          <a:prstGeom prst="bentConnector3">
            <a:avLst>
              <a:gd name="adj1" fmla="val -72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15"/>
          <p:cNvCxnSpPr/>
          <p:nvPr/>
        </p:nvCxnSpPr>
        <p:spPr>
          <a:xfrm rot="5400000">
            <a:off x="6674375" y="2871773"/>
            <a:ext cx="1636734" cy="850185"/>
          </a:xfrm>
          <a:prstGeom prst="bentConnector3">
            <a:avLst>
              <a:gd name="adj1" fmla="val 10004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Elbow Connector 221"/>
          <p:cNvCxnSpPr/>
          <p:nvPr/>
        </p:nvCxnSpPr>
        <p:spPr>
          <a:xfrm rot="16200000" flipH="1">
            <a:off x="3791279" y="2871774"/>
            <a:ext cx="1636734" cy="850185"/>
          </a:xfrm>
          <a:prstGeom prst="bentConnector3">
            <a:avLst>
              <a:gd name="adj1" fmla="val 10004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3"/>
          <p:cNvCxnSpPr/>
          <p:nvPr/>
        </p:nvCxnSpPr>
        <p:spPr>
          <a:xfrm>
            <a:off x="5475024" y="3295236"/>
            <a:ext cx="0" cy="3354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224"/>
          <p:cNvCxnSpPr/>
          <p:nvPr/>
        </p:nvCxnSpPr>
        <p:spPr>
          <a:xfrm>
            <a:off x="6706804" y="3295236"/>
            <a:ext cx="0" cy="335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131"/>
          <p:cNvSpPr/>
          <p:nvPr/>
        </p:nvSpPr>
        <p:spPr bwMode="auto">
          <a:xfrm>
            <a:off x="3133783" y="3092695"/>
            <a:ext cx="358551" cy="36398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1" name="Freeform 82"/>
          <p:cNvSpPr>
            <a:spLocks noEditPoints="1"/>
          </p:cNvSpPr>
          <p:nvPr/>
        </p:nvSpPr>
        <p:spPr bwMode="auto">
          <a:xfrm>
            <a:off x="4041526" y="1880461"/>
            <a:ext cx="349554" cy="41310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2" name="Freeform 135"/>
          <p:cNvSpPr>
            <a:spLocks noEditPoints="1"/>
          </p:cNvSpPr>
          <p:nvPr/>
        </p:nvSpPr>
        <p:spPr bwMode="auto">
          <a:xfrm>
            <a:off x="5261227" y="2776772"/>
            <a:ext cx="403135" cy="37762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3" name="Freeform 145"/>
          <p:cNvSpPr/>
          <p:nvPr/>
        </p:nvSpPr>
        <p:spPr bwMode="auto">
          <a:xfrm>
            <a:off x="6502311" y="2782409"/>
            <a:ext cx="398237" cy="34340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4" name="Freeform 36"/>
          <p:cNvSpPr>
            <a:spLocks noEditPoints="1"/>
          </p:cNvSpPr>
          <p:nvPr/>
        </p:nvSpPr>
        <p:spPr bwMode="auto">
          <a:xfrm>
            <a:off x="7735838" y="1902685"/>
            <a:ext cx="344945" cy="374590"/>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5" name="Freeform 182"/>
          <p:cNvSpPr>
            <a:spLocks noEditPoints="1"/>
          </p:cNvSpPr>
          <p:nvPr/>
        </p:nvSpPr>
        <p:spPr bwMode="auto">
          <a:xfrm>
            <a:off x="8577238" y="3092695"/>
            <a:ext cx="383952" cy="358728"/>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6" name="Rectangle 252"/>
          <p:cNvSpPr/>
          <p:nvPr/>
        </p:nvSpPr>
        <p:spPr>
          <a:xfrm>
            <a:off x="2524139"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53"/>
          <p:cNvSpPr/>
          <p:nvPr/>
        </p:nvSpPr>
        <p:spPr>
          <a:xfrm>
            <a:off x="8906694"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254"/>
          <p:cNvSpPr/>
          <p:nvPr/>
        </p:nvSpPr>
        <p:spPr>
          <a:xfrm>
            <a:off x="8042598"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55"/>
          <p:cNvSpPr/>
          <p:nvPr/>
        </p:nvSpPr>
        <p:spPr>
          <a:xfrm>
            <a:off x="3414224"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56"/>
          <p:cNvSpPr/>
          <p:nvPr/>
        </p:nvSpPr>
        <p:spPr>
          <a:xfrm>
            <a:off x="6818462"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57"/>
          <p:cNvSpPr/>
          <p:nvPr/>
        </p:nvSpPr>
        <p:spPr>
          <a:xfrm>
            <a:off x="4643458"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Group 41"/>
          <p:cNvGrpSpPr/>
          <p:nvPr/>
        </p:nvGrpSpPr>
        <p:grpSpPr>
          <a:xfrm>
            <a:off x="4577372" y="3640877"/>
            <a:ext cx="2968625" cy="1552598"/>
            <a:chOff x="2844800" y="1304396"/>
            <a:chExt cx="2803525" cy="1466250"/>
          </a:xfrm>
        </p:grpSpPr>
        <p:grpSp>
          <p:nvGrpSpPr>
            <p:cNvPr id="33" name="Group 44"/>
            <p:cNvGrpSpPr/>
            <p:nvPr/>
          </p:nvGrpSpPr>
          <p:grpSpPr>
            <a:xfrm>
              <a:off x="3209925" y="1304396"/>
              <a:ext cx="2073275" cy="1397000"/>
              <a:chOff x="4843457" y="992546"/>
              <a:chExt cx="2073275" cy="1397000"/>
            </a:xfrm>
          </p:grpSpPr>
          <p:sp>
            <p:nvSpPr>
              <p:cNvPr id="38"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dirty="0"/>
              </a:p>
            </p:txBody>
          </p:sp>
          <p:sp>
            <p:nvSpPr>
              <p:cNvPr id="39" name="Rectangle 13"/>
              <p:cNvSpPr>
                <a:spLocks noChangeArrowheads="1"/>
              </p:cNvSpPr>
              <p:nvPr/>
            </p:nvSpPr>
            <p:spPr bwMode="auto">
              <a:xfrm>
                <a:off x="4926007" y="1068746"/>
                <a:ext cx="1914525" cy="118110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40"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a:p>
            </p:txBody>
          </p:sp>
        </p:grpSp>
        <p:grpSp>
          <p:nvGrpSpPr>
            <p:cNvPr id="34" name="Group 43"/>
            <p:cNvGrpSpPr/>
            <p:nvPr/>
          </p:nvGrpSpPr>
          <p:grpSpPr>
            <a:xfrm>
              <a:off x="2844800" y="2648409"/>
              <a:ext cx="2803525" cy="122237"/>
              <a:chOff x="4462463" y="2425701"/>
              <a:chExt cx="2803525" cy="122237"/>
            </a:xfrm>
          </p:grpSpPr>
          <p:sp>
            <p:nvSpPr>
              <p:cNvPr id="35"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36"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p>
            </p:txBody>
          </p:sp>
          <p:sp>
            <p:nvSpPr>
              <p:cNvPr id="37"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pSp>
        <p:nvGrpSpPr>
          <p:cNvPr id="41" name="Group 72"/>
          <p:cNvGrpSpPr/>
          <p:nvPr/>
        </p:nvGrpSpPr>
        <p:grpSpPr>
          <a:xfrm>
            <a:off x="5683592" y="3954313"/>
            <a:ext cx="756182" cy="760229"/>
            <a:chOff x="-327025" y="473075"/>
            <a:chExt cx="1779588" cy="1789113"/>
          </a:xfrm>
          <a:solidFill>
            <a:schemeClr val="tx1">
              <a:lumMod val="75000"/>
              <a:lumOff val="25000"/>
            </a:schemeClr>
          </a:solidFill>
        </p:grpSpPr>
        <p:sp>
          <p:nvSpPr>
            <p:cNvPr id="42" name="Freeform 5"/>
            <p:cNvSpPr>
              <a:spLocks noEditPoints="1"/>
            </p:cNvSpPr>
            <p:nvPr/>
          </p:nvSpPr>
          <p:spPr bwMode="auto">
            <a:xfrm>
              <a:off x="446088" y="1243013"/>
              <a:ext cx="1006475" cy="1019175"/>
            </a:xfrm>
            <a:custGeom>
              <a:avLst/>
              <a:gdLst/>
              <a:ahLst/>
              <a:cxnLst>
                <a:cxn ang="0">
                  <a:pos x="256" y="203"/>
                </a:cxn>
                <a:cxn ang="0">
                  <a:pos x="214" y="161"/>
                </a:cxn>
                <a:cxn ang="0">
                  <a:pos x="192" y="41"/>
                </a:cxn>
                <a:cxn ang="0">
                  <a:pos x="41" y="41"/>
                </a:cxn>
                <a:cxn ang="0">
                  <a:pos x="41" y="192"/>
                </a:cxn>
                <a:cxn ang="0">
                  <a:pos x="161" y="214"/>
                </a:cxn>
                <a:cxn ang="0">
                  <a:pos x="203" y="256"/>
                </a:cxn>
                <a:cxn ang="0">
                  <a:pos x="256" y="256"/>
                </a:cxn>
                <a:cxn ang="0">
                  <a:pos x="267" y="229"/>
                </a:cxn>
                <a:cxn ang="0">
                  <a:pos x="256" y="203"/>
                </a:cxn>
                <a:cxn ang="0">
                  <a:pos x="166" y="166"/>
                </a:cxn>
                <a:cxn ang="0">
                  <a:pos x="68" y="166"/>
                </a:cxn>
                <a:cxn ang="0">
                  <a:pos x="68" y="68"/>
                </a:cxn>
                <a:cxn ang="0">
                  <a:pos x="166" y="68"/>
                </a:cxn>
                <a:cxn ang="0">
                  <a:pos x="166" y="166"/>
                </a:cxn>
                <a:cxn ang="0">
                  <a:pos x="166" y="166"/>
                </a:cxn>
                <a:cxn ang="0">
                  <a:pos x="166" y="166"/>
                </a:cxn>
              </a:cxnLst>
              <a:rect l="0" t="0" r="r" b="b"/>
              <a:pathLst>
                <a:path w="267" h="270">
                  <a:moveTo>
                    <a:pt x="256" y="203"/>
                  </a:moveTo>
                  <a:cubicBezTo>
                    <a:pt x="214" y="161"/>
                    <a:pt x="214" y="161"/>
                    <a:pt x="214" y="161"/>
                  </a:cubicBezTo>
                  <a:cubicBezTo>
                    <a:pt x="232" y="122"/>
                    <a:pt x="225" y="74"/>
                    <a:pt x="192" y="41"/>
                  </a:cubicBezTo>
                  <a:cubicBezTo>
                    <a:pt x="151" y="0"/>
                    <a:pt x="83" y="0"/>
                    <a:pt x="41" y="41"/>
                  </a:cubicBezTo>
                  <a:cubicBezTo>
                    <a:pt x="0" y="83"/>
                    <a:pt x="0" y="151"/>
                    <a:pt x="41" y="192"/>
                  </a:cubicBezTo>
                  <a:cubicBezTo>
                    <a:pt x="74" y="225"/>
                    <a:pt x="122" y="232"/>
                    <a:pt x="161" y="214"/>
                  </a:cubicBezTo>
                  <a:cubicBezTo>
                    <a:pt x="203" y="256"/>
                    <a:pt x="203" y="256"/>
                    <a:pt x="203" y="256"/>
                  </a:cubicBezTo>
                  <a:cubicBezTo>
                    <a:pt x="217" y="270"/>
                    <a:pt x="241" y="270"/>
                    <a:pt x="256" y="256"/>
                  </a:cubicBezTo>
                  <a:cubicBezTo>
                    <a:pt x="263" y="249"/>
                    <a:pt x="267" y="239"/>
                    <a:pt x="267" y="229"/>
                  </a:cubicBezTo>
                  <a:cubicBezTo>
                    <a:pt x="267" y="220"/>
                    <a:pt x="263" y="210"/>
                    <a:pt x="256" y="203"/>
                  </a:cubicBezTo>
                  <a:close/>
                  <a:moveTo>
                    <a:pt x="166" y="166"/>
                  </a:moveTo>
                  <a:cubicBezTo>
                    <a:pt x="139" y="193"/>
                    <a:pt x="95" y="193"/>
                    <a:pt x="68" y="166"/>
                  </a:cubicBezTo>
                  <a:cubicBezTo>
                    <a:pt x="41" y="139"/>
                    <a:pt x="41" y="95"/>
                    <a:pt x="68" y="68"/>
                  </a:cubicBezTo>
                  <a:cubicBezTo>
                    <a:pt x="95" y="41"/>
                    <a:pt x="139" y="41"/>
                    <a:pt x="166" y="68"/>
                  </a:cubicBezTo>
                  <a:cubicBezTo>
                    <a:pt x="193" y="95"/>
                    <a:pt x="193" y="139"/>
                    <a:pt x="166" y="166"/>
                  </a:cubicBezTo>
                  <a:close/>
                  <a:moveTo>
                    <a:pt x="166" y="166"/>
                  </a:moveTo>
                  <a:cubicBezTo>
                    <a:pt x="166" y="166"/>
                    <a:pt x="166" y="166"/>
                    <a:pt x="166" y="166"/>
                  </a:cubicBezTo>
                </a:path>
              </a:pathLst>
            </a:custGeom>
            <a:grpFill/>
            <a:ln w="9525">
              <a:noFill/>
              <a:round/>
            </a:ln>
          </p:spPr>
          <p:txBody>
            <a:bodyPr vert="horz" wrap="square" lIns="91440" tIns="45720" rIns="91440" bIns="45720" numCol="1" anchor="t" anchorCtr="0" compatLnSpc="1"/>
            <a:lstStyle/>
            <a:p>
              <a:endParaRPr lang="en-US"/>
            </a:p>
          </p:txBody>
        </p:sp>
        <p:sp>
          <p:nvSpPr>
            <p:cNvPr id="43" name="Freeform 6"/>
            <p:cNvSpPr>
              <a:spLocks noEditPoints="1"/>
            </p:cNvSpPr>
            <p:nvPr/>
          </p:nvSpPr>
          <p:spPr bwMode="auto">
            <a:xfrm>
              <a:off x="566738" y="654050"/>
              <a:ext cx="869950" cy="1109663"/>
            </a:xfrm>
            <a:custGeom>
              <a:avLst/>
              <a:gdLst/>
              <a:ahLst/>
              <a:cxnLst>
                <a:cxn ang="0">
                  <a:pos x="89" y="21"/>
                </a:cxn>
                <a:cxn ang="0">
                  <a:pos x="70" y="4"/>
                </a:cxn>
                <a:cxn ang="0">
                  <a:pos x="48" y="0"/>
                </a:cxn>
                <a:cxn ang="0">
                  <a:pos x="48" y="10"/>
                </a:cxn>
                <a:cxn ang="0">
                  <a:pos x="69" y="31"/>
                </a:cxn>
                <a:cxn ang="0">
                  <a:pos x="80" y="43"/>
                </a:cxn>
                <a:cxn ang="0">
                  <a:pos x="68" y="49"/>
                </a:cxn>
                <a:cxn ang="0">
                  <a:pos x="58" y="47"/>
                </a:cxn>
                <a:cxn ang="0">
                  <a:pos x="44" y="41"/>
                </a:cxn>
                <a:cxn ang="0">
                  <a:pos x="44" y="29"/>
                </a:cxn>
                <a:cxn ang="0">
                  <a:pos x="25" y="21"/>
                </a:cxn>
                <a:cxn ang="0">
                  <a:pos x="19" y="48"/>
                </a:cxn>
                <a:cxn ang="0">
                  <a:pos x="0" y="53"/>
                </a:cxn>
                <a:cxn ang="0">
                  <a:pos x="2" y="68"/>
                </a:cxn>
                <a:cxn ang="0">
                  <a:pos x="27" y="73"/>
                </a:cxn>
                <a:cxn ang="0">
                  <a:pos x="31" y="48"/>
                </a:cxn>
                <a:cxn ang="0">
                  <a:pos x="52" y="51"/>
                </a:cxn>
                <a:cxn ang="0">
                  <a:pos x="61" y="57"/>
                </a:cxn>
                <a:cxn ang="0">
                  <a:pos x="77" y="57"/>
                </a:cxn>
                <a:cxn ang="0">
                  <a:pos x="87" y="78"/>
                </a:cxn>
                <a:cxn ang="0">
                  <a:pos x="115" y="106"/>
                </a:cxn>
                <a:cxn ang="0">
                  <a:pos x="113" y="117"/>
                </a:cxn>
                <a:cxn ang="0">
                  <a:pos x="90" y="115"/>
                </a:cxn>
                <a:cxn ang="0">
                  <a:pos x="52" y="134"/>
                </a:cxn>
                <a:cxn ang="0">
                  <a:pos x="24" y="167"/>
                </a:cxn>
                <a:cxn ang="0">
                  <a:pos x="85" y="151"/>
                </a:cxn>
                <a:cxn ang="0">
                  <a:pos x="171" y="187"/>
                </a:cxn>
                <a:cxn ang="0">
                  <a:pos x="205" y="294"/>
                </a:cxn>
                <a:cxn ang="0">
                  <a:pos x="231" y="187"/>
                </a:cxn>
                <a:cxn ang="0">
                  <a:pos x="191" y="56"/>
                </a:cxn>
                <a:cxn ang="0">
                  <a:pos x="184" y="59"/>
                </a:cxn>
                <a:cxn ang="0">
                  <a:pos x="147" y="62"/>
                </a:cxn>
                <a:cxn ang="0">
                  <a:pos x="136" y="79"/>
                </a:cxn>
                <a:cxn ang="0">
                  <a:pos x="129" y="76"/>
                </a:cxn>
                <a:cxn ang="0">
                  <a:pos x="99" y="49"/>
                </a:cxn>
                <a:cxn ang="0">
                  <a:pos x="95" y="36"/>
                </a:cxn>
                <a:cxn ang="0">
                  <a:pos x="89" y="21"/>
                </a:cxn>
                <a:cxn ang="0">
                  <a:pos x="89" y="21"/>
                </a:cxn>
                <a:cxn ang="0">
                  <a:pos x="89" y="21"/>
                </a:cxn>
              </a:cxnLst>
              <a:rect l="0" t="0" r="r" b="b"/>
              <a:pathLst>
                <a:path w="231" h="294">
                  <a:moveTo>
                    <a:pt x="89" y="21"/>
                  </a:moveTo>
                  <a:cubicBezTo>
                    <a:pt x="70" y="4"/>
                    <a:pt x="70" y="4"/>
                    <a:pt x="70" y="4"/>
                  </a:cubicBezTo>
                  <a:cubicBezTo>
                    <a:pt x="48" y="0"/>
                    <a:pt x="48" y="0"/>
                    <a:pt x="48" y="0"/>
                  </a:cubicBezTo>
                  <a:cubicBezTo>
                    <a:pt x="48" y="10"/>
                    <a:pt x="48" y="10"/>
                    <a:pt x="48" y="10"/>
                  </a:cubicBezTo>
                  <a:cubicBezTo>
                    <a:pt x="69" y="31"/>
                    <a:pt x="69" y="31"/>
                    <a:pt x="69" y="31"/>
                  </a:cubicBezTo>
                  <a:cubicBezTo>
                    <a:pt x="80" y="43"/>
                    <a:pt x="80" y="43"/>
                    <a:pt x="80" y="43"/>
                  </a:cubicBezTo>
                  <a:cubicBezTo>
                    <a:pt x="68" y="49"/>
                    <a:pt x="68" y="49"/>
                    <a:pt x="68" y="49"/>
                  </a:cubicBezTo>
                  <a:cubicBezTo>
                    <a:pt x="58" y="47"/>
                    <a:pt x="58" y="47"/>
                    <a:pt x="58" y="47"/>
                  </a:cubicBezTo>
                  <a:cubicBezTo>
                    <a:pt x="44" y="41"/>
                    <a:pt x="44" y="41"/>
                    <a:pt x="44" y="41"/>
                  </a:cubicBezTo>
                  <a:cubicBezTo>
                    <a:pt x="44" y="29"/>
                    <a:pt x="44" y="29"/>
                    <a:pt x="44" y="29"/>
                  </a:cubicBezTo>
                  <a:cubicBezTo>
                    <a:pt x="25" y="21"/>
                    <a:pt x="25" y="21"/>
                    <a:pt x="25" y="21"/>
                  </a:cubicBezTo>
                  <a:cubicBezTo>
                    <a:pt x="19" y="48"/>
                    <a:pt x="19" y="48"/>
                    <a:pt x="19" y="48"/>
                  </a:cubicBezTo>
                  <a:cubicBezTo>
                    <a:pt x="0" y="53"/>
                    <a:pt x="0" y="53"/>
                    <a:pt x="0" y="53"/>
                  </a:cubicBezTo>
                  <a:cubicBezTo>
                    <a:pt x="2" y="68"/>
                    <a:pt x="2" y="68"/>
                    <a:pt x="2" y="68"/>
                  </a:cubicBezTo>
                  <a:cubicBezTo>
                    <a:pt x="27" y="73"/>
                    <a:pt x="27" y="73"/>
                    <a:pt x="27" y="73"/>
                  </a:cubicBezTo>
                  <a:cubicBezTo>
                    <a:pt x="31" y="48"/>
                    <a:pt x="31" y="48"/>
                    <a:pt x="31" y="48"/>
                  </a:cubicBezTo>
                  <a:cubicBezTo>
                    <a:pt x="52" y="51"/>
                    <a:pt x="52" y="51"/>
                    <a:pt x="52" y="51"/>
                  </a:cubicBezTo>
                  <a:cubicBezTo>
                    <a:pt x="61" y="57"/>
                    <a:pt x="61" y="57"/>
                    <a:pt x="61" y="57"/>
                  </a:cubicBezTo>
                  <a:cubicBezTo>
                    <a:pt x="77" y="57"/>
                    <a:pt x="77" y="57"/>
                    <a:pt x="77" y="57"/>
                  </a:cubicBezTo>
                  <a:cubicBezTo>
                    <a:pt x="87" y="78"/>
                    <a:pt x="87" y="78"/>
                    <a:pt x="87" y="78"/>
                  </a:cubicBezTo>
                  <a:cubicBezTo>
                    <a:pt x="115" y="106"/>
                    <a:pt x="115" y="106"/>
                    <a:pt x="115" y="106"/>
                  </a:cubicBezTo>
                  <a:cubicBezTo>
                    <a:pt x="113" y="117"/>
                    <a:pt x="113" y="117"/>
                    <a:pt x="113" y="117"/>
                  </a:cubicBezTo>
                  <a:cubicBezTo>
                    <a:pt x="90" y="115"/>
                    <a:pt x="90" y="115"/>
                    <a:pt x="90" y="115"/>
                  </a:cubicBezTo>
                  <a:cubicBezTo>
                    <a:pt x="52" y="134"/>
                    <a:pt x="52" y="134"/>
                    <a:pt x="52" y="134"/>
                  </a:cubicBezTo>
                  <a:cubicBezTo>
                    <a:pt x="24" y="167"/>
                    <a:pt x="24" y="167"/>
                    <a:pt x="24" y="167"/>
                  </a:cubicBezTo>
                  <a:cubicBezTo>
                    <a:pt x="43" y="156"/>
                    <a:pt x="63" y="151"/>
                    <a:pt x="85" y="151"/>
                  </a:cubicBezTo>
                  <a:cubicBezTo>
                    <a:pt x="117" y="151"/>
                    <a:pt x="148" y="164"/>
                    <a:pt x="171" y="187"/>
                  </a:cubicBezTo>
                  <a:cubicBezTo>
                    <a:pt x="199" y="215"/>
                    <a:pt x="211" y="256"/>
                    <a:pt x="205" y="294"/>
                  </a:cubicBezTo>
                  <a:cubicBezTo>
                    <a:pt x="221" y="262"/>
                    <a:pt x="231" y="225"/>
                    <a:pt x="231" y="187"/>
                  </a:cubicBezTo>
                  <a:cubicBezTo>
                    <a:pt x="231" y="138"/>
                    <a:pt x="216" y="94"/>
                    <a:pt x="191" y="56"/>
                  </a:cubicBezTo>
                  <a:cubicBezTo>
                    <a:pt x="184" y="59"/>
                    <a:pt x="184" y="59"/>
                    <a:pt x="184" y="59"/>
                  </a:cubicBezTo>
                  <a:cubicBezTo>
                    <a:pt x="147" y="62"/>
                    <a:pt x="147" y="62"/>
                    <a:pt x="147" y="62"/>
                  </a:cubicBezTo>
                  <a:cubicBezTo>
                    <a:pt x="136" y="79"/>
                    <a:pt x="136" y="79"/>
                    <a:pt x="136" y="79"/>
                  </a:cubicBezTo>
                  <a:cubicBezTo>
                    <a:pt x="129" y="76"/>
                    <a:pt x="129" y="76"/>
                    <a:pt x="129" y="76"/>
                  </a:cubicBezTo>
                  <a:cubicBezTo>
                    <a:pt x="99" y="49"/>
                    <a:pt x="99" y="49"/>
                    <a:pt x="99" y="49"/>
                  </a:cubicBezTo>
                  <a:cubicBezTo>
                    <a:pt x="95" y="36"/>
                    <a:pt x="95" y="36"/>
                    <a:pt x="95" y="36"/>
                  </a:cubicBezTo>
                  <a:lnTo>
                    <a:pt x="89" y="21"/>
                  </a:lnTo>
                  <a:close/>
                  <a:moveTo>
                    <a:pt x="89" y="21"/>
                  </a:moveTo>
                  <a:cubicBezTo>
                    <a:pt x="89" y="21"/>
                    <a:pt x="89" y="21"/>
                    <a:pt x="89" y="21"/>
                  </a:cubicBezTo>
                </a:path>
              </a:pathLst>
            </a:custGeom>
            <a:grpFill/>
            <a:ln w="9525">
              <a:noFill/>
              <a:round/>
            </a:ln>
          </p:spPr>
          <p:txBody>
            <a:bodyPr vert="horz" wrap="square" lIns="91440" tIns="45720" rIns="91440" bIns="45720" numCol="1" anchor="t" anchorCtr="0" compatLnSpc="1"/>
            <a:lstStyle/>
            <a:p>
              <a:endParaRPr lang="en-US"/>
            </a:p>
          </p:txBody>
        </p:sp>
        <p:sp>
          <p:nvSpPr>
            <p:cNvPr id="44" name="Freeform 7"/>
            <p:cNvSpPr>
              <a:spLocks noEditPoints="1"/>
            </p:cNvSpPr>
            <p:nvPr/>
          </p:nvSpPr>
          <p:spPr bwMode="auto">
            <a:xfrm>
              <a:off x="465138" y="1311275"/>
              <a:ext cx="120650" cy="106363"/>
            </a:xfrm>
            <a:custGeom>
              <a:avLst/>
              <a:gdLst/>
              <a:ahLst/>
              <a:cxnLst>
                <a:cxn ang="0">
                  <a:pos x="0" y="9"/>
                </a:cxn>
                <a:cxn ang="0">
                  <a:pos x="5" y="28"/>
                </a:cxn>
                <a:cxn ang="0">
                  <a:pos x="13" y="19"/>
                </a:cxn>
                <a:cxn ang="0">
                  <a:pos x="20" y="18"/>
                </a:cxn>
                <a:cxn ang="0">
                  <a:pos x="25" y="13"/>
                </a:cxn>
                <a:cxn ang="0">
                  <a:pos x="32" y="6"/>
                </a:cxn>
                <a:cxn ang="0">
                  <a:pos x="18" y="0"/>
                </a:cxn>
                <a:cxn ang="0">
                  <a:pos x="0" y="9"/>
                </a:cxn>
                <a:cxn ang="0">
                  <a:pos x="0" y="9"/>
                </a:cxn>
                <a:cxn ang="0">
                  <a:pos x="0" y="9"/>
                </a:cxn>
              </a:cxnLst>
              <a:rect l="0" t="0" r="r" b="b"/>
              <a:pathLst>
                <a:path w="32" h="28">
                  <a:moveTo>
                    <a:pt x="0" y="9"/>
                  </a:moveTo>
                  <a:cubicBezTo>
                    <a:pt x="5" y="28"/>
                    <a:pt x="5" y="28"/>
                    <a:pt x="5" y="28"/>
                  </a:cubicBezTo>
                  <a:cubicBezTo>
                    <a:pt x="13" y="19"/>
                    <a:pt x="13" y="19"/>
                    <a:pt x="13" y="19"/>
                  </a:cubicBezTo>
                  <a:cubicBezTo>
                    <a:pt x="20" y="18"/>
                    <a:pt x="20" y="18"/>
                    <a:pt x="20" y="18"/>
                  </a:cubicBezTo>
                  <a:cubicBezTo>
                    <a:pt x="22" y="16"/>
                    <a:pt x="24" y="14"/>
                    <a:pt x="25" y="13"/>
                  </a:cubicBezTo>
                  <a:cubicBezTo>
                    <a:pt x="28" y="10"/>
                    <a:pt x="30" y="8"/>
                    <a:pt x="32" y="6"/>
                  </a:cubicBezTo>
                  <a:cubicBezTo>
                    <a:pt x="18" y="0"/>
                    <a:pt x="18" y="0"/>
                    <a:pt x="18" y="0"/>
                  </a:cubicBezTo>
                  <a:lnTo>
                    <a:pt x="0" y="9"/>
                  </a:lnTo>
                  <a:close/>
                  <a:moveTo>
                    <a:pt x="0" y="9"/>
                  </a:moveTo>
                  <a:cubicBezTo>
                    <a:pt x="0" y="9"/>
                    <a:pt x="0" y="9"/>
                    <a:pt x="0" y="9"/>
                  </a:cubicBezTo>
                </a:path>
              </a:pathLst>
            </a:custGeom>
            <a:grpFill/>
            <a:ln w="9525">
              <a:noFill/>
              <a:round/>
            </a:ln>
          </p:spPr>
          <p:txBody>
            <a:bodyPr vert="horz" wrap="square" lIns="91440" tIns="45720" rIns="91440" bIns="45720" numCol="1" anchor="t" anchorCtr="0" compatLnSpc="1"/>
            <a:lstStyle/>
            <a:p>
              <a:endParaRPr lang="en-US"/>
            </a:p>
          </p:txBody>
        </p:sp>
        <p:sp>
          <p:nvSpPr>
            <p:cNvPr id="45" name="Freeform 8"/>
            <p:cNvSpPr>
              <a:spLocks noEditPoints="1"/>
            </p:cNvSpPr>
            <p:nvPr/>
          </p:nvSpPr>
          <p:spPr bwMode="auto">
            <a:xfrm>
              <a:off x="762000" y="2133600"/>
              <a:ext cx="211138" cy="84138"/>
            </a:xfrm>
            <a:custGeom>
              <a:avLst/>
              <a:gdLst/>
              <a:ahLst/>
              <a:cxnLst>
                <a:cxn ang="0">
                  <a:pos x="12" y="1"/>
                </a:cxn>
                <a:cxn ang="0">
                  <a:pos x="4" y="7"/>
                </a:cxn>
                <a:cxn ang="0">
                  <a:pos x="0" y="22"/>
                </a:cxn>
                <a:cxn ang="0">
                  <a:pos x="56" y="0"/>
                </a:cxn>
                <a:cxn ang="0">
                  <a:pos x="33" y="3"/>
                </a:cxn>
                <a:cxn ang="0">
                  <a:pos x="12" y="1"/>
                </a:cxn>
                <a:cxn ang="0">
                  <a:pos x="12" y="1"/>
                </a:cxn>
                <a:cxn ang="0">
                  <a:pos x="12" y="1"/>
                </a:cxn>
              </a:cxnLst>
              <a:rect l="0" t="0" r="r" b="b"/>
              <a:pathLst>
                <a:path w="56" h="22">
                  <a:moveTo>
                    <a:pt x="12" y="1"/>
                  </a:moveTo>
                  <a:cubicBezTo>
                    <a:pt x="4" y="7"/>
                    <a:pt x="4" y="7"/>
                    <a:pt x="4" y="7"/>
                  </a:cubicBezTo>
                  <a:cubicBezTo>
                    <a:pt x="0" y="22"/>
                    <a:pt x="0" y="22"/>
                    <a:pt x="0" y="22"/>
                  </a:cubicBezTo>
                  <a:cubicBezTo>
                    <a:pt x="20" y="17"/>
                    <a:pt x="39" y="10"/>
                    <a:pt x="56" y="0"/>
                  </a:cubicBezTo>
                  <a:cubicBezTo>
                    <a:pt x="48" y="2"/>
                    <a:pt x="40" y="3"/>
                    <a:pt x="33" y="3"/>
                  </a:cubicBezTo>
                  <a:cubicBezTo>
                    <a:pt x="26" y="3"/>
                    <a:pt x="19" y="2"/>
                    <a:pt x="12" y="1"/>
                  </a:cubicBezTo>
                  <a:close/>
                  <a:moveTo>
                    <a:pt x="12" y="1"/>
                  </a:moveTo>
                  <a:cubicBezTo>
                    <a:pt x="12" y="1"/>
                    <a:pt x="12" y="1"/>
                    <a:pt x="12" y="1"/>
                  </a:cubicBezTo>
                </a:path>
              </a:pathLst>
            </a:custGeom>
            <a:grpFill/>
            <a:ln w="9525">
              <a:noFill/>
              <a:round/>
            </a:ln>
          </p:spPr>
          <p:txBody>
            <a:bodyPr vert="horz" wrap="square" lIns="91440" tIns="45720" rIns="91440" bIns="45720" numCol="1" anchor="t" anchorCtr="0" compatLnSpc="1"/>
            <a:lstStyle/>
            <a:p>
              <a:endParaRPr lang="en-US"/>
            </a:p>
          </p:txBody>
        </p:sp>
        <p:sp>
          <p:nvSpPr>
            <p:cNvPr id="46" name="Freeform 9"/>
            <p:cNvSpPr>
              <a:spLocks noEditPoints="1"/>
            </p:cNvSpPr>
            <p:nvPr/>
          </p:nvSpPr>
          <p:spPr bwMode="auto">
            <a:xfrm>
              <a:off x="-327025" y="900113"/>
              <a:ext cx="990600" cy="1343025"/>
            </a:xfrm>
            <a:custGeom>
              <a:avLst/>
              <a:gdLst/>
              <a:ahLst/>
              <a:cxnLst>
                <a:cxn ang="0">
                  <a:pos x="235" y="294"/>
                </a:cxn>
                <a:cxn ang="0">
                  <a:pos x="200" y="208"/>
                </a:cxn>
                <a:cxn ang="0">
                  <a:pos x="212" y="154"/>
                </a:cxn>
                <a:cxn ang="0">
                  <a:pos x="187" y="149"/>
                </a:cxn>
                <a:cxn ang="0">
                  <a:pos x="174" y="122"/>
                </a:cxn>
                <a:cxn ang="0">
                  <a:pos x="174" y="138"/>
                </a:cxn>
                <a:cxn ang="0">
                  <a:pos x="169" y="138"/>
                </a:cxn>
                <a:cxn ang="0">
                  <a:pos x="135" y="92"/>
                </a:cxn>
                <a:cxn ang="0">
                  <a:pos x="135" y="55"/>
                </a:cxn>
                <a:cxn ang="0">
                  <a:pos x="110" y="15"/>
                </a:cxn>
                <a:cxn ang="0">
                  <a:pos x="71" y="22"/>
                </a:cxn>
                <a:cxn ang="0">
                  <a:pos x="45" y="22"/>
                </a:cxn>
                <a:cxn ang="0">
                  <a:pos x="32" y="13"/>
                </a:cxn>
                <a:cxn ang="0">
                  <a:pos x="49" y="0"/>
                </a:cxn>
                <a:cxn ang="0">
                  <a:pos x="32" y="4"/>
                </a:cxn>
                <a:cxn ang="0">
                  <a:pos x="0" y="122"/>
                </a:cxn>
                <a:cxn ang="0">
                  <a:pos x="234" y="356"/>
                </a:cxn>
                <a:cxn ang="0">
                  <a:pos x="263" y="354"/>
                </a:cxn>
                <a:cxn ang="0">
                  <a:pos x="261" y="325"/>
                </a:cxn>
                <a:cxn ang="0">
                  <a:pos x="263" y="315"/>
                </a:cxn>
                <a:cxn ang="0">
                  <a:pos x="235" y="294"/>
                </a:cxn>
                <a:cxn ang="0">
                  <a:pos x="235" y="294"/>
                </a:cxn>
                <a:cxn ang="0">
                  <a:pos x="235" y="294"/>
                </a:cxn>
              </a:cxnLst>
              <a:rect l="0" t="0" r="r" b="b"/>
              <a:pathLst>
                <a:path w="263" h="356">
                  <a:moveTo>
                    <a:pt x="235" y="294"/>
                  </a:moveTo>
                  <a:cubicBezTo>
                    <a:pt x="212" y="271"/>
                    <a:pt x="200" y="241"/>
                    <a:pt x="200" y="208"/>
                  </a:cubicBezTo>
                  <a:cubicBezTo>
                    <a:pt x="200" y="189"/>
                    <a:pt x="204" y="171"/>
                    <a:pt x="212" y="154"/>
                  </a:cubicBezTo>
                  <a:cubicBezTo>
                    <a:pt x="187" y="149"/>
                    <a:pt x="187" y="149"/>
                    <a:pt x="187" y="149"/>
                  </a:cubicBezTo>
                  <a:cubicBezTo>
                    <a:pt x="174" y="122"/>
                    <a:pt x="174" y="122"/>
                    <a:pt x="174" y="122"/>
                  </a:cubicBezTo>
                  <a:cubicBezTo>
                    <a:pt x="174" y="138"/>
                    <a:pt x="174" y="138"/>
                    <a:pt x="174" y="138"/>
                  </a:cubicBezTo>
                  <a:cubicBezTo>
                    <a:pt x="169" y="138"/>
                    <a:pt x="169" y="138"/>
                    <a:pt x="169" y="138"/>
                  </a:cubicBezTo>
                  <a:cubicBezTo>
                    <a:pt x="135" y="92"/>
                    <a:pt x="135" y="92"/>
                    <a:pt x="135" y="92"/>
                  </a:cubicBezTo>
                  <a:cubicBezTo>
                    <a:pt x="135" y="55"/>
                    <a:pt x="135" y="55"/>
                    <a:pt x="135" y="55"/>
                  </a:cubicBezTo>
                  <a:cubicBezTo>
                    <a:pt x="110" y="15"/>
                    <a:pt x="110" y="15"/>
                    <a:pt x="110" y="15"/>
                  </a:cubicBezTo>
                  <a:cubicBezTo>
                    <a:pt x="71" y="22"/>
                    <a:pt x="71" y="22"/>
                    <a:pt x="71" y="22"/>
                  </a:cubicBezTo>
                  <a:cubicBezTo>
                    <a:pt x="45" y="22"/>
                    <a:pt x="45" y="22"/>
                    <a:pt x="45" y="22"/>
                  </a:cubicBezTo>
                  <a:cubicBezTo>
                    <a:pt x="32" y="13"/>
                    <a:pt x="32" y="13"/>
                    <a:pt x="32" y="13"/>
                  </a:cubicBezTo>
                  <a:cubicBezTo>
                    <a:pt x="49" y="0"/>
                    <a:pt x="49" y="0"/>
                    <a:pt x="49" y="0"/>
                  </a:cubicBezTo>
                  <a:cubicBezTo>
                    <a:pt x="32" y="4"/>
                    <a:pt x="32" y="4"/>
                    <a:pt x="32" y="4"/>
                  </a:cubicBezTo>
                  <a:cubicBezTo>
                    <a:pt x="11" y="38"/>
                    <a:pt x="0" y="79"/>
                    <a:pt x="0" y="122"/>
                  </a:cubicBezTo>
                  <a:cubicBezTo>
                    <a:pt x="0" y="251"/>
                    <a:pt x="104" y="356"/>
                    <a:pt x="234" y="356"/>
                  </a:cubicBezTo>
                  <a:cubicBezTo>
                    <a:pt x="244" y="356"/>
                    <a:pt x="253" y="355"/>
                    <a:pt x="263" y="354"/>
                  </a:cubicBezTo>
                  <a:cubicBezTo>
                    <a:pt x="261" y="325"/>
                    <a:pt x="261" y="325"/>
                    <a:pt x="261" y="325"/>
                  </a:cubicBezTo>
                  <a:cubicBezTo>
                    <a:pt x="261" y="325"/>
                    <a:pt x="262" y="321"/>
                    <a:pt x="263" y="315"/>
                  </a:cubicBezTo>
                  <a:cubicBezTo>
                    <a:pt x="253" y="310"/>
                    <a:pt x="244" y="303"/>
                    <a:pt x="235" y="294"/>
                  </a:cubicBezTo>
                  <a:close/>
                  <a:moveTo>
                    <a:pt x="235" y="294"/>
                  </a:moveTo>
                  <a:cubicBezTo>
                    <a:pt x="235" y="294"/>
                    <a:pt x="235" y="294"/>
                    <a:pt x="235" y="294"/>
                  </a:cubicBezTo>
                </a:path>
              </a:pathLst>
            </a:custGeom>
            <a:grpFill/>
            <a:ln w="9525">
              <a:noFill/>
              <a:round/>
            </a:ln>
          </p:spPr>
          <p:txBody>
            <a:bodyPr vert="horz" wrap="square" lIns="91440" tIns="45720" rIns="91440" bIns="45720" numCol="1" anchor="t" anchorCtr="0" compatLnSpc="1"/>
            <a:lstStyle/>
            <a:p>
              <a:endParaRPr lang="en-US"/>
            </a:p>
          </p:txBody>
        </p:sp>
        <p:sp>
          <p:nvSpPr>
            <p:cNvPr id="47" name="Freeform 10"/>
            <p:cNvSpPr>
              <a:spLocks noEditPoints="1"/>
            </p:cNvSpPr>
            <p:nvPr/>
          </p:nvSpPr>
          <p:spPr bwMode="auto">
            <a:xfrm>
              <a:off x="-127000" y="473075"/>
              <a:ext cx="1055688" cy="325438"/>
            </a:xfrm>
            <a:custGeom>
              <a:avLst/>
              <a:gdLst/>
              <a:ahLst/>
              <a:cxnLst>
                <a:cxn ang="0">
                  <a:pos x="34" y="76"/>
                </a:cxn>
                <a:cxn ang="0">
                  <a:pos x="75" y="70"/>
                </a:cxn>
                <a:cxn ang="0">
                  <a:pos x="94" y="60"/>
                </a:cxn>
                <a:cxn ang="0">
                  <a:pos x="116" y="66"/>
                </a:cxn>
                <a:cxn ang="0">
                  <a:pos x="150" y="64"/>
                </a:cxn>
                <a:cxn ang="0">
                  <a:pos x="162" y="45"/>
                </a:cxn>
                <a:cxn ang="0">
                  <a:pos x="179" y="48"/>
                </a:cxn>
                <a:cxn ang="0">
                  <a:pos x="221" y="44"/>
                </a:cxn>
                <a:cxn ang="0">
                  <a:pos x="233" y="32"/>
                </a:cxn>
                <a:cxn ang="0">
                  <a:pos x="249" y="21"/>
                </a:cxn>
                <a:cxn ang="0">
                  <a:pos x="272" y="24"/>
                </a:cxn>
                <a:cxn ang="0">
                  <a:pos x="280" y="23"/>
                </a:cxn>
                <a:cxn ang="0">
                  <a:pos x="181" y="0"/>
                </a:cxn>
                <a:cxn ang="0">
                  <a:pos x="0" y="86"/>
                </a:cxn>
                <a:cxn ang="0">
                  <a:pos x="0" y="86"/>
                </a:cxn>
                <a:cxn ang="0">
                  <a:pos x="34" y="76"/>
                </a:cxn>
                <a:cxn ang="0">
                  <a:pos x="191" y="24"/>
                </a:cxn>
                <a:cxn ang="0">
                  <a:pos x="215" y="11"/>
                </a:cxn>
                <a:cxn ang="0">
                  <a:pos x="230" y="19"/>
                </a:cxn>
                <a:cxn ang="0">
                  <a:pos x="208" y="36"/>
                </a:cxn>
                <a:cxn ang="0">
                  <a:pos x="186" y="39"/>
                </a:cxn>
                <a:cxn ang="0">
                  <a:pos x="177" y="32"/>
                </a:cxn>
                <a:cxn ang="0">
                  <a:pos x="191" y="24"/>
                </a:cxn>
                <a:cxn ang="0">
                  <a:pos x="120" y="26"/>
                </a:cxn>
                <a:cxn ang="0">
                  <a:pos x="130" y="30"/>
                </a:cxn>
                <a:cxn ang="0">
                  <a:pos x="144" y="26"/>
                </a:cxn>
                <a:cxn ang="0">
                  <a:pos x="152" y="39"/>
                </a:cxn>
                <a:cxn ang="0">
                  <a:pos x="120" y="47"/>
                </a:cxn>
                <a:cxn ang="0">
                  <a:pos x="104" y="38"/>
                </a:cxn>
                <a:cxn ang="0">
                  <a:pos x="120" y="26"/>
                </a:cxn>
                <a:cxn ang="0">
                  <a:pos x="120" y="26"/>
                </a:cxn>
                <a:cxn ang="0">
                  <a:pos x="120" y="26"/>
                </a:cxn>
              </a:cxnLst>
              <a:rect l="0" t="0" r="r" b="b"/>
              <a:pathLst>
                <a:path w="280" h="86">
                  <a:moveTo>
                    <a:pt x="34" y="76"/>
                  </a:moveTo>
                  <a:cubicBezTo>
                    <a:pt x="75" y="70"/>
                    <a:pt x="75" y="70"/>
                    <a:pt x="75" y="70"/>
                  </a:cubicBezTo>
                  <a:cubicBezTo>
                    <a:pt x="94" y="60"/>
                    <a:pt x="94" y="60"/>
                    <a:pt x="94" y="60"/>
                  </a:cubicBezTo>
                  <a:cubicBezTo>
                    <a:pt x="116" y="66"/>
                    <a:pt x="116" y="66"/>
                    <a:pt x="116" y="66"/>
                  </a:cubicBezTo>
                  <a:cubicBezTo>
                    <a:pt x="150" y="64"/>
                    <a:pt x="150" y="64"/>
                    <a:pt x="150" y="64"/>
                  </a:cubicBezTo>
                  <a:cubicBezTo>
                    <a:pt x="162" y="45"/>
                    <a:pt x="162" y="45"/>
                    <a:pt x="162" y="45"/>
                  </a:cubicBezTo>
                  <a:cubicBezTo>
                    <a:pt x="179" y="48"/>
                    <a:pt x="179" y="48"/>
                    <a:pt x="179" y="48"/>
                  </a:cubicBezTo>
                  <a:cubicBezTo>
                    <a:pt x="221" y="44"/>
                    <a:pt x="221" y="44"/>
                    <a:pt x="221" y="44"/>
                  </a:cubicBezTo>
                  <a:cubicBezTo>
                    <a:pt x="233" y="32"/>
                    <a:pt x="233" y="32"/>
                    <a:pt x="233" y="32"/>
                  </a:cubicBezTo>
                  <a:cubicBezTo>
                    <a:pt x="249" y="21"/>
                    <a:pt x="249" y="21"/>
                    <a:pt x="249" y="21"/>
                  </a:cubicBezTo>
                  <a:cubicBezTo>
                    <a:pt x="272" y="24"/>
                    <a:pt x="272" y="24"/>
                    <a:pt x="272" y="24"/>
                  </a:cubicBezTo>
                  <a:cubicBezTo>
                    <a:pt x="280" y="23"/>
                    <a:pt x="280" y="23"/>
                    <a:pt x="280" y="23"/>
                  </a:cubicBezTo>
                  <a:cubicBezTo>
                    <a:pt x="250" y="9"/>
                    <a:pt x="216" y="0"/>
                    <a:pt x="181" y="0"/>
                  </a:cubicBezTo>
                  <a:cubicBezTo>
                    <a:pt x="108" y="0"/>
                    <a:pt x="43" y="34"/>
                    <a:pt x="0" y="86"/>
                  </a:cubicBezTo>
                  <a:cubicBezTo>
                    <a:pt x="0" y="86"/>
                    <a:pt x="0" y="86"/>
                    <a:pt x="0" y="86"/>
                  </a:cubicBezTo>
                  <a:lnTo>
                    <a:pt x="34" y="76"/>
                  </a:lnTo>
                  <a:close/>
                  <a:moveTo>
                    <a:pt x="191" y="24"/>
                  </a:moveTo>
                  <a:cubicBezTo>
                    <a:pt x="215" y="11"/>
                    <a:pt x="215" y="11"/>
                    <a:pt x="215" y="11"/>
                  </a:cubicBezTo>
                  <a:cubicBezTo>
                    <a:pt x="230" y="19"/>
                    <a:pt x="230" y="19"/>
                    <a:pt x="230" y="19"/>
                  </a:cubicBezTo>
                  <a:cubicBezTo>
                    <a:pt x="208" y="36"/>
                    <a:pt x="208" y="36"/>
                    <a:pt x="208" y="36"/>
                  </a:cubicBezTo>
                  <a:cubicBezTo>
                    <a:pt x="186" y="39"/>
                    <a:pt x="186" y="39"/>
                    <a:pt x="186" y="39"/>
                  </a:cubicBezTo>
                  <a:cubicBezTo>
                    <a:pt x="177" y="32"/>
                    <a:pt x="177" y="32"/>
                    <a:pt x="177" y="32"/>
                  </a:cubicBezTo>
                  <a:lnTo>
                    <a:pt x="191" y="24"/>
                  </a:lnTo>
                  <a:close/>
                  <a:moveTo>
                    <a:pt x="120" y="26"/>
                  </a:moveTo>
                  <a:cubicBezTo>
                    <a:pt x="130" y="30"/>
                    <a:pt x="130" y="30"/>
                    <a:pt x="130" y="30"/>
                  </a:cubicBezTo>
                  <a:cubicBezTo>
                    <a:pt x="144" y="26"/>
                    <a:pt x="144" y="26"/>
                    <a:pt x="144" y="26"/>
                  </a:cubicBezTo>
                  <a:cubicBezTo>
                    <a:pt x="152" y="39"/>
                    <a:pt x="152" y="39"/>
                    <a:pt x="152" y="39"/>
                  </a:cubicBezTo>
                  <a:cubicBezTo>
                    <a:pt x="120" y="47"/>
                    <a:pt x="120" y="47"/>
                    <a:pt x="120" y="47"/>
                  </a:cubicBezTo>
                  <a:cubicBezTo>
                    <a:pt x="104" y="38"/>
                    <a:pt x="104" y="38"/>
                    <a:pt x="104" y="38"/>
                  </a:cubicBezTo>
                  <a:cubicBezTo>
                    <a:pt x="104" y="38"/>
                    <a:pt x="119" y="28"/>
                    <a:pt x="120" y="26"/>
                  </a:cubicBezTo>
                  <a:close/>
                  <a:moveTo>
                    <a:pt x="120" y="26"/>
                  </a:moveTo>
                  <a:cubicBezTo>
                    <a:pt x="120" y="26"/>
                    <a:pt x="120" y="26"/>
                    <a:pt x="120" y="26"/>
                  </a:cubicBezTo>
                </a:path>
              </a:pathLst>
            </a:custGeom>
            <a:grpFill/>
            <a:ln w="9525">
              <a:noFill/>
              <a:round/>
            </a:ln>
          </p:spPr>
          <p:txBody>
            <a:bodyPr vert="horz" wrap="square" lIns="91440" tIns="45720" rIns="91440" bIns="45720" numCol="1" anchor="t" anchorCtr="0" compatLnSpc="1"/>
            <a:lstStyle/>
            <a:p>
              <a:endParaRPr lang="en-US"/>
            </a:p>
          </p:txBody>
        </p:sp>
      </p:grpSp>
      <p:sp>
        <p:nvSpPr>
          <p:cNvPr id="48" name="TextBox 47"/>
          <p:cNvSpPr txBox="1"/>
          <p:nvPr/>
        </p:nvSpPr>
        <p:spPr>
          <a:xfrm>
            <a:off x="1999738" y="6011996"/>
            <a:ext cx="8172908" cy="369332"/>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9" name="TextBox 48"/>
          <p:cNvSpPr txBox="1"/>
          <p:nvPr/>
        </p:nvSpPr>
        <p:spPr>
          <a:xfrm>
            <a:off x="5052964" y="5577047"/>
            <a:ext cx="2059343" cy="307777"/>
          </a:xfrm>
          <a:prstGeom prst="rect">
            <a:avLst/>
          </a:prstGeom>
          <a:noFill/>
        </p:spPr>
        <p:txBody>
          <a:bodyPr wrap="square" lIns="0" tIns="0" rIns="0" bIns="0" rtlCol="0">
            <a:spAutoFit/>
          </a:bodyPr>
          <a:lstStyle/>
          <a:p>
            <a:r>
              <a:rPr lang="zh-CN" altLang="en-US" sz="2000" b="1" dirty="0">
                <a:solidFill>
                  <a:schemeClr val="tx2"/>
                </a:solidFill>
                <a:latin typeface="Impact MT Std" pitchFamily="34" charset="0"/>
                <a:ea typeface="微软雅黑" panose="020B0503020204020204" pitchFamily="34" charset="-122"/>
              </a:rPr>
              <a:t>点击输入标题文本</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Left)">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000"/>
                            </p:stCondLst>
                            <p:childTnLst>
                              <p:par>
                                <p:cTn id="32" presetID="18" presetClass="entr" presetSubtype="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Right)">
                                      <p:cBhvr>
                                        <p:cTn id="34" dur="500"/>
                                        <p:tgtEl>
                                          <p:spTgt spid="26"/>
                                        </p:tgtEl>
                                      </p:cBhvr>
                                    </p:animEffect>
                                  </p:childTnLst>
                                </p:cTn>
                              </p:par>
                            </p:childTnLst>
                          </p:cTn>
                        </p:par>
                        <p:par>
                          <p:cTn id="35" fill="hold">
                            <p:stCondLst>
                              <p:cond delay="2500"/>
                            </p:stCondLst>
                            <p:childTnLst>
                              <p:par>
                                <p:cTn id="36" presetID="18" presetClass="entr" presetSubtype="9"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upLeft)">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3500"/>
                            </p:stCondLst>
                            <p:childTnLst>
                              <p:par>
                                <p:cTn id="51" presetID="18" presetClass="entr" presetSubtype="6"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Right)">
                                      <p:cBhvr>
                                        <p:cTn id="53" dur="500"/>
                                        <p:tgtEl>
                                          <p:spTgt spid="29"/>
                                        </p:tgtEl>
                                      </p:cBhvr>
                                    </p:animEffect>
                                  </p:childTnLst>
                                </p:cTn>
                              </p:par>
                            </p:childTnLst>
                          </p:cTn>
                        </p:par>
                        <p:par>
                          <p:cTn id="54" fill="hold">
                            <p:stCondLst>
                              <p:cond delay="4000"/>
                            </p:stCondLst>
                            <p:childTnLst>
                              <p:par>
                                <p:cTn id="55" presetID="18" presetClass="entr" presetSubtype="1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5000"/>
                            </p:stCondLst>
                            <p:childTnLst>
                              <p:par>
                                <p:cTn id="70" presetID="18" presetClass="entr" presetSubtype="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trips(downRight)">
                                      <p:cBhvr>
                                        <p:cTn id="72" dur="500"/>
                                        <p:tgtEl>
                                          <p:spTgt spid="31"/>
                                        </p:tgtEl>
                                      </p:cBhvr>
                                    </p:animEffect>
                                  </p:childTnLst>
                                </p:cTn>
                              </p:par>
                            </p:childTnLst>
                          </p:cTn>
                        </p:par>
                        <p:par>
                          <p:cTn id="73" fill="hold">
                            <p:stCondLst>
                              <p:cond delay="5500"/>
                            </p:stCondLst>
                            <p:childTnLst>
                              <p:par>
                                <p:cTn id="74" presetID="18" presetClass="entr" presetSubtype="12"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6500"/>
                            </p:stCondLst>
                            <p:childTnLst>
                              <p:par>
                                <p:cTn id="89" presetID="18" presetClass="entr" presetSubtype="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downRight)">
                                      <p:cBhvr>
                                        <p:cTn id="91" dur="500"/>
                                        <p:tgtEl>
                                          <p:spTgt spid="30"/>
                                        </p:tgtEl>
                                      </p:cBhvr>
                                    </p:animEffect>
                                  </p:childTnLst>
                                </p:cTn>
                              </p:par>
                            </p:childTnLst>
                          </p:cTn>
                        </p:par>
                        <p:par>
                          <p:cTn id="92" fill="hold">
                            <p:stCondLst>
                              <p:cond delay="7000"/>
                            </p:stCondLst>
                            <p:childTnLst>
                              <p:par>
                                <p:cTn id="93" presetID="18" presetClass="entr" presetSubtype="3"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strips(upRight)">
                                      <p:cBhvr>
                                        <p:cTn id="95" dur="500"/>
                                        <p:tgtEl>
                                          <p:spTgt spid="1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500" fill="hold"/>
                                        <p:tgtEl>
                                          <p:spTgt spid="8"/>
                                        </p:tgtEl>
                                        <p:attrNameLst>
                                          <p:attrName>ppt_w</p:attrName>
                                        </p:attrNameLst>
                                      </p:cBhvr>
                                      <p:tavLst>
                                        <p:tav tm="0">
                                          <p:val>
                                            <p:fltVal val="0"/>
                                          </p:val>
                                        </p:tav>
                                        <p:tav tm="100000">
                                          <p:val>
                                            <p:strVal val="#ppt_w"/>
                                          </p:val>
                                        </p:tav>
                                      </p:tavLst>
                                    </p:anim>
                                    <p:anim calcmode="lin" valueType="num">
                                      <p:cBhvr>
                                        <p:cTn id="99" dur="500" fill="hold"/>
                                        <p:tgtEl>
                                          <p:spTgt spid="8"/>
                                        </p:tgtEl>
                                        <p:attrNameLst>
                                          <p:attrName>ppt_h</p:attrName>
                                        </p:attrNameLst>
                                      </p:cBhvr>
                                      <p:tavLst>
                                        <p:tav tm="0">
                                          <p:val>
                                            <p:fltVal val="0"/>
                                          </p:val>
                                        </p:tav>
                                        <p:tav tm="100000">
                                          <p:val>
                                            <p:strVal val="#ppt_h"/>
                                          </p:val>
                                        </p:tav>
                                      </p:tavLst>
                                    </p:anim>
                                    <p:animEffect transition="in" filter="fade">
                                      <p:cBhvr>
                                        <p:cTn id="100" dur="500"/>
                                        <p:tgtEl>
                                          <p:spTgt spid="8"/>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childTnLst>
                          </p:cTn>
                        </p:par>
                        <p:par>
                          <p:cTn id="107" fill="hold">
                            <p:stCondLst>
                              <p:cond delay="8000"/>
                            </p:stCondLst>
                            <p:childTnLst>
                              <p:par>
                                <p:cTn id="108" presetID="18" presetClass="entr" presetSubtype="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strips(downRight)">
                                      <p:cBhvr>
                                        <p:cTn id="110" dur="500"/>
                                        <p:tgtEl>
                                          <p:spTgt spid="28"/>
                                        </p:tgtEl>
                                      </p:cBhvr>
                                    </p:animEffect>
                                  </p:childTnLst>
                                </p:cTn>
                              </p:par>
                            </p:childTnLst>
                          </p:cTn>
                        </p:par>
                        <p:par>
                          <p:cTn id="111" fill="hold">
                            <p:stCondLst>
                              <p:cond delay="8500"/>
                            </p:stCondLst>
                            <p:childTnLst>
                              <p:par>
                                <p:cTn id="112" presetID="18" presetClass="entr" presetSubtype="3"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strips(upRight)">
                                      <p:cBhvr>
                                        <p:cTn id="114" dur="500"/>
                                        <p:tgtEl>
                                          <p:spTgt spid="1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500" fill="hold"/>
                                        <p:tgtEl>
                                          <p:spTgt spid="25"/>
                                        </p:tgtEl>
                                        <p:attrNameLst>
                                          <p:attrName>ppt_w</p:attrName>
                                        </p:attrNameLst>
                                      </p:cBhvr>
                                      <p:tavLst>
                                        <p:tav tm="0">
                                          <p:val>
                                            <p:fltVal val="0"/>
                                          </p:val>
                                        </p:tav>
                                        <p:tav tm="100000">
                                          <p:val>
                                            <p:strVal val="#ppt_w"/>
                                          </p:val>
                                        </p:tav>
                                      </p:tavLst>
                                    </p:anim>
                                    <p:anim calcmode="lin" valueType="num">
                                      <p:cBhvr>
                                        <p:cTn id="124" dur="500" fill="hold"/>
                                        <p:tgtEl>
                                          <p:spTgt spid="25"/>
                                        </p:tgtEl>
                                        <p:attrNameLst>
                                          <p:attrName>ppt_h</p:attrName>
                                        </p:attrNameLst>
                                      </p:cBhvr>
                                      <p:tavLst>
                                        <p:tav tm="0">
                                          <p:val>
                                            <p:fltVal val="0"/>
                                          </p:val>
                                        </p:tav>
                                        <p:tav tm="100000">
                                          <p:val>
                                            <p:strVal val="#ppt_h"/>
                                          </p:val>
                                        </p:tav>
                                      </p:tavLst>
                                    </p:anim>
                                    <p:animEffect transition="in" filter="fade">
                                      <p:cBhvr>
                                        <p:cTn id="125" dur="500"/>
                                        <p:tgtEl>
                                          <p:spTgt spid="25"/>
                                        </p:tgtEl>
                                      </p:cBhvr>
                                    </p:animEffect>
                                  </p:childTnLst>
                                </p:cTn>
                              </p:par>
                            </p:childTnLst>
                          </p:cTn>
                        </p:par>
                        <p:par>
                          <p:cTn id="126" fill="hold">
                            <p:stCondLst>
                              <p:cond delay="9500"/>
                            </p:stCondLst>
                            <p:childTnLst>
                              <p:par>
                                <p:cTn id="127" presetID="18" presetClass="entr" presetSubtype="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strips(downRight)">
                                      <p:cBhvr>
                                        <p:cTn id="129" dur="500"/>
                                        <p:tgtEl>
                                          <p:spTgt spid="27"/>
                                        </p:tgtEl>
                                      </p:cBhvr>
                                    </p:animEffect>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300" fill="hold"/>
                                        <p:tgtEl>
                                          <p:spTgt spid="49"/>
                                        </p:tgtEl>
                                        <p:attrNameLst>
                                          <p:attrName>ppt_x</p:attrName>
                                        </p:attrNameLst>
                                      </p:cBhvr>
                                      <p:tavLst>
                                        <p:tav tm="0">
                                          <p:val>
                                            <p:strVal val="1+#ppt_w/2"/>
                                          </p:val>
                                        </p:tav>
                                        <p:tav tm="100000">
                                          <p:val>
                                            <p:strVal val="#ppt_x"/>
                                          </p:val>
                                        </p:tav>
                                      </p:tavLst>
                                    </p:anim>
                                    <p:anim calcmode="lin" valueType="num">
                                      <p:cBhvr additive="base">
                                        <p:cTn id="134" dur="300" fill="hold"/>
                                        <p:tgtEl>
                                          <p:spTgt spid="49"/>
                                        </p:tgtEl>
                                        <p:attrNameLst>
                                          <p:attrName>ppt_y</p:attrName>
                                        </p:attrNameLst>
                                      </p:cBhvr>
                                      <p:tavLst>
                                        <p:tav tm="0">
                                          <p:val>
                                            <p:strVal val="#ppt_y"/>
                                          </p:val>
                                        </p:tav>
                                        <p:tav tm="100000">
                                          <p:val>
                                            <p:strVal val="#ppt_y"/>
                                          </p:val>
                                        </p:tav>
                                      </p:tavLst>
                                    </p:anim>
                                  </p:childTnLst>
                                </p:cTn>
                              </p:par>
                            </p:childTnLst>
                          </p:cTn>
                        </p:par>
                        <p:par>
                          <p:cTn id="135" fill="hold">
                            <p:stCondLst>
                              <p:cond delay="10500"/>
                            </p:stCondLst>
                            <p:childTnLst>
                              <p:par>
                                <p:cTn id="136" presetID="2" presetClass="entr" presetSubtype="2" fill="hold" grpId="0" nodeType="afterEffect">
                                  <p:stCondLst>
                                    <p:cond delay="0"/>
                                  </p:stCondLst>
                                  <p:childTnLst>
                                    <p:set>
                                      <p:cBhvr>
                                        <p:cTn id="137" dur="1" fill="hold">
                                          <p:stCondLst>
                                            <p:cond delay="0"/>
                                          </p:stCondLst>
                                        </p:cTn>
                                        <p:tgtEl>
                                          <p:spTgt spid="48"/>
                                        </p:tgtEl>
                                        <p:attrNameLst>
                                          <p:attrName>style.visibility</p:attrName>
                                        </p:attrNameLst>
                                      </p:cBhvr>
                                      <p:to>
                                        <p:strVal val="visible"/>
                                      </p:to>
                                    </p:set>
                                    <p:anim calcmode="lin" valueType="num">
                                      <p:cBhvr additive="base">
                                        <p:cTn id="138" dur="300" fill="hold"/>
                                        <p:tgtEl>
                                          <p:spTgt spid="48"/>
                                        </p:tgtEl>
                                        <p:attrNameLst>
                                          <p:attrName>ppt_x</p:attrName>
                                        </p:attrNameLst>
                                      </p:cBhvr>
                                      <p:tavLst>
                                        <p:tav tm="0">
                                          <p:val>
                                            <p:strVal val="1+#ppt_w/2"/>
                                          </p:val>
                                        </p:tav>
                                        <p:tav tm="100000">
                                          <p:val>
                                            <p:strVal val="#ppt_x"/>
                                          </p:val>
                                        </p:tav>
                                      </p:tavLst>
                                    </p:anim>
                                    <p:anim calcmode="lin" valueType="num">
                                      <p:cBhvr additive="base">
                                        <p:cTn id="13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685466" y="2754390"/>
            <a:ext cx="4511914" cy="567677"/>
          </a:xfrm>
          <a:prstGeom prst="rect">
            <a:avLst/>
          </a:prstGeom>
          <a:noFill/>
        </p:spPr>
        <p:txBody>
          <a:bodyPr wrap="square" lIns="121917" tIns="60958" rIns="121917" bIns="60958" rtlCol="0">
            <a:spAutoFit/>
          </a:bodyPr>
          <a:lstStyle/>
          <a:p>
            <a:pPr algn="just">
              <a:lnSpc>
                <a:spcPts val="1735"/>
              </a:lnSpc>
            </a:pPr>
            <a:r>
              <a:rPr lang="zh-CN" altLang="en-US" sz="1400" dirty="0">
                <a:solidFill>
                  <a:schemeClr val="tx1">
                    <a:lumMod val="50000"/>
                    <a:lumOff val="50000"/>
                  </a:schemeClr>
                </a:solidFill>
                <a:latin typeface="+mj-ea"/>
                <a:ea typeface="+mj-ea"/>
              </a:rPr>
              <a:t>点击输入简要文字内容，文字内容需概括精炼，不用多余的文字修饰，言简意赅的说明分项内容。</a:t>
            </a:r>
          </a:p>
        </p:txBody>
      </p:sp>
      <p:grpSp>
        <p:nvGrpSpPr>
          <p:cNvPr id="52" name="组合 51"/>
          <p:cNvGrpSpPr/>
          <p:nvPr/>
        </p:nvGrpSpPr>
        <p:grpSpPr>
          <a:xfrm>
            <a:off x="1729114" y="1871995"/>
            <a:ext cx="2624274" cy="2624616"/>
            <a:chOff x="1835696" y="880098"/>
            <a:chExt cx="1968462" cy="1968462"/>
          </a:xfrm>
          <a:solidFill>
            <a:schemeClr val="accent3"/>
          </a:solidFill>
        </p:grpSpPr>
        <p:sp>
          <p:nvSpPr>
            <p:cNvPr id="53" name="椭圆 52"/>
            <p:cNvSpPr/>
            <p:nvPr/>
          </p:nvSpPr>
          <p:spPr>
            <a:xfrm>
              <a:off x="1835696" y="880098"/>
              <a:ext cx="1968462" cy="1968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54" name="TextBox 53"/>
            <p:cNvSpPr txBox="1"/>
            <p:nvPr/>
          </p:nvSpPr>
          <p:spPr>
            <a:xfrm>
              <a:off x="2242561" y="1610030"/>
              <a:ext cx="1203852" cy="346249"/>
            </a:xfrm>
            <a:prstGeom prst="rect">
              <a:avLst/>
            </a:prstGeom>
            <a:grpFill/>
          </p:spPr>
          <p:txBody>
            <a:bodyPr wrap="none" rtlCol="0">
              <a:spAutoFit/>
            </a:bodyPr>
            <a:lstStyle/>
            <a:p>
              <a:r>
                <a:rPr lang="zh-CN" altLang="en-US" sz="2400" b="1" dirty="0">
                  <a:solidFill>
                    <a:schemeClr val="bg1"/>
                  </a:solidFill>
                  <a:latin typeface="+mj-ea"/>
                  <a:ea typeface="+mj-ea"/>
                </a:rPr>
                <a:t>重要事件</a:t>
              </a:r>
              <a:r>
                <a:rPr lang="en-US" altLang="zh-CN" sz="2400" b="1" dirty="0">
                  <a:solidFill>
                    <a:schemeClr val="bg1"/>
                  </a:solidFill>
                  <a:latin typeface="+mj-ea"/>
                  <a:ea typeface="+mj-ea"/>
                </a:rPr>
                <a:t>1</a:t>
              </a:r>
            </a:p>
          </p:txBody>
        </p:sp>
      </p:grpSp>
      <p:grpSp>
        <p:nvGrpSpPr>
          <p:cNvPr id="55" name="组合 54"/>
          <p:cNvGrpSpPr/>
          <p:nvPr/>
        </p:nvGrpSpPr>
        <p:grpSpPr>
          <a:xfrm>
            <a:off x="1066797" y="3640056"/>
            <a:ext cx="2299293" cy="2299592"/>
            <a:chOff x="2115570" y="1737559"/>
            <a:chExt cx="1620620" cy="1620620"/>
          </a:xfrm>
          <a:solidFill>
            <a:schemeClr val="accent2"/>
          </a:solidFill>
        </p:grpSpPr>
        <p:sp>
          <p:nvSpPr>
            <p:cNvPr id="56" name="椭圆 55"/>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57" name="TextBox 56"/>
            <p:cNvSpPr txBox="1"/>
            <p:nvPr/>
          </p:nvSpPr>
          <p:spPr>
            <a:xfrm>
              <a:off x="2446342" y="2402905"/>
              <a:ext cx="965119" cy="281974"/>
            </a:xfrm>
            <a:prstGeom prst="rect">
              <a:avLst/>
            </a:prstGeom>
            <a:grpFill/>
          </p:spPr>
          <p:txBody>
            <a:bodyPr wrap="none" rtlCol="0">
              <a:spAutoFit/>
            </a:bodyPr>
            <a:lstStyle/>
            <a:p>
              <a:r>
                <a:rPr lang="zh-CN" altLang="en-US" sz="2000" b="1" dirty="0">
                  <a:solidFill>
                    <a:schemeClr val="bg1"/>
                  </a:solidFill>
                  <a:latin typeface="+mj-ea"/>
                  <a:ea typeface="+mj-ea"/>
                </a:rPr>
                <a:t>重要事件</a:t>
              </a:r>
              <a:r>
                <a:rPr lang="en-US" altLang="zh-CN" sz="2000" b="1" dirty="0">
                  <a:solidFill>
                    <a:schemeClr val="bg1"/>
                  </a:solidFill>
                  <a:latin typeface="+mj-ea"/>
                  <a:ea typeface="+mj-ea"/>
                </a:rPr>
                <a:t>2</a:t>
              </a:r>
            </a:p>
          </p:txBody>
        </p:sp>
      </p:grpSp>
      <p:grpSp>
        <p:nvGrpSpPr>
          <p:cNvPr id="58" name="组合 57"/>
          <p:cNvGrpSpPr/>
          <p:nvPr/>
        </p:nvGrpSpPr>
        <p:grpSpPr>
          <a:xfrm>
            <a:off x="3075675" y="3809203"/>
            <a:ext cx="1933753" cy="1934005"/>
            <a:chOff x="3527026" y="1952177"/>
            <a:chExt cx="1191384" cy="1191384"/>
          </a:xfrm>
          <a:solidFill>
            <a:schemeClr val="accent1"/>
          </a:solidFill>
        </p:grpSpPr>
        <p:sp>
          <p:nvSpPr>
            <p:cNvPr id="59" name="椭圆 58"/>
            <p:cNvSpPr/>
            <p:nvPr/>
          </p:nvSpPr>
          <p:spPr>
            <a:xfrm>
              <a:off x="3527026" y="1952177"/>
              <a:ext cx="1191384" cy="1191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60" name="TextBox 59"/>
            <p:cNvSpPr txBox="1"/>
            <p:nvPr/>
          </p:nvSpPr>
          <p:spPr>
            <a:xfrm>
              <a:off x="3788777" y="2437142"/>
              <a:ext cx="807074" cy="236995"/>
            </a:xfrm>
            <a:prstGeom prst="rect">
              <a:avLst/>
            </a:prstGeom>
            <a:grpFill/>
          </p:spPr>
          <p:txBody>
            <a:bodyPr wrap="none" rtlCol="0">
              <a:spAutoFit/>
            </a:bodyPr>
            <a:lstStyle/>
            <a:p>
              <a:r>
                <a:rPr lang="zh-CN" altLang="en-US" sz="1900" b="1" dirty="0">
                  <a:solidFill>
                    <a:schemeClr val="bg1"/>
                  </a:solidFill>
                  <a:latin typeface="+mj-ea"/>
                  <a:ea typeface="+mj-ea"/>
                </a:rPr>
                <a:t>重要事件</a:t>
              </a:r>
              <a:r>
                <a:rPr lang="en-US" altLang="zh-CN" sz="1900" b="1" dirty="0">
                  <a:solidFill>
                    <a:schemeClr val="bg1"/>
                  </a:solidFill>
                  <a:latin typeface="+mj-ea"/>
                  <a:ea typeface="+mj-ea"/>
                </a:rPr>
                <a:t>3</a:t>
              </a:r>
              <a:endParaRPr lang="zh-CN" altLang="en-US" sz="1900" b="1" dirty="0">
                <a:solidFill>
                  <a:schemeClr val="bg1"/>
                </a:solidFill>
                <a:latin typeface="+mj-ea"/>
                <a:ea typeface="+mj-ea"/>
              </a:endParaRPr>
            </a:p>
          </p:txBody>
        </p:sp>
      </p:grpSp>
      <p:sp>
        <p:nvSpPr>
          <p:cNvPr id="61" name="TextBox 60"/>
          <p:cNvSpPr txBox="1"/>
          <p:nvPr/>
        </p:nvSpPr>
        <p:spPr>
          <a:xfrm>
            <a:off x="5685466" y="3996650"/>
            <a:ext cx="4511914" cy="567677"/>
          </a:xfrm>
          <a:prstGeom prst="rect">
            <a:avLst/>
          </a:prstGeom>
          <a:noFill/>
        </p:spPr>
        <p:txBody>
          <a:bodyPr wrap="square" lIns="121917" tIns="60958" rIns="121917" bIns="60958" rtlCol="0">
            <a:spAutoFit/>
          </a:bodyPr>
          <a:lstStyle/>
          <a:p>
            <a:pPr algn="just">
              <a:lnSpc>
                <a:spcPts val="1735"/>
              </a:lnSpc>
            </a:pPr>
            <a:r>
              <a:rPr lang="zh-CN" altLang="en-US" sz="1400" dirty="0">
                <a:solidFill>
                  <a:schemeClr val="tx1">
                    <a:lumMod val="50000"/>
                    <a:lumOff val="50000"/>
                  </a:schemeClr>
                </a:solidFill>
                <a:latin typeface="+mj-ea"/>
                <a:ea typeface="+mj-ea"/>
              </a:rPr>
              <a:t>点击输入简要文字内容，文字内容需概括精炼，不用多余的文字修饰，言简意赅的说明分项内容。</a:t>
            </a:r>
          </a:p>
        </p:txBody>
      </p:sp>
      <p:sp>
        <p:nvSpPr>
          <p:cNvPr id="62" name="TextBox 61"/>
          <p:cNvSpPr txBox="1"/>
          <p:nvPr/>
        </p:nvSpPr>
        <p:spPr>
          <a:xfrm>
            <a:off x="5685466" y="5173341"/>
            <a:ext cx="4511914" cy="567677"/>
          </a:xfrm>
          <a:prstGeom prst="rect">
            <a:avLst/>
          </a:prstGeom>
          <a:noFill/>
        </p:spPr>
        <p:txBody>
          <a:bodyPr wrap="square" lIns="121917" tIns="60958" rIns="121917" bIns="60958" rtlCol="0">
            <a:spAutoFit/>
          </a:bodyPr>
          <a:lstStyle/>
          <a:p>
            <a:pPr algn="just">
              <a:lnSpc>
                <a:spcPts val="1735"/>
              </a:lnSpc>
            </a:pPr>
            <a:r>
              <a:rPr lang="zh-CN" altLang="en-US" sz="1400" dirty="0" smtClean="0">
                <a:solidFill>
                  <a:schemeClr val="tx1">
                    <a:lumMod val="50000"/>
                    <a:lumOff val="50000"/>
                  </a:schemeClr>
                </a:solidFill>
                <a:latin typeface="+mj-ea"/>
                <a:ea typeface="+mj-ea"/>
              </a:rPr>
              <a:t>亮亮图文旗舰店</a:t>
            </a:r>
          </a:p>
          <a:p>
            <a:pPr algn="just">
              <a:lnSpc>
                <a:spcPts val="1735"/>
              </a:lnSpc>
            </a:pPr>
            <a:r>
              <a:rPr lang="en-US" altLang="zh-CN" sz="1400" dirty="0" smtClean="0">
                <a:solidFill>
                  <a:schemeClr val="tx1">
                    <a:lumMod val="50000"/>
                    <a:lumOff val="50000"/>
                  </a:schemeClr>
                </a:solidFill>
                <a:latin typeface="+mj-ea"/>
                <a:ea typeface="+mj-ea"/>
              </a:rPr>
              <a:t>https://liangliangtuwen.tmall.com</a:t>
            </a:r>
            <a:endParaRPr lang="en-US" altLang="zh-CN" sz="1400" dirty="0">
              <a:solidFill>
                <a:schemeClr val="tx1">
                  <a:lumMod val="50000"/>
                  <a:lumOff val="50000"/>
                </a:schemeClr>
              </a:solidFill>
              <a:latin typeface="+mj-ea"/>
              <a:ea typeface="+mj-ea"/>
            </a:endParaRPr>
          </a:p>
        </p:txBody>
      </p:sp>
      <p:grpSp>
        <p:nvGrpSpPr>
          <p:cNvPr id="63" name="组合 62"/>
          <p:cNvGrpSpPr/>
          <p:nvPr/>
        </p:nvGrpSpPr>
        <p:grpSpPr>
          <a:xfrm>
            <a:off x="5685466" y="2297127"/>
            <a:ext cx="4511914" cy="361099"/>
            <a:chOff x="5283922" y="1198944"/>
            <a:chExt cx="3384376" cy="270824"/>
          </a:xfrm>
        </p:grpSpPr>
        <p:sp>
          <p:nvSpPr>
            <p:cNvPr id="64" name="矩形 63"/>
            <p:cNvSpPr/>
            <p:nvPr/>
          </p:nvSpPr>
          <p:spPr>
            <a:xfrm>
              <a:off x="5283922" y="1205118"/>
              <a:ext cx="3384376" cy="264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5" name="TextBox 64"/>
            <p:cNvSpPr txBox="1"/>
            <p:nvPr/>
          </p:nvSpPr>
          <p:spPr>
            <a:xfrm>
              <a:off x="5355930" y="1198944"/>
              <a:ext cx="1061829" cy="253916"/>
            </a:xfrm>
            <a:prstGeom prst="rect">
              <a:avLst/>
            </a:prstGeom>
            <a:noFill/>
          </p:spPr>
          <p:txBody>
            <a:bodyPr wrap="none" rtlCol="0">
              <a:spAutoFit/>
            </a:bodyPr>
            <a:lstStyle/>
            <a:p>
              <a:r>
                <a:rPr lang="zh-CN" altLang="en-US" sz="1600" dirty="0">
                  <a:solidFill>
                    <a:schemeClr val="bg1"/>
                  </a:solidFill>
                  <a:latin typeface="+mj-ea"/>
                  <a:ea typeface="+mj-ea"/>
                </a:rPr>
                <a:t>点击输入标题</a:t>
              </a:r>
            </a:p>
          </p:txBody>
        </p:sp>
      </p:grpSp>
      <p:grpSp>
        <p:nvGrpSpPr>
          <p:cNvPr id="66" name="组合 65"/>
          <p:cNvGrpSpPr/>
          <p:nvPr/>
        </p:nvGrpSpPr>
        <p:grpSpPr>
          <a:xfrm>
            <a:off x="5685466" y="3539388"/>
            <a:ext cx="4511914" cy="361099"/>
            <a:chOff x="5283922" y="2292733"/>
            <a:chExt cx="3384376" cy="270824"/>
          </a:xfrm>
        </p:grpSpPr>
        <p:sp>
          <p:nvSpPr>
            <p:cNvPr id="67" name="矩形 66"/>
            <p:cNvSpPr/>
            <p:nvPr/>
          </p:nvSpPr>
          <p:spPr>
            <a:xfrm>
              <a:off x="5283922" y="2298907"/>
              <a:ext cx="3384376" cy="26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sp>
          <p:nvSpPr>
            <p:cNvPr id="68" name="TextBox 67"/>
            <p:cNvSpPr txBox="1"/>
            <p:nvPr/>
          </p:nvSpPr>
          <p:spPr>
            <a:xfrm>
              <a:off x="5355930" y="2292733"/>
              <a:ext cx="946413" cy="230833"/>
            </a:xfrm>
            <a:prstGeom prst="rect">
              <a:avLst/>
            </a:prstGeom>
            <a:noFill/>
          </p:spPr>
          <p:txBody>
            <a:bodyPr wrap="none" rtlCol="0">
              <a:spAutoFit/>
            </a:bodyPr>
            <a:lstStyle/>
            <a:p>
              <a:r>
                <a:rPr lang="zh-CN" altLang="en-US" sz="1400" dirty="0">
                  <a:solidFill>
                    <a:schemeClr val="bg1"/>
                  </a:solidFill>
                  <a:latin typeface="+mj-ea"/>
                  <a:ea typeface="+mj-ea"/>
                </a:rPr>
                <a:t>点击输入标题</a:t>
              </a:r>
            </a:p>
          </p:txBody>
        </p:sp>
      </p:grpSp>
      <p:grpSp>
        <p:nvGrpSpPr>
          <p:cNvPr id="69" name="组合 68"/>
          <p:cNvGrpSpPr/>
          <p:nvPr/>
        </p:nvGrpSpPr>
        <p:grpSpPr>
          <a:xfrm>
            <a:off x="5685466" y="4740033"/>
            <a:ext cx="4511914" cy="361099"/>
            <a:chOff x="5283922" y="3405184"/>
            <a:chExt cx="3384376" cy="270824"/>
          </a:xfrm>
        </p:grpSpPr>
        <p:sp>
          <p:nvSpPr>
            <p:cNvPr id="70" name="矩形 69"/>
            <p:cNvSpPr/>
            <p:nvPr/>
          </p:nvSpPr>
          <p:spPr>
            <a:xfrm>
              <a:off x="5283922" y="3411358"/>
              <a:ext cx="3384376" cy="26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sp>
          <p:nvSpPr>
            <p:cNvPr id="71" name="TextBox 70"/>
            <p:cNvSpPr txBox="1"/>
            <p:nvPr/>
          </p:nvSpPr>
          <p:spPr>
            <a:xfrm>
              <a:off x="5355930" y="3405184"/>
              <a:ext cx="946413" cy="230833"/>
            </a:xfrm>
            <a:prstGeom prst="rect">
              <a:avLst/>
            </a:prstGeom>
            <a:noFill/>
          </p:spPr>
          <p:txBody>
            <a:bodyPr wrap="none" rtlCol="0">
              <a:spAutoFit/>
            </a:bodyPr>
            <a:lstStyle/>
            <a:p>
              <a:r>
                <a:rPr lang="zh-CN" altLang="en-US" sz="1400" dirty="0">
                  <a:solidFill>
                    <a:schemeClr val="bg1"/>
                  </a:solidFill>
                  <a:latin typeface="+mj-ea"/>
                  <a:ea typeface="+mj-ea"/>
                </a:rPr>
                <a:t>点击输入标题</a:t>
              </a:r>
            </a:p>
          </p:txBody>
        </p:sp>
      </p:grpSp>
      <p:sp>
        <p:nvSpPr>
          <p:cNvPr id="72" name="Rectangle 13" descr="FD1DDF730CE4456e89755B07FE1653D0# #Rectangle 13"/>
          <p:cNvSpPr>
            <a:spLocks noChangeArrowheads="1"/>
          </p:cNvSpPr>
          <p:nvPr/>
        </p:nvSpPr>
        <p:spPr bwMode="auto">
          <a:xfrm>
            <a:off x="10182869" y="2235569"/>
            <a:ext cx="1055980" cy="984885"/>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100%</a:t>
            </a:r>
          </a:p>
        </p:txBody>
      </p:sp>
      <p:sp>
        <p:nvSpPr>
          <p:cNvPr id="73" name="Rectangle 13" descr="FD1DDF730CE4456e89755B07FE1653D0# #Rectangle 13"/>
          <p:cNvSpPr>
            <a:spLocks noChangeArrowheads="1"/>
          </p:cNvSpPr>
          <p:nvPr/>
        </p:nvSpPr>
        <p:spPr bwMode="auto">
          <a:xfrm>
            <a:off x="10182869" y="3477830"/>
            <a:ext cx="1055980" cy="492443"/>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60%</a:t>
            </a:r>
          </a:p>
        </p:txBody>
      </p:sp>
      <p:sp>
        <p:nvSpPr>
          <p:cNvPr id="74" name="Rectangle 13" descr="FD1DDF730CE4456e89755B07FE1653D0# #Rectangle 13"/>
          <p:cNvSpPr>
            <a:spLocks noChangeArrowheads="1"/>
          </p:cNvSpPr>
          <p:nvPr/>
        </p:nvSpPr>
        <p:spPr bwMode="auto">
          <a:xfrm>
            <a:off x="10182869" y="4687307"/>
            <a:ext cx="1055980" cy="492443"/>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50%</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fill="hold"/>
                                        <p:tgtEl>
                                          <p:spTgt spid="52"/>
                                        </p:tgtEl>
                                        <p:attrNameLst>
                                          <p:attrName>ppt_x</p:attrName>
                                        </p:attrNameLst>
                                      </p:cBhvr>
                                      <p:tavLst>
                                        <p:tav tm="0">
                                          <p:val>
                                            <p:strVal val="0-#ppt_w/2"/>
                                          </p:val>
                                        </p:tav>
                                        <p:tav tm="100000">
                                          <p:val>
                                            <p:strVal val="#ppt_x"/>
                                          </p:val>
                                        </p:tav>
                                      </p:tavLst>
                                    </p:anim>
                                    <p:anim calcmode="lin" valueType="num">
                                      <p:cBhvr additive="base">
                                        <p:cTn id="8" dur="3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300" fill="hold"/>
                                        <p:tgtEl>
                                          <p:spTgt spid="55"/>
                                        </p:tgtEl>
                                        <p:attrNameLst>
                                          <p:attrName>ppt_x</p:attrName>
                                        </p:attrNameLst>
                                      </p:cBhvr>
                                      <p:tavLst>
                                        <p:tav tm="0">
                                          <p:val>
                                            <p:strVal val="0-#ppt_w/2"/>
                                          </p:val>
                                        </p:tav>
                                        <p:tav tm="100000">
                                          <p:val>
                                            <p:strVal val="#ppt_x"/>
                                          </p:val>
                                        </p:tav>
                                      </p:tavLst>
                                    </p:anim>
                                    <p:anim calcmode="lin" valueType="num">
                                      <p:cBhvr additive="base">
                                        <p:cTn id="13" dur="300" fill="hold"/>
                                        <p:tgtEl>
                                          <p:spTgt spid="5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300" fill="hold"/>
                                        <p:tgtEl>
                                          <p:spTgt spid="58"/>
                                        </p:tgtEl>
                                        <p:attrNameLst>
                                          <p:attrName>ppt_x</p:attrName>
                                        </p:attrNameLst>
                                      </p:cBhvr>
                                      <p:tavLst>
                                        <p:tav tm="0">
                                          <p:val>
                                            <p:strVal val="0-#ppt_w/2"/>
                                          </p:val>
                                        </p:tav>
                                        <p:tav tm="100000">
                                          <p:val>
                                            <p:strVal val="#ppt_x"/>
                                          </p:val>
                                        </p:tav>
                                      </p:tavLst>
                                    </p:anim>
                                    <p:anim calcmode="lin" valueType="num">
                                      <p:cBhvr additive="base">
                                        <p:cTn id="18" dur="3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300" fill="hold"/>
                                        <p:tgtEl>
                                          <p:spTgt spid="63"/>
                                        </p:tgtEl>
                                        <p:attrNameLst>
                                          <p:attrName>ppt_x</p:attrName>
                                        </p:attrNameLst>
                                      </p:cBhvr>
                                      <p:tavLst>
                                        <p:tav tm="0">
                                          <p:val>
                                            <p:strVal val="1+#ppt_w/2"/>
                                          </p:val>
                                        </p:tav>
                                        <p:tav tm="100000">
                                          <p:val>
                                            <p:strVal val="#ppt_x"/>
                                          </p:val>
                                        </p:tav>
                                      </p:tavLst>
                                    </p:anim>
                                    <p:anim calcmode="lin" valueType="num">
                                      <p:cBhvr additive="base">
                                        <p:cTn id="23" dur="3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00" fill="hold"/>
                                        <p:tgtEl>
                                          <p:spTgt spid="51"/>
                                        </p:tgtEl>
                                        <p:attrNameLst>
                                          <p:attrName>ppt_x</p:attrName>
                                        </p:attrNameLst>
                                      </p:cBhvr>
                                      <p:tavLst>
                                        <p:tav tm="0">
                                          <p:val>
                                            <p:strVal val="1+#ppt_w/2"/>
                                          </p:val>
                                        </p:tav>
                                        <p:tav tm="100000">
                                          <p:val>
                                            <p:strVal val="#ppt_x"/>
                                          </p:val>
                                        </p:tav>
                                      </p:tavLst>
                                    </p:anim>
                                    <p:anim calcmode="lin" valueType="num">
                                      <p:cBhvr additive="base">
                                        <p:cTn id="28" dur="3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300" fill="hold"/>
                                        <p:tgtEl>
                                          <p:spTgt spid="66"/>
                                        </p:tgtEl>
                                        <p:attrNameLst>
                                          <p:attrName>ppt_x</p:attrName>
                                        </p:attrNameLst>
                                      </p:cBhvr>
                                      <p:tavLst>
                                        <p:tav tm="0">
                                          <p:val>
                                            <p:strVal val="1+#ppt_w/2"/>
                                          </p:val>
                                        </p:tav>
                                        <p:tav tm="100000">
                                          <p:val>
                                            <p:strVal val="#ppt_x"/>
                                          </p:val>
                                        </p:tav>
                                      </p:tavLst>
                                    </p:anim>
                                    <p:anim calcmode="lin" valueType="num">
                                      <p:cBhvr additive="base">
                                        <p:cTn id="33" dur="300" fill="hold"/>
                                        <p:tgtEl>
                                          <p:spTgt spid="6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300" fill="hold"/>
                                        <p:tgtEl>
                                          <p:spTgt spid="61"/>
                                        </p:tgtEl>
                                        <p:attrNameLst>
                                          <p:attrName>ppt_x</p:attrName>
                                        </p:attrNameLst>
                                      </p:cBhvr>
                                      <p:tavLst>
                                        <p:tav tm="0">
                                          <p:val>
                                            <p:strVal val="1+#ppt_w/2"/>
                                          </p:val>
                                        </p:tav>
                                        <p:tav tm="100000">
                                          <p:val>
                                            <p:strVal val="#ppt_x"/>
                                          </p:val>
                                        </p:tav>
                                      </p:tavLst>
                                    </p:anim>
                                    <p:anim calcmode="lin" valueType="num">
                                      <p:cBhvr additive="base">
                                        <p:cTn id="38" dur="3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300" fill="hold"/>
                                        <p:tgtEl>
                                          <p:spTgt spid="69"/>
                                        </p:tgtEl>
                                        <p:attrNameLst>
                                          <p:attrName>ppt_x</p:attrName>
                                        </p:attrNameLst>
                                      </p:cBhvr>
                                      <p:tavLst>
                                        <p:tav tm="0">
                                          <p:val>
                                            <p:strVal val="1+#ppt_w/2"/>
                                          </p:val>
                                        </p:tav>
                                        <p:tav tm="100000">
                                          <p:val>
                                            <p:strVal val="#ppt_x"/>
                                          </p:val>
                                        </p:tav>
                                      </p:tavLst>
                                    </p:anim>
                                    <p:anim calcmode="lin" valueType="num">
                                      <p:cBhvr additive="base">
                                        <p:cTn id="43" dur="300" fill="hold"/>
                                        <p:tgtEl>
                                          <p:spTgt spid="6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300" fill="hold"/>
                                        <p:tgtEl>
                                          <p:spTgt spid="62"/>
                                        </p:tgtEl>
                                        <p:attrNameLst>
                                          <p:attrName>ppt_x</p:attrName>
                                        </p:attrNameLst>
                                      </p:cBhvr>
                                      <p:tavLst>
                                        <p:tav tm="0">
                                          <p:val>
                                            <p:strVal val="1+#ppt_w/2"/>
                                          </p:val>
                                        </p:tav>
                                        <p:tav tm="100000">
                                          <p:val>
                                            <p:strVal val="#ppt_x"/>
                                          </p:val>
                                        </p:tav>
                                      </p:tavLst>
                                    </p:anim>
                                    <p:anim calcmode="lin" valueType="num">
                                      <p:cBhvr additive="base">
                                        <p:cTn id="48" dur="3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6" presetClass="emph" presetSubtype="0" fill="hold" nodeType="afterEffect">
                                  <p:stCondLst>
                                    <p:cond delay="0"/>
                                  </p:stCondLst>
                                  <p:childTnLst>
                                    <p:animEffect transition="out" filter="fade">
                                      <p:cBhvr>
                                        <p:cTn id="51" dur="500" tmFilter="0, 0; .2, .5; .8, .5; 1, 0"/>
                                        <p:tgtEl>
                                          <p:spTgt spid="52"/>
                                        </p:tgtEl>
                                      </p:cBhvr>
                                    </p:animEffect>
                                    <p:animScale>
                                      <p:cBhvr>
                                        <p:cTn id="52" dur="250" autoRev="1" fill="hold"/>
                                        <p:tgtEl>
                                          <p:spTgt spid="52"/>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63"/>
                                        </p:tgtEl>
                                      </p:cBhvr>
                                    </p:animEffect>
                                    <p:animScale>
                                      <p:cBhvr>
                                        <p:cTn id="55" dur="250" autoRev="1" fill="hold"/>
                                        <p:tgtEl>
                                          <p:spTgt spid="63"/>
                                        </p:tgtEl>
                                      </p:cBhvr>
                                      <p:by x="105000" y="105000"/>
                                    </p:animScale>
                                  </p:childTnLst>
                                </p:cTn>
                              </p:par>
                              <p:par>
                                <p:cTn id="56" presetID="26" presetClass="emph" presetSubtype="0" fill="hold" grpId="1" nodeType="withEffect">
                                  <p:stCondLst>
                                    <p:cond delay="0"/>
                                  </p:stCondLst>
                                  <p:childTnLst>
                                    <p:animEffect transition="out" filter="fade">
                                      <p:cBhvr>
                                        <p:cTn id="57" dur="500" tmFilter="0, 0; .2, .5; .8, .5; 1, 0"/>
                                        <p:tgtEl>
                                          <p:spTgt spid="51"/>
                                        </p:tgtEl>
                                      </p:cBhvr>
                                    </p:animEffect>
                                    <p:animScale>
                                      <p:cBhvr>
                                        <p:cTn id="58" dur="250" autoRev="1" fill="hold"/>
                                        <p:tgtEl>
                                          <p:spTgt spid="51"/>
                                        </p:tgtEl>
                                      </p:cBhvr>
                                      <p:by x="105000" y="105000"/>
                                    </p:animScale>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1000" fill="hold"/>
                                        <p:tgtEl>
                                          <p:spTgt spid="72"/>
                                        </p:tgtEl>
                                        <p:attrNameLst>
                                          <p:attrName>ppt_w</p:attrName>
                                        </p:attrNameLst>
                                      </p:cBhvr>
                                      <p:tavLst>
                                        <p:tav tm="0">
                                          <p:val>
                                            <p:fltVal val="0"/>
                                          </p:val>
                                        </p:tav>
                                        <p:tav tm="100000">
                                          <p:val>
                                            <p:strVal val="#ppt_w"/>
                                          </p:val>
                                        </p:tav>
                                      </p:tavLst>
                                    </p:anim>
                                    <p:anim calcmode="lin" valueType="num">
                                      <p:cBhvr>
                                        <p:cTn id="63" dur="1000" fill="hold"/>
                                        <p:tgtEl>
                                          <p:spTgt spid="72"/>
                                        </p:tgtEl>
                                        <p:attrNameLst>
                                          <p:attrName>ppt_h</p:attrName>
                                        </p:attrNameLst>
                                      </p:cBhvr>
                                      <p:tavLst>
                                        <p:tav tm="0">
                                          <p:val>
                                            <p:fltVal val="0"/>
                                          </p:val>
                                        </p:tav>
                                        <p:tav tm="100000">
                                          <p:val>
                                            <p:strVal val="#ppt_h"/>
                                          </p:val>
                                        </p:tav>
                                      </p:tavLst>
                                    </p:anim>
                                    <p:animEffect transition="in" filter="fade">
                                      <p:cBhvr>
                                        <p:cTn id="64" dur="1000"/>
                                        <p:tgtEl>
                                          <p:spTgt spid="72"/>
                                        </p:tgtEl>
                                      </p:cBhvr>
                                    </p:animEffect>
                                  </p:childTnLst>
                                </p:cTn>
                              </p:par>
                            </p:childTnLst>
                          </p:cTn>
                        </p:par>
                        <p:par>
                          <p:cTn id="65" fill="hold">
                            <p:stCondLst>
                              <p:cond delay="6000"/>
                            </p:stCondLst>
                            <p:childTnLst>
                              <p:par>
                                <p:cTn id="66" presetID="26" presetClass="emph" presetSubtype="0" fill="hold" nodeType="afterEffect">
                                  <p:stCondLst>
                                    <p:cond delay="500"/>
                                  </p:stCondLst>
                                  <p:childTnLst>
                                    <p:animEffect transition="out" filter="fade">
                                      <p:cBhvr>
                                        <p:cTn id="67" dur="500" tmFilter="0, 0; .2, .5; .8, .5; 1, 0"/>
                                        <p:tgtEl>
                                          <p:spTgt spid="55"/>
                                        </p:tgtEl>
                                      </p:cBhvr>
                                    </p:animEffect>
                                    <p:animScale>
                                      <p:cBhvr>
                                        <p:cTn id="68" dur="250" autoRev="1" fill="hold"/>
                                        <p:tgtEl>
                                          <p:spTgt spid="55"/>
                                        </p:tgtEl>
                                      </p:cBhvr>
                                      <p:by x="105000" y="105000"/>
                                    </p:animScale>
                                  </p:childTnLst>
                                </p:cTn>
                              </p:par>
                              <p:par>
                                <p:cTn id="69" presetID="26" presetClass="emph" presetSubtype="0" fill="hold" nodeType="withEffect">
                                  <p:stCondLst>
                                    <p:cond delay="500"/>
                                  </p:stCondLst>
                                  <p:childTnLst>
                                    <p:animEffect transition="out" filter="fade">
                                      <p:cBhvr>
                                        <p:cTn id="70" dur="500" tmFilter="0, 0; .2, .5; .8, .5; 1, 0"/>
                                        <p:tgtEl>
                                          <p:spTgt spid="66"/>
                                        </p:tgtEl>
                                      </p:cBhvr>
                                    </p:animEffect>
                                    <p:animScale>
                                      <p:cBhvr>
                                        <p:cTn id="71" dur="250" autoRev="1" fill="hold"/>
                                        <p:tgtEl>
                                          <p:spTgt spid="66"/>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p:cTn id="78" dur="1000" fill="hold"/>
                                        <p:tgtEl>
                                          <p:spTgt spid="73"/>
                                        </p:tgtEl>
                                        <p:attrNameLst>
                                          <p:attrName>ppt_w</p:attrName>
                                        </p:attrNameLst>
                                      </p:cBhvr>
                                      <p:tavLst>
                                        <p:tav tm="0">
                                          <p:val>
                                            <p:fltVal val="0"/>
                                          </p:val>
                                        </p:tav>
                                        <p:tav tm="100000">
                                          <p:val>
                                            <p:strVal val="#ppt_w"/>
                                          </p:val>
                                        </p:tav>
                                      </p:tavLst>
                                    </p:anim>
                                    <p:anim calcmode="lin" valueType="num">
                                      <p:cBhvr>
                                        <p:cTn id="79" dur="1000" fill="hold"/>
                                        <p:tgtEl>
                                          <p:spTgt spid="73"/>
                                        </p:tgtEl>
                                        <p:attrNameLst>
                                          <p:attrName>ppt_h</p:attrName>
                                        </p:attrNameLst>
                                      </p:cBhvr>
                                      <p:tavLst>
                                        <p:tav tm="0">
                                          <p:val>
                                            <p:fltVal val="0"/>
                                          </p:val>
                                        </p:tav>
                                        <p:tav tm="100000">
                                          <p:val>
                                            <p:strVal val="#ppt_h"/>
                                          </p:val>
                                        </p:tav>
                                      </p:tavLst>
                                    </p:anim>
                                    <p:animEffect transition="in" filter="fade">
                                      <p:cBhvr>
                                        <p:cTn id="80" dur="1000"/>
                                        <p:tgtEl>
                                          <p:spTgt spid="73"/>
                                        </p:tgtEl>
                                      </p:cBhvr>
                                    </p:animEffect>
                                  </p:childTnLst>
                                </p:cTn>
                              </p:par>
                            </p:childTnLst>
                          </p:cTn>
                        </p:par>
                        <p:par>
                          <p:cTn id="81" fill="hold">
                            <p:stCondLst>
                              <p:cond delay="8000"/>
                            </p:stCondLst>
                            <p:childTnLst>
                              <p:par>
                                <p:cTn id="82" presetID="26" presetClass="emph" presetSubtype="0" fill="hold" nodeType="afterEffect">
                                  <p:stCondLst>
                                    <p:cond delay="500"/>
                                  </p:stCondLst>
                                  <p:childTnLst>
                                    <p:animEffect transition="out" filter="fade">
                                      <p:cBhvr>
                                        <p:cTn id="83" dur="500" tmFilter="0, 0; .2, .5; .8, .5; 1, 0"/>
                                        <p:tgtEl>
                                          <p:spTgt spid="58"/>
                                        </p:tgtEl>
                                      </p:cBhvr>
                                    </p:animEffect>
                                    <p:animScale>
                                      <p:cBhvr>
                                        <p:cTn id="84" dur="250" autoRev="1" fill="hold"/>
                                        <p:tgtEl>
                                          <p:spTgt spid="58"/>
                                        </p:tgtEl>
                                      </p:cBhvr>
                                      <p:by x="105000" y="105000"/>
                                    </p:animScale>
                                  </p:childTnLst>
                                </p:cTn>
                              </p:par>
                              <p:par>
                                <p:cTn id="85" presetID="26" presetClass="emph" presetSubtype="0" fill="hold" nodeType="withEffect">
                                  <p:stCondLst>
                                    <p:cond delay="500"/>
                                  </p:stCondLst>
                                  <p:childTnLst>
                                    <p:animEffect transition="out" filter="fade">
                                      <p:cBhvr>
                                        <p:cTn id="86" dur="500" tmFilter="0, 0; .2, .5; .8, .5; 1, 0"/>
                                        <p:tgtEl>
                                          <p:spTgt spid="69"/>
                                        </p:tgtEl>
                                      </p:cBhvr>
                                    </p:animEffect>
                                    <p:animScale>
                                      <p:cBhvr>
                                        <p:cTn id="87" dur="250" autoRev="1" fill="hold"/>
                                        <p:tgtEl>
                                          <p:spTgt spid="69"/>
                                        </p:tgtEl>
                                      </p:cBhvr>
                                      <p:by x="105000" y="105000"/>
                                    </p:animScale>
                                  </p:childTnLst>
                                </p:cTn>
                              </p:par>
                              <p:par>
                                <p:cTn id="88" presetID="26" presetClass="emph" presetSubtype="0" fill="hold" grpId="1" nodeType="withEffect">
                                  <p:stCondLst>
                                    <p:cond delay="500"/>
                                  </p:stCondLst>
                                  <p:childTnLst>
                                    <p:animEffect transition="out" filter="fade">
                                      <p:cBhvr>
                                        <p:cTn id="89" dur="500" tmFilter="0, 0; .2, .5; .8, .5; 1, 0"/>
                                        <p:tgtEl>
                                          <p:spTgt spid="62"/>
                                        </p:tgtEl>
                                      </p:cBhvr>
                                    </p:animEffect>
                                    <p:animScale>
                                      <p:cBhvr>
                                        <p:cTn id="90" dur="250" autoRev="1" fill="hold"/>
                                        <p:tgtEl>
                                          <p:spTgt spid="62"/>
                                        </p:tgtEl>
                                      </p:cBhvr>
                                      <p:by x="105000" y="105000"/>
                                    </p:animScale>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61" grpId="0"/>
      <p:bldP spid="61" grpId="1"/>
      <p:bldP spid="62" grpId="0"/>
      <p:bldP spid="62" grpId="1"/>
      <p:bldP spid="72" grpId="0"/>
      <p:bldP spid="73"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292" y="3235071"/>
            <a:ext cx="3551933" cy="2339098"/>
          </a:xfrm>
          <a:prstGeom prst="rect">
            <a:avLst/>
          </a:prstGeom>
          <a:noFill/>
        </p:spPr>
        <p:txBody>
          <a:bodyPr wrap="square" lIns="121917" tIns="60958" rIns="121917" bIns="60958"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sz="2400" b="1" dirty="0">
                <a:solidFill>
                  <a:schemeClr val="accent3"/>
                </a:solidFill>
              </a:rPr>
              <a:t>点击此处添加标题</a:t>
            </a:r>
            <a:endParaRPr lang="en-US" altLang="zh-CN" sz="2400" b="1" dirty="0">
              <a:solidFill>
                <a:schemeClr val="accent3"/>
              </a:solidFill>
            </a:endParaRPr>
          </a:p>
          <a:p>
            <a:r>
              <a:rPr lang="zh-CN" altLang="en-US" dirty="0">
                <a:solidFill>
                  <a:srgbClr val="394C53"/>
                </a:solidFill>
              </a:rPr>
              <a:t>点击此处添加文字点击此处添加文字</a:t>
            </a:r>
          </a:p>
          <a:p>
            <a:r>
              <a:rPr lang="zh-CN" altLang="en-US" dirty="0">
                <a:solidFill>
                  <a:srgbClr val="394C53"/>
                </a:solidFill>
              </a:rPr>
              <a:t>点击此处添加文字点击此处添加文字</a:t>
            </a:r>
          </a:p>
          <a:p>
            <a:r>
              <a:rPr lang="zh-CN" altLang="en-US" dirty="0">
                <a:solidFill>
                  <a:srgbClr val="394C53"/>
                </a:solidFill>
              </a:rPr>
              <a:t>点击此处添加文字点击此处添加文字</a:t>
            </a:r>
          </a:p>
          <a:p>
            <a:r>
              <a:rPr lang="zh-CN" altLang="en-US" dirty="0">
                <a:solidFill>
                  <a:srgbClr val="394C53"/>
                </a:solidFill>
              </a:rPr>
              <a:t>点击此处添加文字点击此处添加文字</a:t>
            </a:r>
          </a:p>
          <a:p>
            <a:r>
              <a:rPr lang="zh-CN" altLang="en-US" dirty="0">
                <a:solidFill>
                  <a:srgbClr val="394C53"/>
                </a:solidFill>
              </a:rPr>
              <a:t>点击此处添加文字</a:t>
            </a:r>
          </a:p>
          <a:p>
            <a:endParaRPr lang="zh-CN" altLang="en-US" dirty="0">
              <a:solidFill>
                <a:srgbClr val="394C53"/>
              </a:solidFill>
            </a:endParaRPr>
          </a:p>
        </p:txBody>
      </p:sp>
      <p:sp>
        <p:nvSpPr>
          <p:cNvPr id="3" name="矩形 2"/>
          <p:cNvSpPr/>
          <p:nvPr/>
        </p:nvSpPr>
        <p:spPr>
          <a:xfrm>
            <a:off x="5584340" y="2428970"/>
            <a:ext cx="272835" cy="3494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4" name="矩形 3"/>
          <p:cNvSpPr/>
          <p:nvPr/>
        </p:nvSpPr>
        <p:spPr>
          <a:xfrm>
            <a:off x="6648254" y="3716646"/>
            <a:ext cx="259581" cy="2206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5" name="矩形 4"/>
          <p:cNvSpPr/>
          <p:nvPr/>
        </p:nvSpPr>
        <p:spPr>
          <a:xfrm>
            <a:off x="7901750" y="2807993"/>
            <a:ext cx="259581" cy="31153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6" name="矩形 5"/>
          <p:cNvSpPr/>
          <p:nvPr/>
        </p:nvSpPr>
        <p:spPr>
          <a:xfrm>
            <a:off x="9158612" y="3457030"/>
            <a:ext cx="259581" cy="24663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7" name="矩形 6"/>
          <p:cNvSpPr/>
          <p:nvPr/>
        </p:nvSpPr>
        <p:spPr>
          <a:xfrm>
            <a:off x="5324759" y="3067611"/>
            <a:ext cx="259581" cy="28557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8" name="矩形 7"/>
          <p:cNvSpPr/>
          <p:nvPr/>
        </p:nvSpPr>
        <p:spPr>
          <a:xfrm>
            <a:off x="6907836" y="3011370"/>
            <a:ext cx="272835" cy="291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9" name="矩形 8"/>
          <p:cNvSpPr/>
          <p:nvPr/>
        </p:nvSpPr>
        <p:spPr>
          <a:xfrm>
            <a:off x="8161331" y="1846570"/>
            <a:ext cx="272835" cy="40768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10" name="矩形 9"/>
          <p:cNvSpPr/>
          <p:nvPr/>
        </p:nvSpPr>
        <p:spPr>
          <a:xfrm>
            <a:off x="9418193" y="2428970"/>
            <a:ext cx="272835" cy="3494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grpSp>
        <p:nvGrpSpPr>
          <p:cNvPr id="11" name="组合 10"/>
          <p:cNvGrpSpPr/>
          <p:nvPr/>
        </p:nvGrpSpPr>
        <p:grpSpPr>
          <a:xfrm>
            <a:off x="4213065" y="1506879"/>
            <a:ext cx="428728" cy="4413448"/>
            <a:chOff x="3830085" y="1923678"/>
            <a:chExt cx="237859" cy="2448272"/>
          </a:xfrm>
        </p:grpSpPr>
        <p:cxnSp>
          <p:nvCxnSpPr>
            <p:cNvPr id="12" name="直接箭头连接符 11"/>
            <p:cNvCxnSpPr/>
            <p:nvPr/>
          </p:nvCxnSpPr>
          <p:spPr>
            <a:xfrm flipV="1">
              <a:off x="4067944" y="1923678"/>
              <a:ext cx="0" cy="2448272"/>
            </a:xfrm>
            <a:prstGeom prst="straightConnector1">
              <a:avLst/>
            </a:prstGeom>
            <a:ln w="12700">
              <a:solidFill>
                <a:srgbClr val="394C53"/>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0085" y="2173432"/>
              <a:ext cx="173578" cy="1647572"/>
            </a:xfrm>
            <a:prstGeom prst="rect">
              <a:avLst/>
            </a:prstGeom>
            <a:noFill/>
          </p:spPr>
          <p:txBody>
            <a:bodyPr wrap="none" rtlCol="0">
              <a:spAutoFit/>
            </a:bodyPr>
            <a:lstStyle/>
            <a:p>
              <a:r>
                <a:rPr lang="en-US" altLang="zh-CN" sz="1700" dirty="0">
                  <a:solidFill>
                    <a:srgbClr val="394C53"/>
                  </a:solidFill>
                  <a:latin typeface="微软雅黑" panose="020B0503020204020204" pitchFamily="34" charset="-122"/>
                  <a:ea typeface="微软雅黑" panose="020B0503020204020204" pitchFamily="34" charset="-122"/>
                </a:rPr>
                <a:t>6</a:t>
              </a: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5</a:t>
              </a: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4</a:t>
              </a: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3</a:t>
              </a: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2</a:t>
              </a: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1</a:t>
              </a:r>
              <a:endParaRPr lang="zh-CN" altLang="en-US" sz="1700" dirty="0">
                <a:solidFill>
                  <a:srgbClr val="394C53"/>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26161" y="5923383"/>
            <a:ext cx="5567894" cy="323165"/>
            <a:chOff x="4067944" y="4371950"/>
            <a:chExt cx="4320480" cy="179269"/>
          </a:xfrm>
        </p:grpSpPr>
        <p:cxnSp>
          <p:nvCxnSpPr>
            <p:cNvPr id="15" name="直接箭头连接符 14"/>
            <p:cNvCxnSpPr/>
            <p:nvPr/>
          </p:nvCxnSpPr>
          <p:spPr>
            <a:xfrm>
              <a:off x="4067944" y="4371950"/>
              <a:ext cx="4320480" cy="0"/>
            </a:xfrm>
            <a:prstGeom prst="straightConnector1">
              <a:avLst/>
            </a:prstGeom>
            <a:ln w="12700">
              <a:solidFill>
                <a:srgbClr val="394C53"/>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93082" y="4371950"/>
              <a:ext cx="3963950" cy="179269"/>
            </a:xfrm>
            <a:prstGeom prst="rect">
              <a:avLst/>
            </a:prstGeom>
            <a:noFill/>
          </p:spPr>
          <p:txBody>
            <a:bodyPr wrap="none" rtlCol="0">
              <a:spAutoFit/>
            </a:bodyPr>
            <a:lstStyle/>
            <a:p>
              <a:r>
                <a:rPr lang="zh-CN" altLang="en-US" sz="1500" dirty="0">
                  <a:solidFill>
                    <a:srgbClr val="394C53"/>
                  </a:solidFill>
                  <a:latin typeface="微软雅黑" panose="020B0503020204020204" pitchFamily="34" charset="-122"/>
                  <a:ea typeface="微软雅黑" panose="020B0503020204020204" pitchFamily="34" charset="-122"/>
                </a:rPr>
                <a:t>   第一季度</a:t>
              </a:r>
              <a:r>
                <a:rPr lang="en-US" altLang="zh-CN" sz="1500" dirty="0">
                  <a:solidFill>
                    <a:srgbClr val="394C53"/>
                  </a:solidFill>
                  <a:latin typeface="微软雅黑" panose="020B0503020204020204" pitchFamily="34" charset="-122"/>
                  <a:ea typeface="微软雅黑" panose="020B0503020204020204" pitchFamily="34" charset="-122"/>
                </a:rPr>
                <a:t>          </a:t>
              </a:r>
              <a:r>
                <a:rPr lang="zh-CN" altLang="en-US" sz="1500" dirty="0">
                  <a:solidFill>
                    <a:srgbClr val="394C53"/>
                  </a:solidFill>
                  <a:latin typeface="微软雅黑" panose="020B0503020204020204" pitchFamily="34" charset="-122"/>
                  <a:ea typeface="微软雅黑" panose="020B0503020204020204" pitchFamily="34" charset="-122"/>
                </a:rPr>
                <a:t>第二季度</a:t>
              </a:r>
              <a:r>
                <a:rPr lang="en-US" altLang="zh-CN" sz="1500" dirty="0">
                  <a:solidFill>
                    <a:srgbClr val="394C53"/>
                  </a:solidFill>
                  <a:latin typeface="微软雅黑" panose="020B0503020204020204" pitchFamily="34" charset="-122"/>
                  <a:ea typeface="微软雅黑" panose="020B0503020204020204" pitchFamily="34" charset="-122"/>
                </a:rPr>
                <a:t>        </a:t>
              </a:r>
              <a:r>
                <a:rPr lang="zh-CN" altLang="en-US" sz="1500" dirty="0">
                  <a:solidFill>
                    <a:srgbClr val="394C53"/>
                  </a:solidFill>
                  <a:latin typeface="微软雅黑" panose="020B0503020204020204" pitchFamily="34" charset="-122"/>
                  <a:ea typeface="微软雅黑" panose="020B0503020204020204" pitchFamily="34" charset="-122"/>
                </a:rPr>
                <a:t>第三季度</a:t>
              </a:r>
              <a:r>
                <a:rPr lang="en-US" altLang="zh-CN" sz="1500" dirty="0">
                  <a:solidFill>
                    <a:srgbClr val="394C53"/>
                  </a:solidFill>
                  <a:latin typeface="微软雅黑" panose="020B0503020204020204" pitchFamily="34" charset="-122"/>
                  <a:ea typeface="微软雅黑" panose="020B0503020204020204" pitchFamily="34" charset="-122"/>
                </a:rPr>
                <a:t>        </a:t>
              </a:r>
              <a:r>
                <a:rPr lang="zh-CN" altLang="en-US" sz="1500" dirty="0">
                  <a:solidFill>
                    <a:srgbClr val="394C53"/>
                  </a:solidFill>
                  <a:latin typeface="微软雅黑" panose="020B0503020204020204" pitchFamily="34" charset="-122"/>
                  <a:ea typeface="微软雅黑" panose="020B0503020204020204" pitchFamily="34" charset="-122"/>
                </a:rPr>
                <a:t>第四季度</a:t>
              </a:r>
            </a:p>
          </p:txBody>
        </p:sp>
      </p:grpSp>
      <p:sp>
        <p:nvSpPr>
          <p:cNvPr id="17" name="矩形 16"/>
          <p:cNvSpPr/>
          <p:nvPr/>
        </p:nvSpPr>
        <p:spPr>
          <a:xfrm>
            <a:off x="9717072" y="1606810"/>
            <a:ext cx="259581" cy="2658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18" name="矩形 17"/>
          <p:cNvSpPr/>
          <p:nvPr/>
        </p:nvSpPr>
        <p:spPr>
          <a:xfrm>
            <a:off x="9717072" y="1962643"/>
            <a:ext cx="259581" cy="265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19" name="TextBox 18"/>
          <p:cNvSpPr txBox="1"/>
          <p:nvPr/>
        </p:nvSpPr>
        <p:spPr>
          <a:xfrm>
            <a:off x="9917068" y="1484845"/>
            <a:ext cx="1547112" cy="492438"/>
          </a:xfrm>
          <a:prstGeom prst="rect">
            <a:avLst/>
          </a:prstGeom>
          <a:noFill/>
        </p:spPr>
        <p:txBody>
          <a:bodyPr wrap="square" lIns="121917" tIns="60958" rIns="121917" bIns="60958"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en-US" altLang="zh-CN" sz="1600" dirty="0">
                <a:solidFill>
                  <a:schemeClr val="tx1">
                    <a:lumMod val="50000"/>
                    <a:lumOff val="50000"/>
                  </a:schemeClr>
                </a:solidFill>
              </a:rPr>
              <a:t>2015</a:t>
            </a:r>
            <a:r>
              <a:rPr lang="zh-CN" altLang="en-US" sz="1600" dirty="0">
                <a:solidFill>
                  <a:schemeClr val="tx1">
                    <a:lumMod val="50000"/>
                    <a:lumOff val="50000"/>
                  </a:schemeClr>
                </a:solidFill>
              </a:rPr>
              <a:t>年</a:t>
            </a:r>
            <a:endParaRPr lang="en-US" altLang="zh-CN" sz="1600" dirty="0">
              <a:solidFill>
                <a:schemeClr val="tx1">
                  <a:lumMod val="50000"/>
                  <a:lumOff val="50000"/>
                </a:schemeClr>
              </a:solidFill>
            </a:endParaRPr>
          </a:p>
        </p:txBody>
      </p:sp>
      <p:sp>
        <p:nvSpPr>
          <p:cNvPr id="20" name="TextBox 19"/>
          <p:cNvSpPr txBox="1"/>
          <p:nvPr/>
        </p:nvSpPr>
        <p:spPr>
          <a:xfrm>
            <a:off x="9926246" y="1846569"/>
            <a:ext cx="1547112" cy="492438"/>
          </a:xfrm>
          <a:prstGeom prst="rect">
            <a:avLst/>
          </a:prstGeom>
          <a:noFill/>
        </p:spPr>
        <p:txBody>
          <a:bodyPr wrap="square" lIns="121917" tIns="60958" rIns="121917" bIns="60958"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en-US" altLang="zh-CN" sz="1600" dirty="0">
                <a:solidFill>
                  <a:schemeClr val="accent3"/>
                </a:solidFill>
              </a:rPr>
              <a:t>2016</a:t>
            </a:r>
            <a:r>
              <a:rPr lang="zh-CN" altLang="en-US" sz="1600" dirty="0">
                <a:solidFill>
                  <a:schemeClr val="accent3"/>
                </a:solidFill>
              </a:rPr>
              <a:t>年</a:t>
            </a:r>
            <a:endParaRPr lang="en-US" altLang="zh-CN" sz="1600" dirty="0">
              <a:solidFill>
                <a:schemeClr val="accent3"/>
              </a:solidFill>
            </a:endParaRPr>
          </a:p>
        </p:txBody>
      </p:sp>
      <p:sp>
        <p:nvSpPr>
          <p:cNvPr id="21" name="标题 2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par>
                                <p:cTn id="8" presetID="22" presetClass="entr" presetSubtype="4"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par>
                                <p:cTn id="11" presetID="22" presetClass="entr" presetSubtype="8"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11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170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26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290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350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grpId="0" nodeType="withEffect">
                                  <p:stCondLst>
                                    <p:cond delay="38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350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38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1" fill="hold" grpId="0" nodeType="withEffect">
                                  <p:stCondLst>
                                    <p:cond delay="375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750"/>
                                        <p:tgtEl>
                                          <p:spTgt spid="19"/>
                                        </p:tgtEl>
                                      </p:cBhvr>
                                    </p:animEffect>
                                  </p:childTnLst>
                                </p:cTn>
                              </p:par>
                              <p:par>
                                <p:cTn id="47" presetID="22" presetClass="entr" presetSubtype="1" fill="hold" grpId="0" nodeType="withEffect">
                                  <p:stCondLst>
                                    <p:cond delay="375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7" grpId="0" animBg="1"/>
      <p:bldP spid="18" grpId="0" animBg="1"/>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794" y="666518"/>
            <a:ext cx="257216"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8" name="AutoShape 593"/>
          <p:cNvSpPr>
            <a:spLocks noChangeArrowheads="1"/>
          </p:cNvSpPr>
          <p:nvPr/>
        </p:nvSpPr>
        <p:spPr bwMode="auto">
          <a:xfrm rot="10800000" flipH="1" flipV="1">
            <a:off x="2622168" y="3731566"/>
            <a:ext cx="674854" cy="540165"/>
          </a:xfrm>
          <a:prstGeom prst="rightArrow">
            <a:avLst>
              <a:gd name="adj1" fmla="val 60857"/>
              <a:gd name="adj2" fmla="val 56907"/>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latin typeface="Arial" panose="020B0604020202020204" pitchFamily="34" charset="0"/>
              <a:ea typeface="宋体" panose="02010600030101010101" pitchFamily="2" charset="-122"/>
            </a:endParaRPr>
          </a:p>
        </p:txBody>
      </p:sp>
      <p:sp>
        <p:nvSpPr>
          <p:cNvPr id="29" name="Oval 2"/>
          <p:cNvSpPr>
            <a:spLocks noChangeAspect="1" noChangeArrowheads="1"/>
          </p:cNvSpPr>
          <p:nvPr/>
        </p:nvSpPr>
        <p:spPr bwMode="auto">
          <a:xfrm>
            <a:off x="1139854" y="3290033"/>
            <a:ext cx="1421995" cy="142323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fr-FR" altLang="zh-CN" dirty="0">
              <a:latin typeface="Arial" panose="020B0604020202020204" pitchFamily="34" charset="0"/>
              <a:ea typeface="宋体" panose="02010600030101010101" pitchFamily="2" charset="-122"/>
            </a:endParaRPr>
          </a:p>
        </p:txBody>
      </p:sp>
      <p:sp>
        <p:nvSpPr>
          <p:cNvPr id="30" name="TextBox 147"/>
          <p:cNvSpPr txBox="1">
            <a:spLocks noChangeArrowheads="1"/>
          </p:cNvSpPr>
          <p:nvPr/>
        </p:nvSpPr>
        <p:spPr bwMode="auto">
          <a:xfrm>
            <a:off x="1311073" y="3622506"/>
            <a:ext cx="1079557" cy="758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000" dirty="0">
                <a:solidFill>
                  <a:srgbClr val="F8F8F8"/>
                </a:solidFill>
                <a:latin typeface="+mn-ea"/>
              </a:rPr>
              <a:t>初步</a:t>
            </a:r>
            <a:endParaRPr lang="en-US" altLang="zh-CN" sz="2000" dirty="0">
              <a:solidFill>
                <a:srgbClr val="F8F8F8"/>
              </a:solidFill>
              <a:latin typeface="+mn-ea"/>
            </a:endParaRPr>
          </a:p>
          <a:p>
            <a:pPr algn="ctr"/>
            <a:r>
              <a:rPr lang="zh-CN" altLang="en-US" sz="2000" dirty="0">
                <a:solidFill>
                  <a:srgbClr val="F8F8F8"/>
                </a:solidFill>
                <a:latin typeface="+mn-ea"/>
              </a:rPr>
              <a:t>目标</a:t>
            </a:r>
          </a:p>
        </p:txBody>
      </p:sp>
      <p:sp>
        <p:nvSpPr>
          <p:cNvPr id="31" name="圆角矩形 30"/>
          <p:cNvSpPr/>
          <p:nvPr/>
        </p:nvSpPr>
        <p:spPr bwMode="auto">
          <a:xfrm>
            <a:off x="5833063" y="3888032"/>
            <a:ext cx="5047759"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2" name="矩形 87"/>
          <p:cNvSpPr>
            <a:spLocks noChangeArrowheads="1"/>
          </p:cNvSpPr>
          <p:nvPr/>
        </p:nvSpPr>
        <p:spPr bwMode="auto">
          <a:xfrm>
            <a:off x="5948510" y="3960621"/>
            <a:ext cx="4932311"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p>
        </p:txBody>
      </p:sp>
      <p:sp>
        <p:nvSpPr>
          <p:cNvPr id="33" name="圆角矩形 32"/>
          <p:cNvSpPr/>
          <p:nvPr/>
        </p:nvSpPr>
        <p:spPr bwMode="auto">
          <a:xfrm>
            <a:off x="5833063" y="5040160"/>
            <a:ext cx="5047759" cy="959035"/>
          </a:xfrm>
          <a:prstGeom prst="roundRect">
            <a:avLst>
              <a:gd name="adj" fmla="val 7848"/>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4" name="矩形 87"/>
          <p:cNvSpPr>
            <a:spLocks noChangeArrowheads="1"/>
          </p:cNvSpPr>
          <p:nvPr/>
        </p:nvSpPr>
        <p:spPr bwMode="auto">
          <a:xfrm>
            <a:off x="5948510" y="5131215"/>
            <a:ext cx="4932311"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p>
        </p:txBody>
      </p:sp>
      <p:sp>
        <p:nvSpPr>
          <p:cNvPr id="35" name="圆角矩形 34"/>
          <p:cNvSpPr/>
          <p:nvPr/>
        </p:nvSpPr>
        <p:spPr bwMode="auto">
          <a:xfrm>
            <a:off x="5833062" y="2686827"/>
            <a:ext cx="5047759" cy="959035"/>
          </a:xfrm>
          <a:prstGeom prst="roundRect">
            <a:avLst>
              <a:gd name="adj" fmla="val 7848"/>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6" name="矩形 87"/>
          <p:cNvSpPr>
            <a:spLocks noChangeArrowheads="1"/>
          </p:cNvSpPr>
          <p:nvPr/>
        </p:nvSpPr>
        <p:spPr bwMode="auto">
          <a:xfrm>
            <a:off x="5948509" y="2809898"/>
            <a:ext cx="4753605"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p>
        </p:txBody>
      </p:sp>
      <p:sp>
        <p:nvSpPr>
          <p:cNvPr id="37" name="圆角矩形 36"/>
          <p:cNvSpPr/>
          <p:nvPr/>
        </p:nvSpPr>
        <p:spPr bwMode="auto">
          <a:xfrm>
            <a:off x="5833063" y="1534699"/>
            <a:ext cx="5047759" cy="959035"/>
          </a:xfrm>
          <a:prstGeom prst="roundRect">
            <a:avLst>
              <a:gd name="adj" fmla="val 7848"/>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8" name="矩形 87"/>
          <p:cNvSpPr>
            <a:spLocks noChangeArrowheads="1"/>
          </p:cNvSpPr>
          <p:nvPr/>
        </p:nvSpPr>
        <p:spPr bwMode="auto">
          <a:xfrm>
            <a:off x="6024031" y="1606707"/>
            <a:ext cx="4678083"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p>
        </p:txBody>
      </p:sp>
      <p:cxnSp>
        <p:nvCxnSpPr>
          <p:cNvPr id="39" name="直接连接符 38"/>
          <p:cNvCxnSpPr>
            <a:stCxn id="42" idx="7"/>
            <a:endCxn id="37" idx="1"/>
          </p:cNvCxnSpPr>
          <p:nvPr/>
        </p:nvCxnSpPr>
        <p:spPr bwMode="auto">
          <a:xfrm flipV="1">
            <a:off x="4875554" y="2014214"/>
            <a:ext cx="957509" cy="1369150"/>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直接连接符 39"/>
          <p:cNvCxnSpPr>
            <a:endCxn id="35" idx="1"/>
          </p:cNvCxnSpPr>
          <p:nvPr/>
        </p:nvCxnSpPr>
        <p:spPr bwMode="auto">
          <a:xfrm flipV="1">
            <a:off x="4978856" y="3166342"/>
            <a:ext cx="854206" cy="397398"/>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直接连接符 40"/>
          <p:cNvCxnSpPr>
            <a:endCxn id="31" idx="1"/>
          </p:cNvCxnSpPr>
          <p:nvPr/>
        </p:nvCxnSpPr>
        <p:spPr bwMode="auto">
          <a:xfrm>
            <a:off x="4994614" y="4316129"/>
            <a:ext cx="838449" cy="51421"/>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2" name="Oval 2"/>
          <p:cNvSpPr>
            <a:spLocks noChangeAspect="1" noChangeArrowheads="1"/>
          </p:cNvSpPr>
          <p:nvPr/>
        </p:nvSpPr>
        <p:spPr bwMode="auto">
          <a:xfrm>
            <a:off x="3383311" y="3127263"/>
            <a:ext cx="1748271" cy="174876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fr-FR" altLang="zh-CN" dirty="0">
              <a:latin typeface="Arial" panose="020B0604020202020204" pitchFamily="34" charset="0"/>
              <a:ea typeface="宋体" panose="02010600030101010101" pitchFamily="2" charset="-122"/>
            </a:endParaRPr>
          </a:p>
        </p:txBody>
      </p:sp>
      <p:sp>
        <p:nvSpPr>
          <p:cNvPr id="43" name="TextBox 147"/>
          <p:cNvSpPr txBox="1">
            <a:spLocks noChangeArrowheads="1"/>
          </p:cNvSpPr>
          <p:nvPr/>
        </p:nvSpPr>
        <p:spPr bwMode="auto">
          <a:xfrm>
            <a:off x="3682202" y="3622506"/>
            <a:ext cx="1079557" cy="758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000" dirty="0">
                <a:solidFill>
                  <a:srgbClr val="F8F8F8"/>
                </a:solidFill>
                <a:latin typeface="+mn-ea"/>
              </a:rPr>
              <a:t>进一步目标</a:t>
            </a:r>
          </a:p>
        </p:txBody>
      </p:sp>
      <p:cxnSp>
        <p:nvCxnSpPr>
          <p:cNvPr id="44" name="直接连接符 43"/>
          <p:cNvCxnSpPr/>
          <p:nvPr/>
        </p:nvCxnSpPr>
        <p:spPr bwMode="auto">
          <a:xfrm>
            <a:off x="4875554" y="4403200"/>
            <a:ext cx="957509" cy="1066635"/>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300" fill="hold"/>
                                        <p:tgtEl>
                                          <p:spTgt spid="30"/>
                                        </p:tgtEl>
                                        <p:attrNameLst>
                                          <p:attrName>ppt_w</p:attrName>
                                        </p:attrNameLst>
                                      </p:cBhvr>
                                      <p:tavLst>
                                        <p:tav tm="0">
                                          <p:val>
                                            <p:fltVal val="0"/>
                                          </p:val>
                                        </p:tav>
                                        <p:tav tm="100000">
                                          <p:val>
                                            <p:strVal val="#ppt_w"/>
                                          </p:val>
                                        </p:tav>
                                      </p:tavLst>
                                    </p:anim>
                                    <p:anim calcmode="lin" valueType="num">
                                      <p:cBhvr>
                                        <p:cTn id="13" dur="300" fill="hold"/>
                                        <p:tgtEl>
                                          <p:spTgt spid="30"/>
                                        </p:tgtEl>
                                        <p:attrNameLst>
                                          <p:attrName>ppt_h</p:attrName>
                                        </p:attrNameLst>
                                      </p:cBhvr>
                                      <p:tavLst>
                                        <p:tav tm="0">
                                          <p:val>
                                            <p:fltVal val="0"/>
                                          </p:val>
                                        </p:tav>
                                        <p:tav tm="100000">
                                          <p:val>
                                            <p:strVal val="#ppt_h"/>
                                          </p:val>
                                        </p:tav>
                                      </p:tavLst>
                                    </p:anim>
                                    <p:animEffect transition="in" filter="fade">
                                      <p:cBhvr>
                                        <p:cTn id="14" dur="300"/>
                                        <p:tgtEl>
                                          <p:spTgt spid="3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300" fill="hold"/>
                                        <p:tgtEl>
                                          <p:spTgt spid="43"/>
                                        </p:tgtEl>
                                        <p:attrNameLst>
                                          <p:attrName>ppt_w</p:attrName>
                                        </p:attrNameLst>
                                      </p:cBhvr>
                                      <p:tavLst>
                                        <p:tav tm="0">
                                          <p:val>
                                            <p:fltVal val="0"/>
                                          </p:val>
                                        </p:tav>
                                        <p:tav tm="100000">
                                          <p:val>
                                            <p:strVal val="#ppt_w"/>
                                          </p:val>
                                        </p:tav>
                                      </p:tavLst>
                                    </p:anim>
                                    <p:anim calcmode="lin" valueType="num">
                                      <p:cBhvr>
                                        <p:cTn id="19" dur="300" fill="hold"/>
                                        <p:tgtEl>
                                          <p:spTgt spid="43"/>
                                        </p:tgtEl>
                                        <p:attrNameLst>
                                          <p:attrName>ppt_h</p:attrName>
                                        </p:attrNameLst>
                                      </p:cBhvr>
                                      <p:tavLst>
                                        <p:tav tm="0">
                                          <p:val>
                                            <p:fltVal val="0"/>
                                          </p:val>
                                        </p:tav>
                                        <p:tav tm="100000">
                                          <p:val>
                                            <p:strVal val="#ppt_h"/>
                                          </p:val>
                                        </p:tav>
                                      </p:tavLst>
                                    </p:anim>
                                    <p:animEffect transition="in" filter="fade">
                                      <p:cBhvr>
                                        <p:cTn id="20" dur="3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300" fill="hold"/>
                                        <p:tgtEl>
                                          <p:spTgt spid="42"/>
                                        </p:tgtEl>
                                        <p:attrNameLst>
                                          <p:attrName>ppt_w</p:attrName>
                                        </p:attrNameLst>
                                      </p:cBhvr>
                                      <p:tavLst>
                                        <p:tav tm="0">
                                          <p:val>
                                            <p:fltVal val="0"/>
                                          </p:val>
                                        </p:tav>
                                        <p:tav tm="100000">
                                          <p:val>
                                            <p:strVal val="#ppt_w"/>
                                          </p:val>
                                        </p:tav>
                                      </p:tavLst>
                                    </p:anim>
                                    <p:anim calcmode="lin" valueType="num">
                                      <p:cBhvr>
                                        <p:cTn id="24" dur="300" fill="hold"/>
                                        <p:tgtEl>
                                          <p:spTgt spid="42"/>
                                        </p:tgtEl>
                                        <p:attrNameLst>
                                          <p:attrName>ppt_h</p:attrName>
                                        </p:attrNameLst>
                                      </p:cBhvr>
                                      <p:tavLst>
                                        <p:tav tm="0">
                                          <p:val>
                                            <p:fltVal val="0"/>
                                          </p:val>
                                        </p:tav>
                                        <p:tav tm="100000">
                                          <p:val>
                                            <p:strVal val="#ppt_h"/>
                                          </p:val>
                                        </p:tav>
                                      </p:tavLst>
                                    </p:anim>
                                    <p:animEffect transition="in" filter="fade">
                                      <p:cBhvr>
                                        <p:cTn id="25" dur="300"/>
                                        <p:tgtEl>
                                          <p:spTgt spid="4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300"/>
                                        <p:tgtEl>
                                          <p:spTgt spid="3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300"/>
                                        <p:tgtEl>
                                          <p:spTgt spid="38"/>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3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300"/>
                                        <p:tgtEl>
                                          <p:spTgt spid="35"/>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3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300"/>
                                        <p:tgtEl>
                                          <p:spTgt spid="31"/>
                                        </p:tgtEl>
                                      </p:cBhvr>
                                    </p:animEffect>
                                  </p:childTnLst>
                                </p:cTn>
                              </p:par>
                            </p:childTnLst>
                          </p:cTn>
                        </p:par>
                        <p:par>
                          <p:cTn id="64" fill="hold">
                            <p:stCondLst>
                              <p:cond delay="4500"/>
                            </p:stCondLst>
                            <p:childTnLst>
                              <p:par>
                                <p:cTn id="65" presetID="22" presetClass="entr" presetSubtype="8"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300"/>
                                        <p:tgtEl>
                                          <p:spTgt spid="3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p:bldP spid="33" grpId="0" animBg="1"/>
      <p:bldP spid="34" grpId="0"/>
      <p:bldP spid="35" grpId="0" animBg="1"/>
      <p:bldP spid="36" grpId="0"/>
      <p:bldP spid="37" grpId="0" animBg="1"/>
      <p:bldP spid="38" grpId="0"/>
      <p:bldP spid="42" grpId="0" animBg="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23138" y="2761471"/>
            <a:ext cx="7372349" cy="995209"/>
          </a:xfrm>
          <a:prstGeom prst="rect">
            <a:avLst/>
          </a:prstGeom>
          <a:noFill/>
        </p:spPr>
        <p:txBody>
          <a:bodyPr>
            <a:spAutoFit/>
          </a:bodyPr>
          <a:lstStyle/>
          <a:p>
            <a:pPr algn="ctr">
              <a:defRPr/>
            </a:pPr>
            <a:r>
              <a:rPr lang="zh-CN" altLang="en-US" sz="5865" b="1" dirty="0" smtClean="0">
                <a:solidFill>
                  <a:srgbClr val="F3706D"/>
                </a:solidFill>
                <a:latin typeface="+mn-ea"/>
              </a:rPr>
              <a:t>感谢老师的耐心指导</a:t>
            </a:r>
            <a:endParaRPr lang="zh-CN" altLang="en-US" sz="5865" b="1" dirty="0">
              <a:solidFill>
                <a:srgbClr val="F3706D"/>
              </a:solidFill>
              <a:latin typeface="+mn-ea"/>
            </a:endParaRPr>
          </a:p>
        </p:txBody>
      </p:sp>
      <p:grpSp>
        <p:nvGrpSpPr>
          <p:cNvPr id="3" name="组合 27"/>
          <p:cNvGrpSpPr/>
          <p:nvPr/>
        </p:nvGrpSpPr>
        <p:grpSpPr bwMode="auto">
          <a:xfrm>
            <a:off x="5356838" y="981356"/>
            <a:ext cx="1504949" cy="1504949"/>
            <a:chOff x="2558424" y="1401428"/>
            <a:chExt cx="1318727" cy="1318727"/>
          </a:xfrm>
        </p:grpSpPr>
        <p:sp>
          <p:nvSpPr>
            <p:cNvPr id="4" name="椭圆 3"/>
            <p:cNvSpPr/>
            <p:nvPr/>
          </p:nvSpPr>
          <p:spPr>
            <a:xfrm>
              <a:off x="2558424" y="1401428"/>
              <a:ext cx="1318727" cy="1318727"/>
            </a:xfrm>
            <a:prstGeom prst="ellipse">
              <a:avLst/>
            </a:prstGeom>
            <a:solidFill>
              <a:srgbClr val="68A5C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ysClr val="windowText" lastClr="000000"/>
                </a:solidFill>
              </a:endParaRPr>
            </a:p>
          </p:txBody>
        </p:sp>
        <p:sp>
          <p:nvSpPr>
            <p:cNvPr id="5" name="Freeform 11"/>
            <p:cNvSpPr/>
            <p:nvPr/>
          </p:nvSpPr>
          <p:spPr bwMode="auto">
            <a:xfrm>
              <a:off x="2675273" y="1815037"/>
              <a:ext cx="1085030"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pPr>
                <a:defRPr/>
              </a:pPr>
              <a:endParaRPr lang="zh-CN" altLang="en-US">
                <a:solidFill>
                  <a:sysClr val="windowText" lastClr="000000"/>
                </a:solidFill>
              </a:endParaRPr>
            </a:p>
          </p:txBody>
        </p:sp>
      </p:grpSp>
      <p:sp>
        <p:nvSpPr>
          <p:cNvPr id="6" name="文本框 5"/>
          <p:cNvSpPr txBox="1"/>
          <p:nvPr/>
        </p:nvSpPr>
        <p:spPr>
          <a:xfrm>
            <a:off x="3983121" y="3807105"/>
            <a:ext cx="4552951" cy="461665"/>
          </a:xfrm>
          <a:prstGeom prst="rect">
            <a:avLst/>
          </a:prstGeom>
          <a:noFill/>
        </p:spPr>
        <p:txBody>
          <a:bodyPr>
            <a:spAutoFit/>
          </a:bodyPr>
          <a:lstStyle/>
          <a:p>
            <a:pPr>
              <a:defRPr/>
            </a:pPr>
            <a:r>
              <a:rPr lang="zh-CN" altLang="en-US" sz="2400" dirty="0">
                <a:solidFill>
                  <a:srgbClr val="68A5CA"/>
                </a:solidFill>
                <a:latin typeface="+mn-ea"/>
              </a:rPr>
              <a:t>请填写论文副标题或补充内容</a:t>
            </a:r>
          </a:p>
        </p:txBody>
      </p:sp>
      <p:sp>
        <p:nvSpPr>
          <p:cNvPr id="7" name="文本框 6"/>
          <p:cNvSpPr txBox="1"/>
          <p:nvPr/>
        </p:nvSpPr>
        <p:spPr>
          <a:xfrm>
            <a:off x="3394909" y="4680733"/>
            <a:ext cx="3162300" cy="368300"/>
          </a:xfrm>
          <a:prstGeom prst="rect">
            <a:avLst/>
          </a:prstGeom>
          <a:noFill/>
        </p:spPr>
        <p:txBody>
          <a:bodyPr>
            <a:spAutoFit/>
          </a:bodyPr>
          <a:lstStyle/>
          <a:p>
            <a:pPr>
              <a:defRPr/>
            </a:pPr>
            <a:r>
              <a:rPr lang="zh-CN" altLang="en-US" dirty="0">
                <a:solidFill>
                  <a:srgbClr val="68A5CA"/>
                </a:solidFill>
              </a:rPr>
              <a:t>答辩学生</a:t>
            </a:r>
            <a:r>
              <a:rPr lang="zh-CN" altLang="en-US" dirty="0" smtClean="0">
                <a:solidFill>
                  <a:srgbClr val="68A5CA"/>
                </a:solidFill>
              </a:rPr>
              <a:t>：亮亮图文</a:t>
            </a:r>
            <a:endParaRPr lang="zh-CN" altLang="en-US" dirty="0">
              <a:solidFill>
                <a:srgbClr val="68A5CA"/>
              </a:solidFill>
            </a:endParaRPr>
          </a:p>
        </p:txBody>
      </p:sp>
      <p:sp>
        <p:nvSpPr>
          <p:cNvPr id="8" name="文本框 7"/>
          <p:cNvSpPr txBox="1"/>
          <p:nvPr/>
        </p:nvSpPr>
        <p:spPr>
          <a:xfrm>
            <a:off x="6739242" y="4680733"/>
            <a:ext cx="3162300" cy="368300"/>
          </a:xfrm>
          <a:prstGeom prst="rect">
            <a:avLst/>
          </a:prstGeom>
          <a:noFill/>
        </p:spPr>
        <p:txBody>
          <a:bodyPr>
            <a:spAutoFit/>
          </a:bodyPr>
          <a:lstStyle/>
          <a:p>
            <a:pPr>
              <a:defRPr/>
            </a:pPr>
            <a:r>
              <a:rPr lang="zh-CN" altLang="en-US" dirty="0">
                <a:solidFill>
                  <a:srgbClr val="68A5CA"/>
                </a:solidFill>
              </a:rPr>
              <a:t>指导老师</a:t>
            </a:r>
            <a:r>
              <a:rPr lang="zh-CN" altLang="en-US" dirty="0" smtClean="0">
                <a:solidFill>
                  <a:srgbClr val="68A5CA"/>
                </a:solidFill>
              </a:rPr>
              <a:t>：亮亮图文</a:t>
            </a:r>
            <a:endParaRPr lang="zh-CN" altLang="en-US" dirty="0">
              <a:solidFill>
                <a:srgbClr val="68A5CA"/>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1399"/>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1899"/>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83157" y="3291618"/>
            <a:ext cx="4964004" cy="2036085"/>
          </a:xfrm>
          <a:prstGeom prst="roundRect">
            <a:avLst>
              <a:gd name="adj" fmla="val 131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644435" y="3606611"/>
            <a:ext cx="1210588" cy="400110"/>
          </a:xfrm>
          <a:prstGeom prst="rect">
            <a:avLst/>
          </a:prstGeom>
        </p:spPr>
        <p:txBody>
          <a:bodyPr wrap="non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选题背景</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013447" y="4017114"/>
            <a:ext cx="4583206" cy="701346"/>
          </a:xfrm>
          <a:prstGeom prst="rect">
            <a:avLst/>
          </a:prstGeom>
        </p:spPr>
        <p:txBody>
          <a:bodyPr wrap="square">
            <a:spAutoFit/>
          </a:bodyPr>
          <a:lstStyle/>
          <a:p>
            <a:pPr algn="ctr">
              <a:lnSpc>
                <a:spcPct val="13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gn="ctr">
              <a:lnSpc>
                <a:spcPct val="130000"/>
              </a:lnSpc>
            </a:pP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700235" y="2520924"/>
            <a:ext cx="1025001" cy="1025132"/>
            <a:chOff x="8307502" y="2156378"/>
            <a:chExt cx="1190789" cy="1190789"/>
          </a:xfrm>
        </p:grpSpPr>
        <p:sp>
          <p:nvSpPr>
            <p:cNvPr id="10" name="五角星 9"/>
            <p:cNvSpPr/>
            <p:nvPr/>
          </p:nvSpPr>
          <p:spPr>
            <a:xfrm>
              <a:off x="8307502" y="2156378"/>
              <a:ext cx="1190789" cy="1190789"/>
            </a:xfrm>
            <a:prstGeom prst="star5">
              <a:avLst>
                <a:gd name="adj" fmla="val 36401"/>
                <a:gd name="hf" fmla="val 105146"/>
                <a:gd name="vf" fmla="val 1105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加号 10"/>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420450" y="1937902"/>
            <a:ext cx="1210588" cy="400110"/>
          </a:xfrm>
          <a:prstGeom prst="rect">
            <a:avLst/>
          </a:prstGeom>
        </p:spPr>
        <p:txBody>
          <a:bodyPr wrap="non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选题目的</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410399" y="229654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4" name="五角星 13"/>
          <p:cNvSpPr/>
          <p:nvPr/>
        </p:nvSpPr>
        <p:spPr>
          <a:xfrm>
            <a:off x="6312635" y="1928209"/>
            <a:ext cx="1025001" cy="1025132"/>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500522" y="2234828"/>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430502" y="3445717"/>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选题目的</a:t>
            </a:r>
          </a:p>
        </p:txBody>
      </p:sp>
      <p:sp>
        <p:nvSpPr>
          <p:cNvPr id="20" name="矩形 19"/>
          <p:cNvSpPr/>
          <p:nvPr/>
        </p:nvSpPr>
        <p:spPr>
          <a:xfrm>
            <a:off x="7420451" y="3804356"/>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五角星 20"/>
          <p:cNvSpPr/>
          <p:nvPr/>
        </p:nvSpPr>
        <p:spPr>
          <a:xfrm>
            <a:off x="6312635" y="3480313"/>
            <a:ext cx="1025001" cy="1025134"/>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500523" y="3804356"/>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420451" y="496906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选题目的</a:t>
            </a:r>
          </a:p>
        </p:txBody>
      </p:sp>
      <p:sp>
        <p:nvSpPr>
          <p:cNvPr id="24" name="矩形 23"/>
          <p:cNvSpPr/>
          <p:nvPr/>
        </p:nvSpPr>
        <p:spPr>
          <a:xfrm>
            <a:off x="7410400" y="532770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5" name="五角星 24"/>
          <p:cNvSpPr/>
          <p:nvPr/>
        </p:nvSpPr>
        <p:spPr>
          <a:xfrm>
            <a:off x="6312635" y="4953534"/>
            <a:ext cx="1025001" cy="102513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6484143" y="5214177"/>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6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3"/>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par>
                          <p:cTn id="45" fill="hold">
                            <p:stCondLst>
                              <p:cond delay="31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0"/>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anim calcmode="lin" valueType="num">
                                      <p:cBhvr>
                                        <p:cTn id="5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3"/>
                                        </p:tgtEl>
                                      </p:cBhvr>
                                    </p:animEffect>
                                  </p:childTnLst>
                                </p:cTn>
                              </p:par>
                            </p:childTnLst>
                          </p:cTn>
                        </p:par>
                        <p:par>
                          <p:cTn id="61" fill="hold">
                            <p:stCondLst>
                              <p:cond delay="56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P spid="20" grpId="0"/>
      <p:bldP spid="21" grpId="0" animBg="1"/>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3130017" y="3134057"/>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右箭头 11"/>
          <p:cNvSpPr/>
          <p:nvPr/>
        </p:nvSpPr>
        <p:spPr>
          <a:xfrm>
            <a:off x="5838887" y="3134057"/>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右箭头 12"/>
          <p:cNvSpPr/>
          <p:nvPr/>
        </p:nvSpPr>
        <p:spPr>
          <a:xfrm>
            <a:off x="8597276" y="3134057"/>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372621"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发展趋势</a:t>
            </a:r>
          </a:p>
        </p:txBody>
      </p:sp>
      <p:sp>
        <p:nvSpPr>
          <p:cNvPr id="18" name="矩形 17"/>
          <p:cNvSpPr/>
          <p:nvPr/>
        </p:nvSpPr>
        <p:spPr>
          <a:xfrm>
            <a:off x="761251"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9" name="矩形 18"/>
          <p:cNvSpPr/>
          <p:nvPr/>
        </p:nvSpPr>
        <p:spPr>
          <a:xfrm>
            <a:off x="4067846"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消费习惯</a:t>
            </a:r>
          </a:p>
        </p:txBody>
      </p:sp>
      <p:sp>
        <p:nvSpPr>
          <p:cNvPr id="20" name="矩形 19"/>
          <p:cNvSpPr/>
          <p:nvPr/>
        </p:nvSpPr>
        <p:spPr>
          <a:xfrm>
            <a:off x="3456475"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矩形 20"/>
          <p:cNvSpPr/>
          <p:nvPr/>
        </p:nvSpPr>
        <p:spPr>
          <a:xfrm>
            <a:off x="6763070"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政策扶持</a:t>
            </a:r>
          </a:p>
        </p:txBody>
      </p:sp>
      <p:sp>
        <p:nvSpPr>
          <p:cNvPr id="22" name="矩形 21"/>
          <p:cNvSpPr/>
          <p:nvPr/>
        </p:nvSpPr>
        <p:spPr>
          <a:xfrm>
            <a:off x="6151699"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3" name="矩形 22"/>
          <p:cNvSpPr/>
          <p:nvPr/>
        </p:nvSpPr>
        <p:spPr>
          <a:xfrm>
            <a:off x="9458294"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其它内容</a:t>
            </a:r>
          </a:p>
        </p:txBody>
      </p:sp>
      <p:sp>
        <p:nvSpPr>
          <p:cNvPr id="24" name="矩形 23"/>
          <p:cNvSpPr/>
          <p:nvPr/>
        </p:nvSpPr>
        <p:spPr>
          <a:xfrm>
            <a:off x="8846923"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grpSp>
        <p:nvGrpSpPr>
          <p:cNvPr id="3" name="组合 2"/>
          <p:cNvGrpSpPr/>
          <p:nvPr/>
        </p:nvGrpSpPr>
        <p:grpSpPr>
          <a:xfrm>
            <a:off x="3756040" y="2359895"/>
            <a:ext cx="1838384" cy="1838619"/>
            <a:chOff x="3755735" y="2359893"/>
            <a:chExt cx="1838623" cy="1838619"/>
          </a:xfrm>
        </p:grpSpPr>
        <p:sp>
          <p:nvSpPr>
            <p:cNvPr id="7" name="五角星 6"/>
            <p:cNvSpPr/>
            <p:nvPr/>
          </p:nvSpPr>
          <p:spPr>
            <a:xfrm>
              <a:off x="3755735" y="2359893"/>
              <a:ext cx="1838623" cy="1838619"/>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5" name="图片 24"/>
            <p:cNvPicPr>
              <a:picLocks noChangeAspect="1"/>
            </p:cNvPicPr>
            <p:nvPr/>
          </p:nvPicPr>
          <p:blipFill>
            <a:blip r:embed="rId2" cstate="print">
              <a:biLevel thresh="25000"/>
              <a:extLst>
                <a:ext uri="{28A0092B-C50C-407E-A947-70E740481C1C}">
                  <a14:useLocalDpi xmlns:a14="http://schemas.microsoft.com/office/drawing/2010/main" xmlns="" val="0"/>
                </a:ext>
              </a:extLst>
            </a:blip>
            <a:stretch>
              <a:fillRect/>
            </a:stretch>
          </p:blipFill>
          <p:spPr>
            <a:xfrm>
              <a:off x="4076241" y="2758984"/>
              <a:ext cx="1250534" cy="1250534"/>
            </a:xfrm>
            <a:prstGeom prst="rect">
              <a:avLst/>
            </a:prstGeom>
          </p:spPr>
        </p:pic>
      </p:grpSp>
      <p:grpSp>
        <p:nvGrpSpPr>
          <p:cNvPr id="29" name="组合 28"/>
          <p:cNvGrpSpPr/>
          <p:nvPr/>
        </p:nvGrpSpPr>
        <p:grpSpPr>
          <a:xfrm>
            <a:off x="9206790" y="2359892"/>
            <a:ext cx="1838384" cy="1838620"/>
            <a:chOff x="9207194" y="2359892"/>
            <a:chExt cx="1838623" cy="1838620"/>
          </a:xfrm>
        </p:grpSpPr>
        <p:sp>
          <p:nvSpPr>
            <p:cNvPr id="10" name="五角星 9"/>
            <p:cNvSpPr/>
            <p:nvPr/>
          </p:nvSpPr>
          <p:spPr>
            <a:xfrm>
              <a:off x="9207194" y="2359892"/>
              <a:ext cx="1838623" cy="1838620"/>
            </a:xfrm>
            <a:prstGeom prst="star5">
              <a:avLst>
                <a:gd name="adj" fmla="val 36401"/>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6" name="图片 25"/>
            <p:cNvPicPr>
              <a:picLocks noChangeAspect="1"/>
            </p:cNvPicPr>
            <p:nvPr/>
          </p:nvPicPr>
          <p:blipFill>
            <a:blip r:embed="rId3" cstate="print">
              <a:biLevel thresh="25000"/>
              <a:extLst>
                <a:ext uri="{28A0092B-C50C-407E-A947-70E740481C1C}">
                  <a14:useLocalDpi xmlns:a14="http://schemas.microsoft.com/office/drawing/2010/main" xmlns="" val="0"/>
                </a:ext>
              </a:extLst>
            </a:blip>
            <a:stretch>
              <a:fillRect/>
            </a:stretch>
          </p:blipFill>
          <p:spPr>
            <a:xfrm>
              <a:off x="9516905" y="2758984"/>
              <a:ext cx="1219200" cy="1219200"/>
            </a:xfrm>
            <a:prstGeom prst="rect">
              <a:avLst/>
            </a:prstGeom>
          </p:spPr>
        </p:pic>
      </p:grpSp>
      <p:grpSp>
        <p:nvGrpSpPr>
          <p:cNvPr id="4" name="组合 3"/>
          <p:cNvGrpSpPr/>
          <p:nvPr/>
        </p:nvGrpSpPr>
        <p:grpSpPr>
          <a:xfrm>
            <a:off x="6481416" y="2359891"/>
            <a:ext cx="1838384" cy="1838623"/>
            <a:chOff x="6481465" y="2359889"/>
            <a:chExt cx="1838623" cy="1838623"/>
          </a:xfrm>
        </p:grpSpPr>
        <p:sp>
          <p:nvSpPr>
            <p:cNvPr id="9" name="五角星 8"/>
            <p:cNvSpPr/>
            <p:nvPr/>
          </p:nvSpPr>
          <p:spPr>
            <a:xfrm>
              <a:off x="6481465" y="2359889"/>
              <a:ext cx="1838623" cy="183862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7" name="图片 26"/>
            <p:cNvPicPr>
              <a:picLocks noChangeAspect="1"/>
            </p:cNvPicPr>
            <p:nvPr/>
          </p:nvPicPr>
          <p:blipFill>
            <a:blip r:embed="rId4" cstate="print">
              <a:biLevel thresh="25000"/>
              <a:extLst>
                <a:ext uri="{28A0092B-C50C-407E-A947-70E740481C1C}">
                  <a14:useLocalDpi xmlns:a14="http://schemas.microsoft.com/office/drawing/2010/main" xmlns="" val="0"/>
                </a:ext>
              </a:extLst>
            </a:blip>
            <a:stretch>
              <a:fillRect/>
            </a:stretch>
          </p:blipFill>
          <p:spPr>
            <a:xfrm>
              <a:off x="6803150" y="2810976"/>
              <a:ext cx="1219200" cy="1219200"/>
            </a:xfrm>
            <a:prstGeom prst="rect">
              <a:avLst/>
            </a:prstGeom>
          </p:spPr>
        </p:pic>
      </p:grpSp>
      <p:grpSp>
        <p:nvGrpSpPr>
          <p:cNvPr id="2" name="组合 1"/>
          <p:cNvGrpSpPr/>
          <p:nvPr/>
        </p:nvGrpSpPr>
        <p:grpSpPr>
          <a:xfrm>
            <a:off x="1030665" y="2359895"/>
            <a:ext cx="1838384" cy="1838619"/>
            <a:chOff x="1030005" y="2359893"/>
            <a:chExt cx="1838623" cy="1838619"/>
          </a:xfrm>
        </p:grpSpPr>
        <p:sp>
          <p:nvSpPr>
            <p:cNvPr id="8" name="五角星 7"/>
            <p:cNvSpPr/>
            <p:nvPr/>
          </p:nvSpPr>
          <p:spPr>
            <a:xfrm>
              <a:off x="1030005" y="2359893"/>
              <a:ext cx="1838623" cy="1838619"/>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8" name="图片 2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88775" y="2774651"/>
              <a:ext cx="1219201" cy="1219200"/>
            </a:xfrm>
            <a:prstGeom prst="rect">
              <a:avLst/>
            </a:prstGeom>
          </p:spPr>
        </p:pic>
      </p:grpSp>
      <p:sp>
        <p:nvSpPr>
          <p:cNvPr id="5" name="标题 4"/>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500"/>
                            </p:stCondLst>
                            <p:childTnLst>
                              <p:par>
                                <p:cTn id="35" presetID="3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par>
                          <p:cTn id="41" fill="hold">
                            <p:stCondLst>
                              <p:cond delay="4500"/>
                            </p:stCondLst>
                            <p:childTnLst>
                              <p:par>
                                <p:cTn id="42" presetID="3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anim calcmode="lin" valueType="num">
                                      <p:cBhvr>
                                        <p:cTn id="46" dur="1000" fill="hold"/>
                                        <p:tgtEl>
                                          <p:spTgt spid="20"/>
                                        </p:tgtEl>
                                        <p:attrNameLst>
                                          <p:attrName>style.rotation</p:attrName>
                                        </p:attrNameLst>
                                      </p:cBhvr>
                                      <p:tavLst>
                                        <p:tav tm="0">
                                          <p:val>
                                            <p:fltVal val="90"/>
                                          </p:val>
                                        </p:tav>
                                        <p:tav tm="100000">
                                          <p:val>
                                            <p:fltVal val="0"/>
                                          </p:val>
                                        </p:tav>
                                      </p:tavLst>
                                    </p:anim>
                                    <p:animEffect transition="in" filter="fade">
                                      <p:cBhvr>
                                        <p:cTn id="47" dur="1000"/>
                                        <p:tgtEl>
                                          <p:spTgt spid="2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6500"/>
                            </p:stCondLst>
                            <p:childTnLst>
                              <p:par>
                                <p:cTn id="59" presetID="31"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par>
                          <p:cTn id="65" fill="hold">
                            <p:stCondLst>
                              <p:cond delay="7500"/>
                            </p:stCondLst>
                            <p:childTnLst>
                              <p:par>
                                <p:cTn id="66" presetID="31"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 calcmode="lin" valueType="num">
                                      <p:cBhvr>
                                        <p:cTn id="70" dur="1000" fill="hold"/>
                                        <p:tgtEl>
                                          <p:spTgt spid="22"/>
                                        </p:tgtEl>
                                        <p:attrNameLst>
                                          <p:attrName>style.rotation</p:attrName>
                                        </p:attrNameLst>
                                      </p:cBhvr>
                                      <p:tavLst>
                                        <p:tav tm="0">
                                          <p:val>
                                            <p:fltVal val="90"/>
                                          </p:val>
                                        </p:tav>
                                        <p:tav tm="100000">
                                          <p:val>
                                            <p:fltVal val="0"/>
                                          </p:val>
                                        </p:tav>
                                      </p:tavLst>
                                    </p:anim>
                                    <p:animEffect transition="in" filter="fade">
                                      <p:cBhvr>
                                        <p:cTn id="71" dur="1000"/>
                                        <p:tgtEl>
                                          <p:spTgt spid="2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par>
                          <p:cTn id="82" fill="hold">
                            <p:stCondLst>
                              <p:cond delay="9500"/>
                            </p:stCondLst>
                            <p:childTnLst>
                              <p:par>
                                <p:cTn id="83" presetID="31"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fltVal val="0"/>
                                          </p:val>
                                        </p:tav>
                                        <p:tav tm="100000">
                                          <p:val>
                                            <p:strVal val="#ppt_w"/>
                                          </p:val>
                                        </p:tav>
                                      </p:tavLst>
                                    </p:anim>
                                    <p:anim calcmode="lin" valueType="num">
                                      <p:cBhvr>
                                        <p:cTn id="86" dur="1000" fill="hold"/>
                                        <p:tgtEl>
                                          <p:spTgt spid="23"/>
                                        </p:tgtEl>
                                        <p:attrNameLst>
                                          <p:attrName>ppt_h</p:attrName>
                                        </p:attrNameLst>
                                      </p:cBhvr>
                                      <p:tavLst>
                                        <p:tav tm="0">
                                          <p:val>
                                            <p:fltVal val="0"/>
                                          </p:val>
                                        </p:tav>
                                        <p:tav tm="100000">
                                          <p:val>
                                            <p:strVal val="#ppt_h"/>
                                          </p:val>
                                        </p:tav>
                                      </p:tavLst>
                                    </p:anim>
                                    <p:anim calcmode="lin" valueType="num">
                                      <p:cBhvr>
                                        <p:cTn id="87" dur="1000" fill="hold"/>
                                        <p:tgtEl>
                                          <p:spTgt spid="23"/>
                                        </p:tgtEl>
                                        <p:attrNameLst>
                                          <p:attrName>style.rotation</p:attrName>
                                        </p:attrNameLst>
                                      </p:cBhvr>
                                      <p:tavLst>
                                        <p:tav tm="0">
                                          <p:val>
                                            <p:fltVal val="90"/>
                                          </p:val>
                                        </p:tav>
                                        <p:tav tm="100000">
                                          <p:val>
                                            <p:fltVal val="0"/>
                                          </p:val>
                                        </p:tav>
                                      </p:tavLst>
                                    </p:anim>
                                    <p:animEffect transition="in" filter="fade">
                                      <p:cBhvr>
                                        <p:cTn id="88" dur="1000"/>
                                        <p:tgtEl>
                                          <p:spTgt spid="23"/>
                                        </p:tgtEl>
                                      </p:cBhvr>
                                    </p:animEffect>
                                  </p:childTnLst>
                                </p:cTn>
                              </p:par>
                            </p:childTnLst>
                          </p:cTn>
                        </p:par>
                        <p:par>
                          <p:cTn id="89" fill="hold">
                            <p:stCondLst>
                              <p:cond delay="10500"/>
                            </p:stCondLst>
                            <p:childTnLst>
                              <p:par>
                                <p:cTn id="90" presetID="31"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fltVal val="0"/>
                                          </p:val>
                                        </p:tav>
                                        <p:tav tm="100000">
                                          <p:val>
                                            <p:strVal val="#ppt_w"/>
                                          </p:val>
                                        </p:tav>
                                      </p:tavLst>
                                    </p:anim>
                                    <p:anim calcmode="lin" valueType="num">
                                      <p:cBhvr>
                                        <p:cTn id="93" dur="1000" fill="hold"/>
                                        <p:tgtEl>
                                          <p:spTgt spid="24"/>
                                        </p:tgtEl>
                                        <p:attrNameLst>
                                          <p:attrName>ppt_h</p:attrName>
                                        </p:attrNameLst>
                                      </p:cBhvr>
                                      <p:tavLst>
                                        <p:tav tm="0">
                                          <p:val>
                                            <p:fltVal val="0"/>
                                          </p:val>
                                        </p:tav>
                                        <p:tav tm="100000">
                                          <p:val>
                                            <p:strVal val="#ppt_h"/>
                                          </p:val>
                                        </p:tav>
                                      </p:tavLst>
                                    </p:anim>
                                    <p:anim calcmode="lin" valueType="num">
                                      <p:cBhvr>
                                        <p:cTn id="94" dur="1000" fill="hold"/>
                                        <p:tgtEl>
                                          <p:spTgt spid="24"/>
                                        </p:tgtEl>
                                        <p:attrNameLst>
                                          <p:attrName>style.rotation</p:attrName>
                                        </p:attrNameLst>
                                      </p:cBhvr>
                                      <p:tavLst>
                                        <p:tav tm="0">
                                          <p:val>
                                            <p:fltVal val="90"/>
                                          </p:val>
                                        </p:tav>
                                        <p:tav tm="100000">
                                          <p:val>
                                            <p:fltVal val="0"/>
                                          </p:val>
                                        </p:tav>
                                      </p:tavLst>
                                    </p:anim>
                                    <p:animEffect transition="in" filter="fade">
                                      <p:cBhvr>
                                        <p:cTn id="9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69614" y="4364691"/>
            <a:ext cx="1346235" cy="1346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4518525" y="4364691"/>
            <a:ext cx="1346235" cy="1346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536157" y="2497197"/>
            <a:ext cx="1346235" cy="1346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485068" y="2497197"/>
            <a:ext cx="1346235" cy="1346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8222330" y="2435421"/>
            <a:ext cx="182431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整体规模小</a:t>
            </a:r>
          </a:p>
        </p:txBody>
      </p:sp>
      <p:sp>
        <p:nvSpPr>
          <p:cNvPr id="11" name="矩形 10"/>
          <p:cNvSpPr/>
          <p:nvPr/>
        </p:nvSpPr>
        <p:spPr>
          <a:xfrm>
            <a:off x="8222330" y="2860932"/>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2" name="矩形 11"/>
          <p:cNvSpPr/>
          <p:nvPr/>
        </p:nvSpPr>
        <p:spPr>
          <a:xfrm>
            <a:off x="2644143" y="2472336"/>
            <a:ext cx="1506223"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处起步阶段</a:t>
            </a:r>
          </a:p>
        </p:txBody>
      </p:sp>
      <p:sp>
        <p:nvSpPr>
          <p:cNvPr id="13" name="矩形 12"/>
          <p:cNvSpPr/>
          <p:nvPr/>
        </p:nvSpPr>
        <p:spPr>
          <a:xfrm>
            <a:off x="1450362" y="2872448"/>
            <a:ext cx="2700004"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4" name="矩形 13"/>
          <p:cNvSpPr/>
          <p:nvPr/>
        </p:nvSpPr>
        <p:spPr>
          <a:xfrm>
            <a:off x="8253169" y="4259014"/>
            <a:ext cx="1831387"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市场认识较低</a:t>
            </a:r>
          </a:p>
        </p:txBody>
      </p:sp>
      <p:sp>
        <p:nvSpPr>
          <p:cNvPr id="18" name="矩形 17"/>
          <p:cNvSpPr/>
          <p:nvPr/>
        </p:nvSpPr>
        <p:spPr>
          <a:xfrm>
            <a:off x="8253169" y="4684526"/>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9" name="矩形 18"/>
          <p:cNvSpPr/>
          <p:nvPr/>
        </p:nvSpPr>
        <p:spPr>
          <a:xfrm>
            <a:off x="2445568" y="4301528"/>
            <a:ext cx="184307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市场占有率低</a:t>
            </a:r>
          </a:p>
        </p:txBody>
      </p:sp>
      <p:sp>
        <p:nvSpPr>
          <p:cNvPr id="20" name="矩形 19"/>
          <p:cNvSpPr/>
          <p:nvPr/>
        </p:nvSpPr>
        <p:spPr>
          <a:xfrm>
            <a:off x="1481201" y="4696040"/>
            <a:ext cx="2700004" cy="1052596"/>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矩形 20"/>
          <p:cNvSpPr/>
          <p:nvPr/>
        </p:nvSpPr>
        <p:spPr>
          <a:xfrm>
            <a:off x="4822574" y="2681642"/>
            <a:ext cx="606713" cy="1107996"/>
          </a:xfrm>
          <a:prstGeom prst="rect">
            <a:avLst/>
          </a:prstGeom>
        </p:spPr>
        <p:txBody>
          <a:bodyPr wrap="square">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S</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4831038" y="4473583"/>
            <a:ext cx="606713" cy="1107996"/>
          </a:xfrm>
          <a:prstGeom prst="rect">
            <a:avLst/>
          </a:prstGeom>
        </p:spPr>
        <p:txBody>
          <a:bodyPr wrap="square">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T</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6690055" y="2727811"/>
            <a:ext cx="1038440" cy="1015663"/>
          </a:xfrm>
          <a:prstGeom prst="rect">
            <a:avLst/>
          </a:prstGeom>
        </p:spPr>
        <p:txBody>
          <a:bodyPr wrap="square">
            <a:spAutoFit/>
          </a:bodyPr>
          <a:lstStyle/>
          <a:p>
            <a:r>
              <a:rPr lang="en-US" altLang="zh-CN" sz="6000" b="1" dirty="0">
                <a:solidFill>
                  <a:prstClr val="white"/>
                </a:solidFill>
                <a:latin typeface="微软雅黑" panose="020B0503020204020204" pitchFamily="34" charset="-122"/>
                <a:ea typeface="微软雅黑" panose="020B0503020204020204" pitchFamily="34" charset="-122"/>
              </a:rPr>
              <a:t>W</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6822267" y="4469089"/>
            <a:ext cx="606713" cy="1107996"/>
          </a:xfrm>
          <a:prstGeom prst="rect">
            <a:avLst/>
          </a:prstGeom>
        </p:spPr>
        <p:txBody>
          <a:bodyPr wrap="square">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O</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par>
                          <p:cTn id="25" fill="hold">
                            <p:stCondLst>
                              <p:cond delay="69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25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9"/>
                                        </p:tgtEl>
                                      </p:cBhvr>
                                    </p:animEffect>
                                  </p:childTnLst>
                                </p:cTn>
                              </p:par>
                            </p:childTnLst>
                          </p:cTn>
                        </p:par>
                        <p:par>
                          <p:cTn id="41" fill="hold">
                            <p:stCondLst>
                              <p:cond delay="32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514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
                                        </p:tgtEl>
                                      </p:cBhvr>
                                    </p:animEffect>
                                  </p:childTnLst>
                                </p:cTn>
                              </p:par>
                            </p:childTnLst>
                          </p:cTn>
                        </p:par>
                        <p:par>
                          <p:cTn id="57" fill="hold">
                            <p:stCondLst>
                              <p:cond delay="58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p:stCondLst>
                              <p:cond delay="79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 calcmode="lin" valueType="num">
                                      <p:cBhvr>
                                        <p:cTn id="7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4"/>
                                        </p:tgtEl>
                                      </p:cBhvr>
                                    </p:animEffect>
                                  </p:childTnLst>
                                </p:cTn>
                              </p:par>
                            </p:childTnLst>
                          </p:cTn>
                        </p:par>
                        <p:par>
                          <p:cTn id="73" fill="hold">
                            <p:stCondLst>
                              <p:cond delay="869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8"/>
                                        </p:tgtEl>
                                        <p:attrNameLst>
                                          <p:attrName>ppt_y</p:attrName>
                                        </p:attrNameLst>
                                      </p:cBhvr>
                                      <p:tavLst>
                                        <p:tav tm="0">
                                          <p:val>
                                            <p:strVal val="#ppt_y"/>
                                          </p:val>
                                        </p:tav>
                                        <p:tav tm="100000">
                                          <p:val>
                                            <p:strVal val="#ppt_y"/>
                                          </p:val>
                                        </p:tav>
                                      </p:tavLst>
                                    </p:anim>
                                    <p:anim calcmode="lin" valueType="num">
                                      <p:cBhvr>
                                        <p:cTn id="7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a:spLocks noChangeArrowheads="1"/>
          </p:cNvSpPr>
          <p:nvPr/>
        </p:nvSpPr>
        <p:spPr bwMode="auto">
          <a:xfrm>
            <a:off x="2523006" y="2368550"/>
            <a:ext cx="2047801" cy="1765300"/>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1"/>
          <p:cNvSpPr>
            <a:spLocks noChangeArrowheads="1"/>
          </p:cNvSpPr>
          <p:nvPr/>
        </p:nvSpPr>
        <p:spPr bwMode="auto">
          <a:xfrm>
            <a:off x="4196478" y="3251201"/>
            <a:ext cx="2047801" cy="1765300"/>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2"/>
          <p:cNvSpPr>
            <a:spLocks noChangeArrowheads="1"/>
          </p:cNvSpPr>
          <p:nvPr/>
        </p:nvSpPr>
        <p:spPr bwMode="auto">
          <a:xfrm>
            <a:off x="5869950" y="2368550"/>
            <a:ext cx="2047801" cy="1765300"/>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43"/>
          <p:cNvSpPr>
            <a:spLocks noChangeArrowheads="1"/>
          </p:cNvSpPr>
          <p:nvPr/>
        </p:nvSpPr>
        <p:spPr bwMode="auto">
          <a:xfrm>
            <a:off x="7543422" y="3251201"/>
            <a:ext cx="2047801" cy="1765300"/>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六边形 101"/>
          <p:cNvSpPr>
            <a:spLocks noChangeArrowheads="1"/>
          </p:cNvSpPr>
          <p:nvPr/>
        </p:nvSpPr>
        <p:spPr bwMode="auto">
          <a:xfrm>
            <a:off x="849997" y="3251201"/>
            <a:ext cx="2047608" cy="1765300"/>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六边形 102"/>
          <p:cNvSpPr>
            <a:spLocks noChangeArrowheads="1"/>
          </p:cNvSpPr>
          <p:nvPr/>
        </p:nvSpPr>
        <p:spPr bwMode="auto">
          <a:xfrm>
            <a:off x="9216620" y="2393951"/>
            <a:ext cx="2047608" cy="1765300"/>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xmlns="">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103"/>
          <p:cNvSpPr>
            <a:spLocks noChangeArrowheads="1"/>
          </p:cNvSpPr>
          <p:nvPr/>
        </p:nvSpPr>
        <p:spPr bwMode="auto">
          <a:xfrm>
            <a:off x="2751672" y="2979740"/>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04"/>
          <p:cNvSpPr>
            <a:spLocks noChangeArrowheads="1"/>
          </p:cNvSpPr>
          <p:nvPr/>
        </p:nvSpPr>
        <p:spPr bwMode="auto">
          <a:xfrm>
            <a:off x="4494520" y="3924301"/>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105"/>
          <p:cNvSpPr>
            <a:spLocks noChangeArrowheads="1"/>
          </p:cNvSpPr>
          <p:nvPr/>
        </p:nvSpPr>
        <p:spPr bwMode="auto">
          <a:xfrm>
            <a:off x="6105621" y="3040065"/>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06"/>
          <p:cNvSpPr>
            <a:spLocks noChangeArrowheads="1"/>
          </p:cNvSpPr>
          <p:nvPr/>
        </p:nvSpPr>
        <p:spPr bwMode="auto">
          <a:xfrm>
            <a:off x="7723074" y="3867152"/>
            <a:ext cx="1569643" cy="507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Freeform 2345"/>
          <p:cNvSpPr>
            <a:spLocks noEditPoints="1" noChangeArrowheads="1"/>
          </p:cNvSpPr>
          <p:nvPr/>
        </p:nvSpPr>
        <p:spPr bwMode="auto">
          <a:xfrm>
            <a:off x="1588088" y="3675064"/>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345"/>
          <p:cNvSpPr>
            <a:spLocks noEditPoints="1" noChangeArrowheads="1"/>
          </p:cNvSpPr>
          <p:nvPr/>
        </p:nvSpPr>
        <p:spPr bwMode="auto">
          <a:xfrm>
            <a:off x="9930902" y="2779715"/>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37"/>
          <p:cNvSpPr txBox="1"/>
          <p:nvPr/>
        </p:nvSpPr>
        <p:spPr>
          <a:xfrm>
            <a:off x="2358261"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5621603"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7"/>
          <p:cNvSpPr txBox="1"/>
          <p:nvPr/>
        </p:nvSpPr>
        <p:spPr>
          <a:xfrm>
            <a:off x="4273921" y="5157193"/>
            <a:ext cx="2296148" cy="1253666"/>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smtClean="0">
                <a:solidFill>
                  <a:schemeClr val="tx1">
                    <a:lumMod val="50000"/>
                    <a:lumOff val="50000"/>
                  </a:schemeClr>
                </a:solidFill>
                <a:latin typeface="微软雅黑" panose="020B0503020204020204" pitchFamily="34" charset="-122"/>
                <a:ea typeface="微软雅黑" panose="020B0503020204020204" pitchFamily="34" charset="-122"/>
              </a:rPr>
              <a:t>亮亮图文旗舰店</a:t>
            </a:r>
          </a:p>
          <a:p>
            <a:pPr>
              <a:lnSpc>
                <a:spcPct val="130000"/>
              </a:lnSpc>
              <a:buClr>
                <a:srgbClr val="5ADAB0"/>
              </a:buClr>
              <a:buSzPct val="50000"/>
              <a:defRPr/>
            </a:pP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7537263"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P spid="23" grpId="0"/>
      <p:bldP spid="24" grpId="0"/>
      <p:bldP spid="25" grpId="0" animBg="1"/>
      <p:bldP spid="26" grpId="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832060" y="2050955"/>
            <a:ext cx="2879948" cy="858311"/>
          </a:xfrm>
          <a:prstGeom prst="rightArrow">
            <a:avLst>
              <a:gd name="adj1" fmla="val 64939"/>
              <a:gd name="adj2" fmla="val 64858"/>
            </a:avLst>
          </a:pr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3" name="右箭头 2"/>
          <p:cNvSpPr/>
          <p:nvPr/>
        </p:nvSpPr>
        <p:spPr>
          <a:xfrm>
            <a:off x="2832060" y="3005276"/>
            <a:ext cx="2879948" cy="858311"/>
          </a:xfrm>
          <a:prstGeom prst="rightArrow">
            <a:avLst>
              <a:gd name="adj1" fmla="val 64939"/>
              <a:gd name="adj2" fmla="val 64858"/>
            </a:avLst>
          </a:pr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4" name="右箭头 3"/>
          <p:cNvSpPr/>
          <p:nvPr/>
        </p:nvSpPr>
        <p:spPr>
          <a:xfrm>
            <a:off x="2832060" y="4045767"/>
            <a:ext cx="2879948" cy="858311"/>
          </a:xfrm>
          <a:prstGeom prst="rightArrow">
            <a:avLst>
              <a:gd name="adj1" fmla="val 64939"/>
              <a:gd name="adj2" fmla="val 64858"/>
            </a:avLst>
          </a:pr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5" name="右箭头 4"/>
          <p:cNvSpPr/>
          <p:nvPr/>
        </p:nvSpPr>
        <p:spPr>
          <a:xfrm>
            <a:off x="2832060" y="5000088"/>
            <a:ext cx="2879948" cy="858311"/>
          </a:xfrm>
          <a:prstGeom prst="rightArrow">
            <a:avLst>
              <a:gd name="adj1" fmla="val 64939"/>
              <a:gd name="adj2" fmla="val 64858"/>
            </a:avLst>
          </a:pr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6" name="矩形 8"/>
          <p:cNvSpPr/>
          <p:nvPr/>
        </p:nvSpPr>
        <p:spPr>
          <a:xfrm>
            <a:off x="798" y="590540"/>
            <a:ext cx="2831833" cy="2168911"/>
          </a:xfrm>
          <a:custGeom>
            <a:avLst/>
            <a:gdLst/>
            <a:ahLst/>
            <a:cxnLst/>
            <a:rect l="l" t="t" r="r" b="b"/>
            <a:pathLst>
              <a:path w="2124151" h="2168910">
                <a:moveTo>
                  <a:pt x="0" y="0"/>
                </a:moveTo>
                <a:lnTo>
                  <a:pt x="2124151" y="1617230"/>
                </a:lnTo>
                <a:lnTo>
                  <a:pt x="2124151" y="2168910"/>
                </a:lnTo>
                <a:lnTo>
                  <a:pt x="0" y="976562"/>
                </a:lnTo>
                <a:close/>
              </a:path>
            </a:pathLst>
          </a:cu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7" name="矩形 8"/>
          <p:cNvSpPr/>
          <p:nvPr/>
        </p:nvSpPr>
        <p:spPr>
          <a:xfrm>
            <a:off x="35105" y="2164717"/>
            <a:ext cx="2830805" cy="1552316"/>
          </a:xfrm>
          <a:custGeom>
            <a:avLst/>
            <a:gdLst>
              <a:gd name="connsiteX0" fmla="*/ 0 w 2123380"/>
              <a:gd name="connsiteY0" fmla="*/ 0 h 1652524"/>
              <a:gd name="connsiteX1" fmla="*/ 2123380 w 2123380"/>
              <a:gd name="connsiteY1" fmla="*/ 1100844 h 1652524"/>
              <a:gd name="connsiteX2" fmla="*/ 2123380 w 2123380"/>
              <a:gd name="connsiteY2" fmla="*/ 1652524 h 1652524"/>
              <a:gd name="connsiteX3" fmla="*/ 0 w 2123380"/>
              <a:gd name="connsiteY3" fmla="*/ 1100113 h 1652524"/>
              <a:gd name="connsiteX4" fmla="*/ 0 w 2123380"/>
              <a:gd name="connsiteY4" fmla="*/ 0 h 1652524"/>
              <a:gd name="connsiteX0-1" fmla="*/ 0 w 2123380"/>
              <a:gd name="connsiteY0-2" fmla="*/ 0 h 1652524"/>
              <a:gd name="connsiteX1-3" fmla="*/ 2123380 w 2123380"/>
              <a:gd name="connsiteY1-4" fmla="*/ 1100844 h 1652524"/>
              <a:gd name="connsiteX2-5" fmla="*/ 2123380 w 2123380"/>
              <a:gd name="connsiteY2-6" fmla="*/ 1652524 h 1652524"/>
              <a:gd name="connsiteX3-7" fmla="*/ 16934 w 2123380"/>
              <a:gd name="connsiteY3-8" fmla="*/ 1150913 h 1652524"/>
              <a:gd name="connsiteX4-9" fmla="*/ 0 w 2123380"/>
              <a:gd name="connsiteY4-10" fmla="*/ 0 h 1652524"/>
              <a:gd name="connsiteX0-11" fmla="*/ 0 w 2123380"/>
              <a:gd name="connsiteY0-12" fmla="*/ 0 h 1652524"/>
              <a:gd name="connsiteX1-13" fmla="*/ 2123380 w 2123380"/>
              <a:gd name="connsiteY1-14" fmla="*/ 1100844 h 1652524"/>
              <a:gd name="connsiteX2-15" fmla="*/ 2123380 w 2123380"/>
              <a:gd name="connsiteY2-16" fmla="*/ 1652524 h 1652524"/>
              <a:gd name="connsiteX3-17" fmla="*/ 1 w 2123380"/>
              <a:gd name="connsiteY3-18" fmla="*/ 1133979 h 1652524"/>
              <a:gd name="connsiteX4-19" fmla="*/ 0 w 2123380"/>
              <a:gd name="connsiteY4-20" fmla="*/ 0 h 1652524"/>
              <a:gd name="connsiteX0-21" fmla="*/ 25051 w 2123379"/>
              <a:gd name="connsiteY0-22" fmla="*/ 0 h 1552316"/>
              <a:gd name="connsiteX1-23" fmla="*/ 2123379 w 2123379"/>
              <a:gd name="connsiteY1-24" fmla="*/ 1000636 h 1552316"/>
              <a:gd name="connsiteX2-25" fmla="*/ 2123379 w 2123379"/>
              <a:gd name="connsiteY2-26" fmla="*/ 1552316 h 1552316"/>
              <a:gd name="connsiteX3-27" fmla="*/ 0 w 2123379"/>
              <a:gd name="connsiteY3-28" fmla="*/ 1033771 h 1552316"/>
              <a:gd name="connsiteX4-29" fmla="*/ 25051 w 2123379"/>
              <a:gd name="connsiteY4-30" fmla="*/ 0 h 1552316"/>
              <a:gd name="connsiteX0-31" fmla="*/ 0 w 2123380"/>
              <a:gd name="connsiteY0-32" fmla="*/ 0 h 1552316"/>
              <a:gd name="connsiteX1-33" fmla="*/ 2123380 w 2123380"/>
              <a:gd name="connsiteY1-34" fmla="*/ 1000636 h 1552316"/>
              <a:gd name="connsiteX2-35" fmla="*/ 2123380 w 2123380"/>
              <a:gd name="connsiteY2-36" fmla="*/ 1552316 h 1552316"/>
              <a:gd name="connsiteX3-37" fmla="*/ 1 w 2123380"/>
              <a:gd name="connsiteY3-38" fmla="*/ 1033771 h 1552316"/>
              <a:gd name="connsiteX4-39" fmla="*/ 0 w 2123380"/>
              <a:gd name="connsiteY4-40" fmla="*/ 0 h 155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8" name="矩形 8"/>
          <p:cNvSpPr/>
          <p:nvPr/>
        </p:nvSpPr>
        <p:spPr>
          <a:xfrm>
            <a:off x="794" y="3815017"/>
            <a:ext cx="2831266" cy="1151856"/>
          </a:xfrm>
          <a:custGeom>
            <a:avLst/>
            <a:gdLst>
              <a:gd name="connsiteX0" fmla="*/ 0 w 2123726"/>
              <a:gd name="connsiteY0" fmla="*/ 0 h 1202656"/>
              <a:gd name="connsiteX1" fmla="*/ 2123726 w 2123726"/>
              <a:gd name="connsiteY1" fmla="*/ 377019 h 1202656"/>
              <a:gd name="connsiteX2" fmla="*/ 2123726 w 2123726"/>
              <a:gd name="connsiteY2" fmla="*/ 928699 h 1202656"/>
              <a:gd name="connsiteX3" fmla="*/ 0 w 2123726"/>
              <a:gd name="connsiteY3" fmla="*/ 1202656 h 1202656"/>
              <a:gd name="connsiteX4" fmla="*/ 0 w 2123726"/>
              <a:gd name="connsiteY4" fmla="*/ 0 h 1202656"/>
              <a:gd name="connsiteX0-1" fmla="*/ 0 w 2123726"/>
              <a:gd name="connsiteY0-2" fmla="*/ 0 h 1151856"/>
              <a:gd name="connsiteX1-3" fmla="*/ 2123726 w 2123726"/>
              <a:gd name="connsiteY1-4" fmla="*/ 377019 h 1151856"/>
              <a:gd name="connsiteX2-5" fmla="*/ 2123726 w 2123726"/>
              <a:gd name="connsiteY2-6" fmla="*/ 928699 h 1151856"/>
              <a:gd name="connsiteX3-7" fmla="*/ 0 w 2123726"/>
              <a:gd name="connsiteY3-8" fmla="*/ 1151856 h 1151856"/>
              <a:gd name="connsiteX4-9" fmla="*/ 0 w 2123726"/>
              <a:gd name="connsiteY4-10" fmla="*/ 0 h 11518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726" h="1151856">
                <a:moveTo>
                  <a:pt x="0" y="0"/>
                </a:moveTo>
                <a:lnTo>
                  <a:pt x="2123726" y="377019"/>
                </a:lnTo>
                <a:lnTo>
                  <a:pt x="2123726" y="928699"/>
                </a:lnTo>
                <a:lnTo>
                  <a:pt x="0" y="1151856"/>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9" name="矩形 8"/>
          <p:cNvSpPr/>
          <p:nvPr/>
        </p:nvSpPr>
        <p:spPr>
          <a:xfrm>
            <a:off x="794" y="5162461"/>
            <a:ext cx="2847192" cy="1338880"/>
          </a:xfrm>
          <a:custGeom>
            <a:avLst/>
            <a:gdLst/>
            <a:ahLst/>
            <a:cxnLst/>
            <a:rect l="l" t="t" r="r" b="b"/>
            <a:pathLst>
              <a:path w="2135672" h="1338880">
                <a:moveTo>
                  <a:pt x="2135672" y="0"/>
                </a:moveTo>
                <a:lnTo>
                  <a:pt x="2135672" y="551680"/>
                </a:lnTo>
                <a:lnTo>
                  <a:pt x="0" y="1338880"/>
                </a:lnTo>
                <a:lnTo>
                  <a:pt x="0" y="302772"/>
                </a:lnTo>
                <a:close/>
              </a:path>
            </a:pathLst>
          </a:cu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18" name="TextBox 47"/>
          <p:cNvSpPr>
            <a:spLocks noChangeArrowheads="1"/>
          </p:cNvSpPr>
          <p:nvPr/>
        </p:nvSpPr>
        <p:spPr bwMode="auto">
          <a:xfrm>
            <a:off x="5712008" y="2132856"/>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5712008" y="3069059"/>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7"/>
          <p:cNvSpPr>
            <a:spLocks noChangeArrowheads="1"/>
          </p:cNvSpPr>
          <p:nvPr/>
        </p:nvSpPr>
        <p:spPr bwMode="auto">
          <a:xfrm>
            <a:off x="5712008" y="4037858"/>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5712008" y="5047074"/>
            <a:ext cx="5951886" cy="763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3312054" y="2221513"/>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23" name="TextBox 22"/>
          <p:cNvSpPr txBox="1"/>
          <p:nvPr/>
        </p:nvSpPr>
        <p:spPr>
          <a:xfrm>
            <a:off x="3312054" y="3188209"/>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24" name="TextBox 23"/>
          <p:cNvSpPr txBox="1"/>
          <p:nvPr/>
        </p:nvSpPr>
        <p:spPr>
          <a:xfrm>
            <a:off x="3312054" y="4228700"/>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25" name="TextBox 24"/>
          <p:cNvSpPr txBox="1"/>
          <p:nvPr/>
        </p:nvSpPr>
        <p:spPr>
          <a:xfrm>
            <a:off x="3312054" y="5187461"/>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p>
        </p:txBody>
      </p:sp>
      <p:sp>
        <p:nvSpPr>
          <p:cNvPr id="10" name="标题 9"/>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8" grpId="0" bldLvl="0" autoUpdateAnimBg="0"/>
      <p:bldP spid="19" grpId="0" bldLvl="0" autoUpdateAnimBg="0"/>
      <p:bldP spid="20" grpId="0" bldLvl="0" autoUpdateAnimBg="0"/>
      <p:bldP spid="21" grpId="0" bldLvl="0" autoUpdateAnimBg="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0"/>
          <p:cNvSpPr txBox="1"/>
          <p:nvPr/>
        </p:nvSpPr>
        <p:spPr>
          <a:xfrm>
            <a:off x="1415480" y="4397833"/>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21"/>
          <p:cNvSpPr txBox="1"/>
          <p:nvPr/>
        </p:nvSpPr>
        <p:spPr>
          <a:xfrm>
            <a:off x="1462989"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20" name="文本框 22"/>
          <p:cNvSpPr txBox="1"/>
          <p:nvPr/>
        </p:nvSpPr>
        <p:spPr>
          <a:xfrm>
            <a:off x="3752247" y="438276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24"/>
          <p:cNvSpPr txBox="1"/>
          <p:nvPr/>
        </p:nvSpPr>
        <p:spPr>
          <a:xfrm>
            <a:off x="6019975" y="4373747"/>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6"/>
          <p:cNvSpPr txBox="1"/>
          <p:nvPr/>
        </p:nvSpPr>
        <p:spPr>
          <a:xfrm>
            <a:off x="8319218" y="438276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049925" y="1814952"/>
            <a:ext cx="1571922" cy="2368064"/>
            <a:chOff x="1537048" y="1217198"/>
            <a:chExt cx="1179095" cy="1776048"/>
          </a:xfrm>
          <a:solidFill>
            <a:srgbClr val="489FB9"/>
          </a:solidFill>
        </p:grpSpPr>
        <p:grpSp>
          <p:nvGrpSpPr>
            <p:cNvPr id="2" name="组合 1"/>
            <p:cNvGrpSpPr/>
            <p:nvPr/>
          </p:nvGrpSpPr>
          <p:grpSpPr>
            <a:xfrm>
              <a:off x="1537048" y="1217198"/>
              <a:ext cx="1179095" cy="1776048"/>
              <a:chOff x="1992063" y="2258145"/>
              <a:chExt cx="1572127" cy="2368064"/>
            </a:xfrm>
            <a:grpFill/>
          </p:grpSpPr>
          <p:sp>
            <p:nvSpPr>
              <p:cNvPr id="3" name="矩形 2"/>
              <p:cNvSpPr/>
              <p:nvPr/>
            </p:nvSpPr>
            <p:spPr>
              <a:xfrm>
                <a:off x="1992063" y="2733241"/>
                <a:ext cx="1572127" cy="1892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314326" y="2258145"/>
                <a:ext cx="927600" cy="914360"/>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6"/>
              <p:cNvSpPr txBox="1"/>
              <p:nvPr/>
            </p:nvSpPr>
            <p:spPr>
              <a:xfrm>
                <a:off x="2419516" y="2533494"/>
                <a:ext cx="856499" cy="461665"/>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rPr>
                  <a:t>8</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6" name="文本框 51"/>
            <p:cNvSpPr txBox="1"/>
            <p:nvPr/>
          </p:nvSpPr>
          <p:spPr>
            <a:xfrm>
              <a:off x="1551194" y="2001785"/>
              <a:ext cx="1131831"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281661" y="1796820"/>
            <a:ext cx="1571923" cy="2386197"/>
            <a:chOff x="3211067" y="1203598"/>
            <a:chExt cx="1179096" cy="1789648"/>
          </a:xfrm>
          <a:solidFill>
            <a:srgbClr val="489FB9"/>
          </a:solidFill>
        </p:grpSpPr>
        <p:grpSp>
          <p:nvGrpSpPr>
            <p:cNvPr id="6" name="组合 5"/>
            <p:cNvGrpSpPr/>
            <p:nvPr/>
          </p:nvGrpSpPr>
          <p:grpSpPr>
            <a:xfrm>
              <a:off x="3211067" y="1203598"/>
              <a:ext cx="1179095" cy="1789648"/>
              <a:chOff x="4225288" y="2240012"/>
              <a:chExt cx="1572127" cy="2386197"/>
            </a:xfrm>
            <a:grpFill/>
          </p:grpSpPr>
          <p:sp>
            <p:nvSpPr>
              <p:cNvPr id="7" name="矩形 6"/>
              <p:cNvSpPr/>
              <p:nvPr/>
            </p:nvSpPr>
            <p:spPr>
              <a:xfrm>
                <a:off x="4225288" y="2733241"/>
                <a:ext cx="1572127" cy="189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20214" y="2240012"/>
                <a:ext cx="927600" cy="91436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7"/>
              <p:cNvSpPr txBox="1"/>
              <p:nvPr/>
            </p:nvSpPr>
            <p:spPr>
              <a:xfrm>
                <a:off x="4703327" y="2484492"/>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7" name="文本框 52"/>
            <p:cNvSpPr txBox="1"/>
            <p:nvPr/>
          </p:nvSpPr>
          <p:spPr>
            <a:xfrm>
              <a:off x="3217745" y="2052778"/>
              <a:ext cx="1172418"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22297" y="1827876"/>
            <a:ext cx="1571923" cy="2399833"/>
            <a:chOff x="4891763" y="1226890"/>
            <a:chExt cx="1179096" cy="1799875"/>
          </a:xfrm>
          <a:solidFill>
            <a:srgbClr val="489FB9"/>
          </a:solidFill>
        </p:grpSpPr>
        <p:grpSp>
          <p:nvGrpSpPr>
            <p:cNvPr id="10" name="组合 9"/>
            <p:cNvGrpSpPr/>
            <p:nvPr/>
          </p:nvGrpSpPr>
          <p:grpSpPr>
            <a:xfrm>
              <a:off x="4891763" y="1226890"/>
              <a:ext cx="1179095" cy="1783334"/>
              <a:chOff x="6458513" y="2248431"/>
              <a:chExt cx="1572127" cy="2377778"/>
            </a:xfrm>
            <a:grpFill/>
          </p:grpSpPr>
          <p:sp>
            <p:nvSpPr>
              <p:cNvPr id="11" name="矩形 10"/>
              <p:cNvSpPr/>
              <p:nvPr/>
            </p:nvSpPr>
            <p:spPr>
              <a:xfrm>
                <a:off x="6458513" y="2733241"/>
                <a:ext cx="1572127" cy="1892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780776" y="2248431"/>
                <a:ext cx="927600" cy="914360"/>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8"/>
              <p:cNvSpPr txBox="1"/>
              <p:nvPr/>
            </p:nvSpPr>
            <p:spPr>
              <a:xfrm>
                <a:off x="6892788" y="2507686"/>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a:t>
                </a: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8" name="文本框 53"/>
            <p:cNvSpPr txBox="1"/>
            <p:nvPr/>
          </p:nvSpPr>
          <p:spPr>
            <a:xfrm>
              <a:off x="4903841" y="2095741"/>
              <a:ext cx="1167018"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dirty="0">
                <a:solidFill>
                  <a:srgbClr val="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754031" y="1850513"/>
            <a:ext cx="1585494" cy="2364773"/>
            <a:chOff x="6565782" y="1243868"/>
            <a:chExt cx="1189275" cy="1773580"/>
          </a:xfrm>
          <a:solidFill>
            <a:srgbClr val="489FB9"/>
          </a:solidFill>
        </p:grpSpPr>
        <p:grpSp>
          <p:nvGrpSpPr>
            <p:cNvPr id="14" name="组合 13"/>
            <p:cNvGrpSpPr/>
            <p:nvPr/>
          </p:nvGrpSpPr>
          <p:grpSpPr>
            <a:xfrm>
              <a:off x="6575962" y="1243868"/>
              <a:ext cx="1179095" cy="1766356"/>
              <a:chOff x="8690603" y="2271068"/>
              <a:chExt cx="1572127" cy="2355141"/>
            </a:xfrm>
            <a:grpFill/>
          </p:grpSpPr>
          <p:sp>
            <p:nvSpPr>
              <p:cNvPr id="15" name="矩形 14"/>
              <p:cNvSpPr/>
              <p:nvPr/>
            </p:nvSpPr>
            <p:spPr>
              <a:xfrm>
                <a:off x="8690603" y="2733241"/>
                <a:ext cx="1572127" cy="1892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41338" y="2271068"/>
                <a:ext cx="927600" cy="914360"/>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9"/>
              <p:cNvSpPr txBox="1"/>
              <p:nvPr/>
            </p:nvSpPr>
            <p:spPr>
              <a:xfrm>
                <a:off x="9180616" y="2497415"/>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9" name="文本框 54"/>
            <p:cNvSpPr txBox="1"/>
            <p:nvPr/>
          </p:nvSpPr>
          <p:spPr>
            <a:xfrm>
              <a:off x="6565782" y="2086424"/>
              <a:ext cx="1189275"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dirty="0">
                <a:solidFill>
                  <a:srgbClr val="FFFFFF"/>
                </a:solidFill>
                <a:latin typeface="微软雅黑" panose="020B0503020204020204" pitchFamily="34" charset="-122"/>
                <a:ea typeface="微软雅黑" panose="020B0503020204020204" pitchFamily="34" charset="-122"/>
              </a:endParaRPr>
            </a:p>
          </p:txBody>
        </p:sp>
      </p:grpSp>
      <p:sp>
        <p:nvSpPr>
          <p:cNvPr id="30" name="文本框 21"/>
          <p:cNvSpPr txBox="1"/>
          <p:nvPr/>
        </p:nvSpPr>
        <p:spPr>
          <a:xfrm>
            <a:off x="3799756"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31" name="文本框 21"/>
          <p:cNvSpPr txBox="1"/>
          <p:nvPr/>
        </p:nvSpPr>
        <p:spPr>
          <a:xfrm>
            <a:off x="6067484"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32" name="文本框 21"/>
          <p:cNvSpPr txBox="1"/>
          <p:nvPr/>
        </p:nvSpPr>
        <p:spPr>
          <a:xfrm>
            <a:off x="8366727"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p>
        </p:txBody>
      </p:sp>
      <p:sp>
        <p:nvSpPr>
          <p:cNvPr id="34" name="标题 3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750"/>
                                        <p:tgtEl>
                                          <p:spTgt spid="1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750"/>
                                        <p:tgtEl>
                                          <p:spTgt spid="3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750"/>
                                        <p:tgtEl>
                                          <p:spTgt spid="3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30" grpId="0"/>
      <p:bldP spid="31" grpId="0"/>
      <p:bldP spid="32" grpId="0"/>
    </p:bldLst>
  </p:timing>
</p:sld>
</file>

<file path=ppt/theme/theme1.xml><?xml version="1.0" encoding="utf-8"?>
<a:theme xmlns:a="http://schemas.openxmlformats.org/drawingml/2006/main" name="Office 主题">
  <a:themeElements>
    <a:clrScheme name="自定义 1395">
      <a:dk1>
        <a:sysClr val="windowText" lastClr="000000"/>
      </a:dk1>
      <a:lt1>
        <a:sysClr val="window" lastClr="FFFFFF"/>
      </a:lt1>
      <a:dk2>
        <a:srgbClr val="68A5CA"/>
      </a:dk2>
      <a:lt2>
        <a:srgbClr val="F3706D"/>
      </a:lt2>
      <a:accent1>
        <a:srgbClr val="F3706D"/>
      </a:accent1>
      <a:accent2>
        <a:srgbClr val="68A5CA"/>
      </a:accent2>
      <a:accent3>
        <a:srgbClr val="F3706D"/>
      </a:accent3>
      <a:accent4>
        <a:srgbClr val="68A5CA"/>
      </a:accent4>
      <a:accent5>
        <a:srgbClr val="F3706D"/>
      </a:accent5>
      <a:accent6>
        <a:srgbClr val="68A5CA"/>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4829</Words>
  <Application>Microsoft Office PowerPoint</Application>
  <PresentationFormat>自定义</PresentationFormat>
  <Paragraphs>438</Paragraphs>
  <Slides>35</Slides>
  <Notes>12</Notes>
  <HiddenSlides>0</HiddenSlides>
  <MMClips>1</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幻灯片 1</vt:lpstr>
      <vt:lpstr>幻灯片 2</vt:lpstr>
      <vt:lpstr>幻灯片 3</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11</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20</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29</vt:lpstr>
      <vt:lpstr>单击此处添加标题</vt:lpstr>
      <vt:lpstr>单击此处添加标题</vt:lpstr>
      <vt:lpstr>单击此处添加标题</vt:lpstr>
      <vt:lpstr>单击此处添加标题</vt:lpstr>
      <vt:lpstr>单击此处添加标题</vt:lpstr>
      <vt:lpstr>幻灯片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15</cp:revision>
  <dcterms:created xsi:type="dcterms:W3CDTF">2015-05-05T08:02:00Z</dcterms:created>
  <dcterms:modified xsi:type="dcterms:W3CDTF">2017-07-08T16:58:42Z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